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0" r:id="rId3"/>
    <p:sldId id="439" r:id="rId4"/>
    <p:sldId id="277" r:id="rId5"/>
    <p:sldId id="440" r:id="rId6"/>
    <p:sldId id="261" r:id="rId7"/>
    <p:sldId id="264" r:id="rId8"/>
    <p:sldId id="267" r:id="rId9"/>
    <p:sldId id="357" r:id="rId10"/>
    <p:sldId id="441" r:id="rId11"/>
    <p:sldId id="356" r:id="rId12"/>
    <p:sldId id="442" r:id="rId13"/>
    <p:sldId id="362" r:id="rId14"/>
    <p:sldId id="268" r:id="rId15"/>
    <p:sldId id="443" r:id="rId16"/>
    <p:sldId id="444" r:id="rId17"/>
    <p:sldId id="435" r:id="rId18"/>
    <p:sldId id="429" r:id="rId19"/>
    <p:sldId id="433" r:id="rId20"/>
    <p:sldId id="445" r:id="rId21"/>
    <p:sldId id="436" r:id="rId22"/>
    <p:sldId id="437" r:id="rId23"/>
    <p:sldId id="447" r:id="rId24"/>
    <p:sldId id="438" r:id="rId25"/>
    <p:sldId id="276"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53A74-EBB9-44A9-84CB-37A7D2DB1E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084EA94-5872-4DF7-814A-9F9F74287D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715793E-5385-4646-BEBD-9755824DAE9E}"/>
              </a:ext>
            </a:extLst>
          </p:cNvPr>
          <p:cNvSpPr>
            <a:spLocks noGrp="1"/>
          </p:cNvSpPr>
          <p:nvPr>
            <p:ph type="dt" sz="half" idx="10"/>
          </p:nvPr>
        </p:nvSpPr>
        <p:spPr/>
        <p:txBody>
          <a:bodyPr/>
          <a:lstStyle/>
          <a:p>
            <a:fld id="{EDABCD0F-45D1-4AD1-BCBD-E2539CD6E3F5}" type="datetimeFigureOut">
              <a:rPr lang="en-US" smtClean="0"/>
              <a:t>9/19/2022</a:t>
            </a:fld>
            <a:endParaRPr lang="en-US"/>
          </a:p>
        </p:txBody>
      </p:sp>
      <p:sp>
        <p:nvSpPr>
          <p:cNvPr id="5" name="Footer Placeholder 4">
            <a:extLst>
              <a:ext uri="{FF2B5EF4-FFF2-40B4-BE49-F238E27FC236}">
                <a16:creationId xmlns:a16="http://schemas.microsoft.com/office/drawing/2014/main" id="{503AFB46-5001-443D-8D1D-7623FF310D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506D0C-4CEF-4C92-ABA1-806DB6A173FA}"/>
              </a:ext>
            </a:extLst>
          </p:cNvPr>
          <p:cNvSpPr>
            <a:spLocks noGrp="1"/>
          </p:cNvSpPr>
          <p:nvPr>
            <p:ph type="sldNum" sz="quarter" idx="12"/>
          </p:nvPr>
        </p:nvSpPr>
        <p:spPr/>
        <p:txBody>
          <a:bodyPr/>
          <a:lstStyle/>
          <a:p>
            <a:fld id="{6CA96FD0-ED66-495F-9392-4F63B1EA9933}" type="slidenum">
              <a:rPr lang="en-US" smtClean="0"/>
              <a:t>‹#›</a:t>
            </a:fld>
            <a:endParaRPr lang="en-US"/>
          </a:p>
        </p:txBody>
      </p:sp>
    </p:spTree>
    <p:extLst>
      <p:ext uri="{BB962C8B-B14F-4D97-AF65-F5344CB8AC3E}">
        <p14:creationId xmlns:p14="http://schemas.microsoft.com/office/powerpoint/2010/main" val="2257619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F85C3-A1DA-4530-A8A3-0F455DF5671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22145A7-FDA4-4A6C-A631-4D796AA9EB2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DFBDB0-EC2C-4B68-9E0C-BECFC49BAD46}"/>
              </a:ext>
            </a:extLst>
          </p:cNvPr>
          <p:cNvSpPr>
            <a:spLocks noGrp="1"/>
          </p:cNvSpPr>
          <p:nvPr>
            <p:ph type="dt" sz="half" idx="10"/>
          </p:nvPr>
        </p:nvSpPr>
        <p:spPr/>
        <p:txBody>
          <a:bodyPr/>
          <a:lstStyle/>
          <a:p>
            <a:fld id="{EDABCD0F-45D1-4AD1-BCBD-E2539CD6E3F5}" type="datetimeFigureOut">
              <a:rPr lang="en-US" smtClean="0"/>
              <a:t>9/19/2022</a:t>
            </a:fld>
            <a:endParaRPr lang="en-US"/>
          </a:p>
        </p:txBody>
      </p:sp>
      <p:sp>
        <p:nvSpPr>
          <p:cNvPr id="5" name="Footer Placeholder 4">
            <a:extLst>
              <a:ext uri="{FF2B5EF4-FFF2-40B4-BE49-F238E27FC236}">
                <a16:creationId xmlns:a16="http://schemas.microsoft.com/office/drawing/2014/main" id="{9CA4585E-0506-4FA6-BCC0-55CB6E5A3E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A992DC-345F-4E51-A83A-C549A323F308}"/>
              </a:ext>
            </a:extLst>
          </p:cNvPr>
          <p:cNvSpPr>
            <a:spLocks noGrp="1"/>
          </p:cNvSpPr>
          <p:nvPr>
            <p:ph type="sldNum" sz="quarter" idx="12"/>
          </p:nvPr>
        </p:nvSpPr>
        <p:spPr/>
        <p:txBody>
          <a:bodyPr/>
          <a:lstStyle/>
          <a:p>
            <a:fld id="{6CA96FD0-ED66-495F-9392-4F63B1EA9933}" type="slidenum">
              <a:rPr lang="en-US" smtClean="0"/>
              <a:t>‹#›</a:t>
            </a:fld>
            <a:endParaRPr lang="en-US"/>
          </a:p>
        </p:txBody>
      </p:sp>
    </p:spTree>
    <p:extLst>
      <p:ext uri="{BB962C8B-B14F-4D97-AF65-F5344CB8AC3E}">
        <p14:creationId xmlns:p14="http://schemas.microsoft.com/office/powerpoint/2010/main" val="3638412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63652-1514-4670-8D3C-91960769C1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15A33CE-E331-4244-8195-CC85B13FC28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5182128-2FD2-412F-A304-4C6296FC07CF}"/>
              </a:ext>
            </a:extLst>
          </p:cNvPr>
          <p:cNvSpPr>
            <a:spLocks noGrp="1"/>
          </p:cNvSpPr>
          <p:nvPr>
            <p:ph type="dt" sz="half" idx="10"/>
          </p:nvPr>
        </p:nvSpPr>
        <p:spPr/>
        <p:txBody>
          <a:bodyPr/>
          <a:lstStyle/>
          <a:p>
            <a:fld id="{EDABCD0F-45D1-4AD1-BCBD-E2539CD6E3F5}" type="datetimeFigureOut">
              <a:rPr lang="en-US" smtClean="0"/>
              <a:t>9/19/2022</a:t>
            </a:fld>
            <a:endParaRPr lang="en-US"/>
          </a:p>
        </p:txBody>
      </p:sp>
      <p:sp>
        <p:nvSpPr>
          <p:cNvPr id="5" name="Footer Placeholder 4">
            <a:extLst>
              <a:ext uri="{FF2B5EF4-FFF2-40B4-BE49-F238E27FC236}">
                <a16:creationId xmlns:a16="http://schemas.microsoft.com/office/drawing/2014/main" id="{83CC20E6-7D61-48AF-9B12-6B2612FEF2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0BA4C6-72FB-420B-A8CA-E00DB8493A60}"/>
              </a:ext>
            </a:extLst>
          </p:cNvPr>
          <p:cNvSpPr>
            <a:spLocks noGrp="1"/>
          </p:cNvSpPr>
          <p:nvPr>
            <p:ph type="sldNum" sz="quarter" idx="12"/>
          </p:nvPr>
        </p:nvSpPr>
        <p:spPr/>
        <p:txBody>
          <a:bodyPr/>
          <a:lstStyle/>
          <a:p>
            <a:fld id="{6CA96FD0-ED66-495F-9392-4F63B1EA9933}" type="slidenum">
              <a:rPr lang="en-US" smtClean="0"/>
              <a:t>‹#›</a:t>
            </a:fld>
            <a:endParaRPr lang="en-US"/>
          </a:p>
        </p:txBody>
      </p:sp>
    </p:spTree>
    <p:extLst>
      <p:ext uri="{BB962C8B-B14F-4D97-AF65-F5344CB8AC3E}">
        <p14:creationId xmlns:p14="http://schemas.microsoft.com/office/powerpoint/2010/main" val="966653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CCDA6-023E-4C0E-89CB-98781DE8C64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10A3696-116D-433F-8BA0-7E3F1904D4E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571F207-CBA1-422D-B417-025D7D0501F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F9588C0-AA8C-47BF-86E4-9F7F639140A1}"/>
              </a:ext>
            </a:extLst>
          </p:cNvPr>
          <p:cNvSpPr>
            <a:spLocks noGrp="1"/>
          </p:cNvSpPr>
          <p:nvPr>
            <p:ph type="dt" sz="half" idx="10"/>
          </p:nvPr>
        </p:nvSpPr>
        <p:spPr/>
        <p:txBody>
          <a:bodyPr/>
          <a:lstStyle/>
          <a:p>
            <a:fld id="{EDABCD0F-45D1-4AD1-BCBD-E2539CD6E3F5}" type="datetimeFigureOut">
              <a:rPr lang="en-US" smtClean="0"/>
              <a:t>9/19/2022</a:t>
            </a:fld>
            <a:endParaRPr lang="en-US"/>
          </a:p>
        </p:txBody>
      </p:sp>
      <p:sp>
        <p:nvSpPr>
          <p:cNvPr id="6" name="Footer Placeholder 5">
            <a:extLst>
              <a:ext uri="{FF2B5EF4-FFF2-40B4-BE49-F238E27FC236}">
                <a16:creationId xmlns:a16="http://schemas.microsoft.com/office/drawing/2014/main" id="{F52CFF4F-7EAA-477B-A68B-2693A37A1E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24349A-8C6B-4321-8D88-14ED7E6D6786}"/>
              </a:ext>
            </a:extLst>
          </p:cNvPr>
          <p:cNvSpPr>
            <a:spLocks noGrp="1"/>
          </p:cNvSpPr>
          <p:nvPr>
            <p:ph type="sldNum" sz="quarter" idx="12"/>
          </p:nvPr>
        </p:nvSpPr>
        <p:spPr/>
        <p:txBody>
          <a:bodyPr/>
          <a:lstStyle/>
          <a:p>
            <a:fld id="{6CA96FD0-ED66-495F-9392-4F63B1EA9933}" type="slidenum">
              <a:rPr lang="en-US" smtClean="0"/>
              <a:t>‹#›</a:t>
            </a:fld>
            <a:endParaRPr lang="en-US"/>
          </a:p>
        </p:txBody>
      </p:sp>
    </p:spTree>
    <p:extLst>
      <p:ext uri="{BB962C8B-B14F-4D97-AF65-F5344CB8AC3E}">
        <p14:creationId xmlns:p14="http://schemas.microsoft.com/office/powerpoint/2010/main" val="1452506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68BD0-C7D6-444E-B535-BE81E88231B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8A2FD9B-2CB4-4B23-B752-0F9669CF50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7F27B50-052E-4E71-81E5-ACE1A0F0C64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60227B2-AF72-4593-95C4-A2F7353D09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1B9FBB9-2B82-4AE4-873D-71AD94FB936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F0412F0-DFC4-4718-AA4C-20274218662A}"/>
              </a:ext>
            </a:extLst>
          </p:cNvPr>
          <p:cNvSpPr>
            <a:spLocks noGrp="1"/>
          </p:cNvSpPr>
          <p:nvPr>
            <p:ph type="dt" sz="half" idx="10"/>
          </p:nvPr>
        </p:nvSpPr>
        <p:spPr/>
        <p:txBody>
          <a:bodyPr/>
          <a:lstStyle/>
          <a:p>
            <a:fld id="{EDABCD0F-45D1-4AD1-BCBD-E2539CD6E3F5}" type="datetimeFigureOut">
              <a:rPr lang="en-US" smtClean="0"/>
              <a:t>9/19/2022</a:t>
            </a:fld>
            <a:endParaRPr lang="en-US"/>
          </a:p>
        </p:txBody>
      </p:sp>
      <p:sp>
        <p:nvSpPr>
          <p:cNvPr id="8" name="Footer Placeholder 7">
            <a:extLst>
              <a:ext uri="{FF2B5EF4-FFF2-40B4-BE49-F238E27FC236}">
                <a16:creationId xmlns:a16="http://schemas.microsoft.com/office/drawing/2014/main" id="{3635E465-AA75-49B0-B8E1-19959078674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AE006EB-6F5B-44B2-B4E7-D4C0C6100238}"/>
              </a:ext>
            </a:extLst>
          </p:cNvPr>
          <p:cNvSpPr>
            <a:spLocks noGrp="1"/>
          </p:cNvSpPr>
          <p:nvPr>
            <p:ph type="sldNum" sz="quarter" idx="12"/>
          </p:nvPr>
        </p:nvSpPr>
        <p:spPr/>
        <p:txBody>
          <a:bodyPr/>
          <a:lstStyle/>
          <a:p>
            <a:fld id="{6CA96FD0-ED66-495F-9392-4F63B1EA9933}" type="slidenum">
              <a:rPr lang="en-US" smtClean="0"/>
              <a:t>‹#›</a:t>
            </a:fld>
            <a:endParaRPr lang="en-US"/>
          </a:p>
        </p:txBody>
      </p:sp>
    </p:spTree>
    <p:extLst>
      <p:ext uri="{BB962C8B-B14F-4D97-AF65-F5344CB8AC3E}">
        <p14:creationId xmlns:p14="http://schemas.microsoft.com/office/powerpoint/2010/main" val="5736806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4A81D-64D9-4566-BE09-5A7B7785AF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28A3BBE-9B23-4E2E-BD48-56B33B6E4469}"/>
              </a:ext>
            </a:extLst>
          </p:cNvPr>
          <p:cNvSpPr>
            <a:spLocks noGrp="1"/>
          </p:cNvSpPr>
          <p:nvPr>
            <p:ph type="dt" sz="half" idx="10"/>
          </p:nvPr>
        </p:nvSpPr>
        <p:spPr/>
        <p:txBody>
          <a:bodyPr/>
          <a:lstStyle/>
          <a:p>
            <a:fld id="{EDABCD0F-45D1-4AD1-BCBD-E2539CD6E3F5}" type="datetimeFigureOut">
              <a:rPr lang="en-US" smtClean="0"/>
              <a:t>9/19/2022</a:t>
            </a:fld>
            <a:endParaRPr lang="en-US"/>
          </a:p>
        </p:txBody>
      </p:sp>
      <p:sp>
        <p:nvSpPr>
          <p:cNvPr id="4" name="Footer Placeholder 3">
            <a:extLst>
              <a:ext uri="{FF2B5EF4-FFF2-40B4-BE49-F238E27FC236}">
                <a16:creationId xmlns:a16="http://schemas.microsoft.com/office/drawing/2014/main" id="{BA122CB4-826C-4B88-920C-422E3E29141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EC35ADD-4090-4DFB-952B-3DDD1002E722}"/>
              </a:ext>
            </a:extLst>
          </p:cNvPr>
          <p:cNvSpPr>
            <a:spLocks noGrp="1"/>
          </p:cNvSpPr>
          <p:nvPr>
            <p:ph type="sldNum" sz="quarter" idx="12"/>
          </p:nvPr>
        </p:nvSpPr>
        <p:spPr/>
        <p:txBody>
          <a:bodyPr/>
          <a:lstStyle/>
          <a:p>
            <a:fld id="{6CA96FD0-ED66-495F-9392-4F63B1EA9933}" type="slidenum">
              <a:rPr lang="en-US" smtClean="0"/>
              <a:t>‹#›</a:t>
            </a:fld>
            <a:endParaRPr lang="en-US"/>
          </a:p>
        </p:txBody>
      </p:sp>
    </p:spTree>
    <p:extLst>
      <p:ext uri="{BB962C8B-B14F-4D97-AF65-F5344CB8AC3E}">
        <p14:creationId xmlns:p14="http://schemas.microsoft.com/office/powerpoint/2010/main" val="521805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63730C-E124-4B76-B0F5-6C155D283F1C}"/>
              </a:ext>
            </a:extLst>
          </p:cNvPr>
          <p:cNvSpPr>
            <a:spLocks noGrp="1"/>
          </p:cNvSpPr>
          <p:nvPr>
            <p:ph type="dt" sz="half" idx="10"/>
          </p:nvPr>
        </p:nvSpPr>
        <p:spPr/>
        <p:txBody>
          <a:bodyPr/>
          <a:lstStyle/>
          <a:p>
            <a:fld id="{EDABCD0F-45D1-4AD1-BCBD-E2539CD6E3F5}" type="datetimeFigureOut">
              <a:rPr lang="en-US" smtClean="0"/>
              <a:t>9/19/2022</a:t>
            </a:fld>
            <a:endParaRPr lang="en-US"/>
          </a:p>
        </p:txBody>
      </p:sp>
      <p:sp>
        <p:nvSpPr>
          <p:cNvPr id="3" name="Footer Placeholder 2">
            <a:extLst>
              <a:ext uri="{FF2B5EF4-FFF2-40B4-BE49-F238E27FC236}">
                <a16:creationId xmlns:a16="http://schemas.microsoft.com/office/drawing/2014/main" id="{6CB00CA6-A941-4402-AF36-D3DDF1E62F6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8B2EFD3-B03C-4DF8-B0FD-B730315FDE23}"/>
              </a:ext>
            </a:extLst>
          </p:cNvPr>
          <p:cNvSpPr>
            <a:spLocks noGrp="1"/>
          </p:cNvSpPr>
          <p:nvPr>
            <p:ph type="sldNum" sz="quarter" idx="12"/>
          </p:nvPr>
        </p:nvSpPr>
        <p:spPr/>
        <p:txBody>
          <a:bodyPr/>
          <a:lstStyle/>
          <a:p>
            <a:fld id="{6CA96FD0-ED66-495F-9392-4F63B1EA9933}" type="slidenum">
              <a:rPr lang="en-US" smtClean="0"/>
              <a:t>‹#›</a:t>
            </a:fld>
            <a:endParaRPr lang="en-US"/>
          </a:p>
        </p:txBody>
      </p:sp>
    </p:spTree>
    <p:extLst>
      <p:ext uri="{BB962C8B-B14F-4D97-AF65-F5344CB8AC3E}">
        <p14:creationId xmlns:p14="http://schemas.microsoft.com/office/powerpoint/2010/main" val="2213569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20D9F-3C81-4FAC-8DBA-CB6F0C1ED2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1BBA3A3-9662-49F6-B75C-06F3FD5C0D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F2F91BC-2E8E-4B78-9DBF-8648237D4E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BC8475-C5D0-445A-A326-AB0EFF638F76}"/>
              </a:ext>
            </a:extLst>
          </p:cNvPr>
          <p:cNvSpPr>
            <a:spLocks noGrp="1"/>
          </p:cNvSpPr>
          <p:nvPr>
            <p:ph type="dt" sz="half" idx="10"/>
          </p:nvPr>
        </p:nvSpPr>
        <p:spPr/>
        <p:txBody>
          <a:bodyPr/>
          <a:lstStyle/>
          <a:p>
            <a:fld id="{EDABCD0F-45D1-4AD1-BCBD-E2539CD6E3F5}" type="datetimeFigureOut">
              <a:rPr lang="en-US" smtClean="0"/>
              <a:t>9/19/2022</a:t>
            </a:fld>
            <a:endParaRPr lang="en-US"/>
          </a:p>
        </p:txBody>
      </p:sp>
      <p:sp>
        <p:nvSpPr>
          <p:cNvPr id="6" name="Footer Placeholder 5">
            <a:extLst>
              <a:ext uri="{FF2B5EF4-FFF2-40B4-BE49-F238E27FC236}">
                <a16:creationId xmlns:a16="http://schemas.microsoft.com/office/drawing/2014/main" id="{6A23A924-59A8-41B1-9AA5-382177D85E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46FD92-00D6-4FF9-A6EB-28ADC064F2D7}"/>
              </a:ext>
            </a:extLst>
          </p:cNvPr>
          <p:cNvSpPr>
            <a:spLocks noGrp="1"/>
          </p:cNvSpPr>
          <p:nvPr>
            <p:ph type="sldNum" sz="quarter" idx="12"/>
          </p:nvPr>
        </p:nvSpPr>
        <p:spPr/>
        <p:txBody>
          <a:bodyPr/>
          <a:lstStyle/>
          <a:p>
            <a:fld id="{6CA96FD0-ED66-495F-9392-4F63B1EA9933}" type="slidenum">
              <a:rPr lang="en-US" smtClean="0"/>
              <a:t>‹#›</a:t>
            </a:fld>
            <a:endParaRPr lang="en-US"/>
          </a:p>
        </p:txBody>
      </p:sp>
    </p:spTree>
    <p:extLst>
      <p:ext uri="{BB962C8B-B14F-4D97-AF65-F5344CB8AC3E}">
        <p14:creationId xmlns:p14="http://schemas.microsoft.com/office/powerpoint/2010/main" val="25913849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17597-544E-401A-8F83-5C34A2D755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BDC3899-A67B-4E25-A108-226BE4EAD04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76201E5-BA53-43FC-ACAF-8995142BE0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ACD14F-12C1-481E-B07D-731281BEA90C}"/>
              </a:ext>
            </a:extLst>
          </p:cNvPr>
          <p:cNvSpPr>
            <a:spLocks noGrp="1"/>
          </p:cNvSpPr>
          <p:nvPr>
            <p:ph type="dt" sz="half" idx="10"/>
          </p:nvPr>
        </p:nvSpPr>
        <p:spPr/>
        <p:txBody>
          <a:bodyPr/>
          <a:lstStyle/>
          <a:p>
            <a:fld id="{EDABCD0F-45D1-4AD1-BCBD-E2539CD6E3F5}" type="datetimeFigureOut">
              <a:rPr lang="en-US" smtClean="0"/>
              <a:t>9/19/2022</a:t>
            </a:fld>
            <a:endParaRPr lang="en-US"/>
          </a:p>
        </p:txBody>
      </p:sp>
      <p:sp>
        <p:nvSpPr>
          <p:cNvPr id="6" name="Footer Placeholder 5">
            <a:extLst>
              <a:ext uri="{FF2B5EF4-FFF2-40B4-BE49-F238E27FC236}">
                <a16:creationId xmlns:a16="http://schemas.microsoft.com/office/drawing/2014/main" id="{77A4C460-CE25-4031-9BFF-5A229E17F5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7B83D2-8330-428C-930E-E2BD7457409E}"/>
              </a:ext>
            </a:extLst>
          </p:cNvPr>
          <p:cNvSpPr>
            <a:spLocks noGrp="1"/>
          </p:cNvSpPr>
          <p:nvPr>
            <p:ph type="sldNum" sz="quarter" idx="12"/>
          </p:nvPr>
        </p:nvSpPr>
        <p:spPr/>
        <p:txBody>
          <a:bodyPr/>
          <a:lstStyle/>
          <a:p>
            <a:fld id="{6CA96FD0-ED66-495F-9392-4F63B1EA9933}" type="slidenum">
              <a:rPr lang="en-US" smtClean="0"/>
              <a:t>‹#›</a:t>
            </a:fld>
            <a:endParaRPr lang="en-US"/>
          </a:p>
        </p:txBody>
      </p:sp>
    </p:spTree>
    <p:extLst>
      <p:ext uri="{BB962C8B-B14F-4D97-AF65-F5344CB8AC3E}">
        <p14:creationId xmlns:p14="http://schemas.microsoft.com/office/powerpoint/2010/main" val="3077372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19ADE-C6EF-4157-8F65-CFD24FD4407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EB8587A-381F-404F-A9B5-22E7D651DB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8EA950-F1ED-473B-9133-F7E59F956E47}"/>
              </a:ext>
            </a:extLst>
          </p:cNvPr>
          <p:cNvSpPr>
            <a:spLocks noGrp="1"/>
          </p:cNvSpPr>
          <p:nvPr>
            <p:ph type="dt" sz="half" idx="10"/>
          </p:nvPr>
        </p:nvSpPr>
        <p:spPr/>
        <p:txBody>
          <a:bodyPr/>
          <a:lstStyle/>
          <a:p>
            <a:fld id="{EDABCD0F-45D1-4AD1-BCBD-E2539CD6E3F5}" type="datetimeFigureOut">
              <a:rPr lang="en-US" smtClean="0"/>
              <a:t>9/19/2022</a:t>
            </a:fld>
            <a:endParaRPr lang="en-US"/>
          </a:p>
        </p:txBody>
      </p:sp>
      <p:sp>
        <p:nvSpPr>
          <p:cNvPr id="5" name="Footer Placeholder 4">
            <a:extLst>
              <a:ext uri="{FF2B5EF4-FFF2-40B4-BE49-F238E27FC236}">
                <a16:creationId xmlns:a16="http://schemas.microsoft.com/office/drawing/2014/main" id="{3A12B6E7-94C5-4C9D-B058-52962E631E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04BA36-16C1-4CB7-A16C-DD986A4351A4}"/>
              </a:ext>
            </a:extLst>
          </p:cNvPr>
          <p:cNvSpPr>
            <a:spLocks noGrp="1"/>
          </p:cNvSpPr>
          <p:nvPr>
            <p:ph type="sldNum" sz="quarter" idx="12"/>
          </p:nvPr>
        </p:nvSpPr>
        <p:spPr/>
        <p:txBody>
          <a:bodyPr/>
          <a:lstStyle/>
          <a:p>
            <a:fld id="{6CA96FD0-ED66-495F-9392-4F63B1EA9933}" type="slidenum">
              <a:rPr lang="en-US" smtClean="0"/>
              <a:t>‹#›</a:t>
            </a:fld>
            <a:endParaRPr lang="en-US"/>
          </a:p>
        </p:txBody>
      </p:sp>
    </p:spTree>
    <p:extLst>
      <p:ext uri="{BB962C8B-B14F-4D97-AF65-F5344CB8AC3E}">
        <p14:creationId xmlns:p14="http://schemas.microsoft.com/office/powerpoint/2010/main" val="9523989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D744BC-DFB9-413E-97F9-1D5994E1B76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6215268-BAE5-40C0-98E4-B94BCA8171E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25E7B6-A557-4F73-B49B-E2D05648ED21}"/>
              </a:ext>
            </a:extLst>
          </p:cNvPr>
          <p:cNvSpPr>
            <a:spLocks noGrp="1"/>
          </p:cNvSpPr>
          <p:nvPr>
            <p:ph type="dt" sz="half" idx="10"/>
          </p:nvPr>
        </p:nvSpPr>
        <p:spPr/>
        <p:txBody>
          <a:bodyPr/>
          <a:lstStyle/>
          <a:p>
            <a:fld id="{EDABCD0F-45D1-4AD1-BCBD-E2539CD6E3F5}" type="datetimeFigureOut">
              <a:rPr lang="en-US" smtClean="0"/>
              <a:t>9/19/2022</a:t>
            </a:fld>
            <a:endParaRPr lang="en-US"/>
          </a:p>
        </p:txBody>
      </p:sp>
      <p:sp>
        <p:nvSpPr>
          <p:cNvPr id="5" name="Footer Placeholder 4">
            <a:extLst>
              <a:ext uri="{FF2B5EF4-FFF2-40B4-BE49-F238E27FC236}">
                <a16:creationId xmlns:a16="http://schemas.microsoft.com/office/drawing/2014/main" id="{E467B81E-BECB-421A-8146-95EC8F43C9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EE024B-C028-4B7C-9430-876527C8AA14}"/>
              </a:ext>
            </a:extLst>
          </p:cNvPr>
          <p:cNvSpPr>
            <a:spLocks noGrp="1"/>
          </p:cNvSpPr>
          <p:nvPr>
            <p:ph type="sldNum" sz="quarter" idx="12"/>
          </p:nvPr>
        </p:nvSpPr>
        <p:spPr/>
        <p:txBody>
          <a:bodyPr/>
          <a:lstStyle/>
          <a:p>
            <a:fld id="{6CA96FD0-ED66-495F-9392-4F63B1EA9933}" type="slidenum">
              <a:rPr lang="en-US" smtClean="0"/>
              <a:t>‹#›</a:t>
            </a:fld>
            <a:endParaRPr lang="en-US"/>
          </a:p>
        </p:txBody>
      </p:sp>
    </p:spTree>
    <p:extLst>
      <p:ext uri="{BB962C8B-B14F-4D97-AF65-F5344CB8AC3E}">
        <p14:creationId xmlns:p14="http://schemas.microsoft.com/office/powerpoint/2010/main" val="3724488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BB4F77-F8D6-4A69-9621-533530BF02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5C386AF-3215-4985-B64A-F4F9C6E459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5878BC-3DFA-4589-B32E-164BD3AD78F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ABCD0F-45D1-4AD1-BCBD-E2539CD6E3F5}" type="datetimeFigureOut">
              <a:rPr lang="en-US" smtClean="0"/>
              <a:t>9/19/2022</a:t>
            </a:fld>
            <a:endParaRPr lang="en-US"/>
          </a:p>
        </p:txBody>
      </p:sp>
      <p:sp>
        <p:nvSpPr>
          <p:cNvPr id="5" name="Footer Placeholder 4">
            <a:extLst>
              <a:ext uri="{FF2B5EF4-FFF2-40B4-BE49-F238E27FC236}">
                <a16:creationId xmlns:a16="http://schemas.microsoft.com/office/drawing/2014/main" id="{0FCE83DD-031B-471B-8F1B-B9609B2648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C7715C9-DC1C-4FEA-956F-9C9FCCA3D1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A96FD0-ED66-495F-9392-4F63B1EA9933}" type="slidenum">
              <a:rPr lang="en-US" smtClean="0"/>
              <a:t>‹#›</a:t>
            </a:fld>
            <a:endParaRPr lang="en-US"/>
          </a:p>
        </p:txBody>
      </p:sp>
    </p:spTree>
    <p:extLst>
      <p:ext uri="{BB962C8B-B14F-4D97-AF65-F5344CB8AC3E}">
        <p14:creationId xmlns:p14="http://schemas.microsoft.com/office/powerpoint/2010/main" val="7126967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9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2413" y="1352550"/>
            <a:ext cx="9144000" cy="520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TextBox 2"/>
          <p:cNvSpPr txBox="1">
            <a:spLocks noChangeArrowheads="1"/>
          </p:cNvSpPr>
          <p:nvPr/>
        </p:nvSpPr>
        <p:spPr bwMode="auto">
          <a:xfrm>
            <a:off x="3124200" y="3973513"/>
            <a:ext cx="42926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6000" b="1" dirty="0">
                <a:solidFill>
                  <a:srgbClr val="C00000"/>
                </a:solidFill>
                <a:latin typeface="Times New Roman" panose="02020603050405020304" pitchFamily="18" charset="0"/>
                <a:cs typeface="Times New Roman" panose="02020603050405020304" pitchFamily="18" charset="0"/>
              </a:rPr>
              <a:t>ĐỌC</a:t>
            </a:r>
          </a:p>
        </p:txBody>
      </p:sp>
    </p:spTree>
    <p:extLst>
      <p:ext uri="{BB962C8B-B14F-4D97-AF65-F5344CB8AC3E}">
        <p14:creationId xmlns:p14="http://schemas.microsoft.com/office/powerpoint/2010/main" val="37876089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3520" y="5654040"/>
            <a:ext cx="11380470" cy="1203960"/>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100" b="1" kern="1200" dirty="0" err="1">
                <a:solidFill>
                  <a:schemeClr val="tx1"/>
                </a:solidFill>
                <a:latin typeface="Times New Roman" panose="02020603050405020304" pitchFamily="18" charset="0"/>
                <a:ea typeface="+mj-ea"/>
                <a:cs typeface="Times New Roman" panose="02020603050405020304" pitchFamily="18" charset="0"/>
              </a:rPr>
              <a:t>Em</a:t>
            </a:r>
            <a:r>
              <a:rPr lang="en-US" sz="4100" b="1" kern="1200" dirty="0">
                <a:solidFill>
                  <a:schemeClr val="tx1"/>
                </a:solidFill>
                <a:latin typeface="Times New Roman" panose="02020603050405020304" pitchFamily="18" charset="0"/>
                <a:ea typeface="+mj-ea"/>
                <a:cs typeface="Times New Roman" panose="02020603050405020304" pitchFamily="18" charset="0"/>
              </a:rPr>
              <a:t> </a:t>
            </a:r>
            <a:r>
              <a:rPr lang="en-US" sz="4100" b="1" kern="1200" dirty="0" err="1">
                <a:solidFill>
                  <a:schemeClr val="tx1"/>
                </a:solidFill>
                <a:latin typeface="Times New Roman" panose="02020603050405020304" pitchFamily="18" charset="0"/>
                <a:ea typeface="+mj-ea"/>
                <a:cs typeface="Times New Roman" panose="02020603050405020304" pitchFamily="18" charset="0"/>
              </a:rPr>
              <a:t>thích</a:t>
            </a:r>
            <a:r>
              <a:rPr lang="en-US" sz="4100" b="1" kern="1200" dirty="0">
                <a:solidFill>
                  <a:schemeClr val="tx1"/>
                </a:solidFill>
                <a:latin typeface="Times New Roman" panose="02020603050405020304" pitchFamily="18" charset="0"/>
                <a:ea typeface="+mj-ea"/>
                <a:cs typeface="Times New Roman" panose="02020603050405020304" pitchFamily="18" charset="0"/>
              </a:rPr>
              <a:t> </a:t>
            </a:r>
            <a:r>
              <a:rPr lang="en-US" sz="4100" b="1" kern="1200" dirty="0" err="1">
                <a:solidFill>
                  <a:schemeClr val="tx1"/>
                </a:solidFill>
                <a:latin typeface="Times New Roman" panose="02020603050405020304" pitchFamily="18" charset="0"/>
                <a:ea typeface="+mj-ea"/>
                <a:cs typeface="Times New Roman" panose="02020603050405020304" pitchFamily="18" charset="0"/>
              </a:rPr>
              <a:t>được</a:t>
            </a:r>
            <a:r>
              <a:rPr lang="en-US" sz="4100" b="1" kern="1200" dirty="0">
                <a:solidFill>
                  <a:schemeClr val="tx1"/>
                </a:solidFill>
                <a:latin typeface="Times New Roman" panose="02020603050405020304" pitchFamily="18" charset="0"/>
                <a:ea typeface="+mj-ea"/>
                <a:cs typeface="Times New Roman" panose="02020603050405020304" pitchFamily="18" charset="0"/>
              </a:rPr>
              <a:t> </a:t>
            </a:r>
            <a:r>
              <a:rPr lang="en-US" sz="4100" b="1" kern="1200" dirty="0" err="1">
                <a:solidFill>
                  <a:schemeClr val="tx1"/>
                </a:solidFill>
                <a:latin typeface="Times New Roman" panose="02020603050405020304" pitchFamily="18" charset="0"/>
                <a:ea typeface="+mj-ea"/>
                <a:cs typeface="Times New Roman" panose="02020603050405020304" pitchFamily="18" charset="0"/>
              </a:rPr>
              <a:t>khen</a:t>
            </a:r>
            <a:r>
              <a:rPr lang="en-US" sz="4100" b="1" kern="1200" dirty="0">
                <a:solidFill>
                  <a:schemeClr val="tx1"/>
                </a:solidFill>
                <a:latin typeface="Times New Roman" panose="02020603050405020304" pitchFamily="18" charset="0"/>
                <a:ea typeface="+mj-ea"/>
                <a:cs typeface="Times New Roman" panose="02020603050405020304" pitchFamily="18" charset="0"/>
              </a:rPr>
              <a:t> </a:t>
            </a:r>
            <a:r>
              <a:rPr lang="en-US" sz="4100" b="1" kern="1200" dirty="0" err="1">
                <a:solidFill>
                  <a:schemeClr val="tx1"/>
                </a:solidFill>
                <a:latin typeface="Times New Roman" panose="02020603050405020304" pitchFamily="18" charset="0"/>
                <a:ea typeface="+mj-ea"/>
                <a:cs typeface="Times New Roman" panose="02020603050405020304" pitchFamily="18" charset="0"/>
              </a:rPr>
              <a:t>về</a:t>
            </a:r>
            <a:r>
              <a:rPr lang="en-US" sz="4100" b="1" kern="1200" dirty="0">
                <a:solidFill>
                  <a:schemeClr val="tx1"/>
                </a:solidFill>
                <a:latin typeface="Times New Roman" panose="02020603050405020304" pitchFamily="18" charset="0"/>
                <a:ea typeface="+mj-ea"/>
                <a:cs typeface="Times New Roman" panose="02020603050405020304" pitchFamily="18" charset="0"/>
              </a:rPr>
              <a:t> </a:t>
            </a:r>
            <a:r>
              <a:rPr lang="en-US" sz="4100" b="1" kern="1200" dirty="0" err="1">
                <a:solidFill>
                  <a:schemeClr val="tx1"/>
                </a:solidFill>
                <a:latin typeface="Times New Roman" panose="02020603050405020304" pitchFamily="18" charset="0"/>
                <a:ea typeface="+mj-ea"/>
                <a:cs typeface="Times New Roman" panose="02020603050405020304" pitchFamily="18" charset="0"/>
              </a:rPr>
              <a:t>điều</a:t>
            </a:r>
            <a:r>
              <a:rPr lang="en-US" sz="4100" b="1" kern="1200" dirty="0">
                <a:solidFill>
                  <a:schemeClr val="tx1"/>
                </a:solidFill>
                <a:latin typeface="Times New Roman" panose="02020603050405020304" pitchFamily="18" charset="0"/>
                <a:ea typeface="+mj-ea"/>
                <a:cs typeface="Times New Roman" panose="02020603050405020304" pitchFamily="18" charset="0"/>
              </a:rPr>
              <a:t> </a:t>
            </a:r>
            <a:r>
              <a:rPr lang="en-US" sz="4100" b="1" kern="1200" dirty="0" err="1">
                <a:solidFill>
                  <a:schemeClr val="tx1"/>
                </a:solidFill>
                <a:latin typeface="Times New Roman" panose="02020603050405020304" pitchFamily="18" charset="0"/>
                <a:ea typeface="+mj-ea"/>
                <a:cs typeface="Times New Roman" panose="02020603050405020304" pitchFamily="18" charset="0"/>
              </a:rPr>
              <a:t>gì</a:t>
            </a:r>
            <a:r>
              <a:rPr lang="en-US" sz="4100" b="1" kern="1200" dirty="0">
                <a:solidFill>
                  <a:schemeClr val="tx1"/>
                </a:solidFill>
                <a:latin typeface="Times New Roman" panose="02020603050405020304" pitchFamily="18" charset="0"/>
                <a:ea typeface="+mj-ea"/>
                <a:cs typeface="Times New Roman" panose="02020603050405020304" pitchFamily="18" charset="0"/>
              </a:rPr>
              <a:t>?</a:t>
            </a:r>
          </a:p>
        </p:txBody>
      </p:sp>
      <p:pic>
        <p:nvPicPr>
          <p:cNvPr id="3" name="Picture 2" descr="Diagram&#10;&#10;Description automatically generated">
            <a:extLst>
              <a:ext uri="{FF2B5EF4-FFF2-40B4-BE49-F238E27FC236}">
                <a16:creationId xmlns:a16="http://schemas.microsoft.com/office/drawing/2014/main" id="{37E0DB48-3653-4FC5-B967-6022C140E7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8171" y="0"/>
            <a:ext cx="9695657" cy="5903486"/>
          </a:xfrm>
          <a:prstGeom prst="rect">
            <a:avLst/>
          </a:prstGeom>
        </p:spPr>
      </p:pic>
    </p:spTree>
    <p:extLst>
      <p:ext uri="{BB962C8B-B14F-4D97-AF65-F5344CB8AC3E}">
        <p14:creationId xmlns:p14="http://schemas.microsoft.com/office/powerpoint/2010/main" val="2221265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clipart&#10;&#10;Description automatically generated">
            <a:extLst>
              <a:ext uri="{FF2B5EF4-FFF2-40B4-BE49-F238E27FC236}">
                <a16:creationId xmlns:a16="http://schemas.microsoft.com/office/drawing/2014/main" id="{6071A310-730D-436F-91C9-1585713181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9733"/>
            <a:ext cx="12191999" cy="5968294"/>
          </a:xfrm>
          <a:prstGeom prst="rect">
            <a:avLst/>
          </a:prstGeom>
        </p:spPr>
      </p:pic>
      <p:sp>
        <p:nvSpPr>
          <p:cNvPr id="2" name="TextBox 1">
            <a:extLst>
              <a:ext uri="{FF2B5EF4-FFF2-40B4-BE49-F238E27FC236}">
                <a16:creationId xmlns:a16="http://schemas.microsoft.com/office/drawing/2014/main" id="{DFE778A8-246E-4B62-B5A5-6F393F9E5BF2}"/>
              </a:ext>
            </a:extLst>
          </p:cNvPr>
          <p:cNvSpPr txBox="1"/>
          <p:nvPr/>
        </p:nvSpPr>
        <p:spPr>
          <a:xfrm>
            <a:off x="788711" y="5914381"/>
            <a:ext cx="11210925" cy="74483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3600" b="1" dirty="0">
                <a:solidFill>
                  <a:schemeClr val="tx1">
                    <a:lumMod val="85000"/>
                    <a:lumOff val="15000"/>
                  </a:schemeClr>
                </a:solidFill>
                <a:latin typeface="Times New Roman" panose="02020603050405020304" pitchFamily="18" charset="0"/>
                <a:ea typeface="+mj-ea"/>
                <a:cs typeface="Times New Roman" panose="02020603050405020304" pitchFamily="18" charset="0"/>
              </a:rPr>
              <a:t>EM </a:t>
            </a:r>
            <a:r>
              <a:rPr lang="en-US" sz="3600" b="1" dirty="0" err="1">
                <a:solidFill>
                  <a:schemeClr val="tx1">
                    <a:lumMod val="85000"/>
                    <a:lumOff val="15000"/>
                  </a:schemeClr>
                </a:solidFill>
                <a:latin typeface="Times New Roman" panose="02020603050405020304" pitchFamily="18" charset="0"/>
                <a:ea typeface="+mj-ea"/>
                <a:cs typeface="Times New Roman" panose="02020603050405020304" pitchFamily="18" charset="0"/>
              </a:rPr>
              <a:t>CÓ</a:t>
            </a:r>
            <a:r>
              <a:rPr lang="en-US" sz="3600" b="1" dirty="0">
                <a:solidFill>
                  <a:schemeClr val="tx1">
                    <a:lumMod val="85000"/>
                    <a:lumOff val="15000"/>
                  </a:schemeClr>
                </a:solidFill>
                <a:latin typeface="Times New Roman" panose="02020603050405020304" pitchFamily="18" charset="0"/>
                <a:ea typeface="+mj-ea"/>
                <a:cs typeface="Times New Roman" panose="02020603050405020304" pitchFamily="18" charset="0"/>
              </a:rPr>
              <a:t> </a:t>
            </a:r>
            <a:r>
              <a:rPr lang="en-US" sz="3600" b="1" dirty="0" err="1">
                <a:solidFill>
                  <a:schemeClr val="tx1">
                    <a:lumMod val="85000"/>
                    <a:lumOff val="15000"/>
                  </a:schemeClr>
                </a:solidFill>
                <a:latin typeface="Times New Roman" panose="02020603050405020304" pitchFamily="18" charset="0"/>
                <a:ea typeface="+mj-ea"/>
                <a:cs typeface="Times New Roman" panose="02020603050405020304" pitchFamily="18" charset="0"/>
              </a:rPr>
              <a:t>XINH</a:t>
            </a:r>
            <a:r>
              <a:rPr lang="en-US" sz="3600" b="1" dirty="0">
                <a:solidFill>
                  <a:schemeClr val="tx1">
                    <a:lumMod val="85000"/>
                    <a:lumOff val="15000"/>
                  </a:schemeClr>
                </a:solidFill>
                <a:latin typeface="Times New Roman" panose="02020603050405020304" pitchFamily="18" charset="0"/>
                <a:ea typeface="+mj-ea"/>
                <a:cs typeface="Times New Roman" panose="02020603050405020304" pitchFamily="18" charset="0"/>
              </a:rPr>
              <a:t> </a:t>
            </a:r>
            <a:r>
              <a:rPr lang="en-US" sz="3600" b="1" dirty="0" err="1">
                <a:solidFill>
                  <a:schemeClr val="tx1">
                    <a:lumMod val="85000"/>
                    <a:lumOff val="15000"/>
                  </a:schemeClr>
                </a:solidFill>
                <a:latin typeface="Times New Roman" panose="02020603050405020304" pitchFamily="18" charset="0"/>
                <a:ea typeface="+mj-ea"/>
                <a:cs typeface="Times New Roman" panose="02020603050405020304" pitchFamily="18" charset="0"/>
              </a:rPr>
              <a:t>KHÔNG</a:t>
            </a:r>
            <a:r>
              <a:rPr lang="en-US" sz="3600" b="1" dirty="0">
                <a:solidFill>
                  <a:schemeClr val="tx1">
                    <a:lumMod val="85000"/>
                    <a:lumOff val="15000"/>
                  </a:schemeClr>
                </a:solidFill>
                <a:latin typeface="Times New Roman" panose="02020603050405020304" pitchFamily="18" charset="0"/>
                <a:ea typeface="+mj-ea"/>
                <a:cs typeface="Times New Roman" panose="02020603050405020304" pitchFamily="18" charset="0"/>
              </a:rPr>
              <a:t>? </a:t>
            </a:r>
          </a:p>
        </p:txBody>
      </p:sp>
    </p:spTree>
    <p:extLst>
      <p:ext uri="{BB962C8B-B14F-4D97-AF65-F5344CB8AC3E}">
        <p14:creationId xmlns:p14="http://schemas.microsoft.com/office/powerpoint/2010/main" val="823515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0019" y="523220"/>
            <a:ext cx="11871961" cy="5451747"/>
          </a:xfrm>
        </p:spPr>
        <p:txBody>
          <a:bodyPr>
            <a:noAutofit/>
          </a:bodyPr>
          <a:lstStyle/>
          <a:p>
            <a:pPr marL="0" indent="0" algn="just">
              <a:lnSpc>
                <a:spcPct val="100000"/>
              </a:lnSpc>
              <a:spcBef>
                <a:spcPts val="0"/>
              </a:spcBef>
              <a:buNone/>
            </a:pPr>
            <a:r>
              <a:rPr lang="en-US" sz="2200" dirty="0">
                <a:latin typeface="Times New Roman" panose="02020603050405020304" pitchFamily="18" charset="0"/>
                <a:cs typeface="Times New Roman" panose="02020603050405020304" pitchFamily="18" charset="0"/>
              </a:rPr>
              <a:t>    </a:t>
            </a:r>
            <a:r>
              <a:rPr lang="vi-VN" sz="2200" b="0" i="0" dirty="0">
                <a:effectLst/>
                <a:latin typeface="+mj-lt"/>
              </a:rPr>
              <a:t>Voi em thích m</a:t>
            </a:r>
            <a:r>
              <a:rPr lang="en-US" sz="2200" b="0" i="0" dirty="0">
                <a:effectLst/>
                <a:latin typeface="Times New Roman" panose="02020603050405020304" pitchFamily="18" charset="0"/>
                <a:cs typeface="Times New Roman" panose="02020603050405020304" pitchFamily="18" charset="0"/>
              </a:rPr>
              <a:t>ặ</a:t>
            </a:r>
            <a:r>
              <a:rPr lang="vi-VN" sz="2200" b="0" i="0" dirty="0">
                <a:effectLst/>
                <a:latin typeface="+mj-lt"/>
              </a:rPr>
              <a:t>c đẹp và thích được khen xinh. Ở nhà, voi em luôn hỏi anh: "Em có xinh không?". Voi anh bao giờ cũng khen: </a:t>
            </a:r>
            <a:r>
              <a:rPr lang="en-US" sz="2200" dirty="0">
                <a:latin typeface="Times New Roman" panose="02020603050405020304" pitchFamily="18" charset="0"/>
                <a:cs typeface="Times New Roman" panose="02020603050405020304" pitchFamily="18" charset="0"/>
              </a:rPr>
              <a:t>“</a:t>
            </a:r>
            <a:r>
              <a:rPr lang="en-US" sz="2200" dirty="0" err="1">
                <a:latin typeface="Times New Roman" panose="02020603050405020304" pitchFamily="18" charset="0"/>
                <a:cs typeface="Times New Roman" panose="02020603050405020304" pitchFamily="18" charset="0"/>
              </a:rPr>
              <a:t>Em</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xinh</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lắm</a:t>
            </a:r>
            <a:r>
              <a:rPr lang="en-US" sz="2200" dirty="0">
                <a:latin typeface="Times New Roman" panose="02020603050405020304" pitchFamily="18" charset="0"/>
                <a:cs typeface="Times New Roman" panose="02020603050405020304" pitchFamily="18" charset="0"/>
              </a:rPr>
              <a:t>”.</a:t>
            </a:r>
            <a:endParaRPr lang="en-US" sz="2200" b="0" i="0" dirty="0">
              <a:effectLst/>
              <a:latin typeface="Times New Roman" panose="02020603050405020304" pitchFamily="18" charset="0"/>
              <a:cs typeface="Times New Roman" panose="02020603050405020304" pitchFamily="18" charset="0"/>
            </a:endParaRPr>
          </a:p>
          <a:p>
            <a:pPr marL="0" indent="0" algn="just">
              <a:lnSpc>
                <a:spcPct val="100000"/>
              </a:lnSpc>
              <a:spcBef>
                <a:spcPts val="0"/>
              </a:spcBef>
              <a:buNone/>
            </a:pPr>
            <a:r>
              <a:rPr lang="en-US" sz="2200" dirty="0">
                <a:latin typeface="Times New Roman" panose="02020603050405020304" pitchFamily="18" charset="0"/>
                <a:cs typeface="Times New Roman" panose="02020603050405020304" pitchFamily="18" charset="0"/>
              </a:rPr>
              <a:t>      </a:t>
            </a:r>
            <a:r>
              <a:rPr lang="vi-VN" sz="2200" b="0" i="0" dirty="0">
                <a:effectLst/>
                <a:latin typeface="Times New Roman" panose="02020603050405020304" pitchFamily="18" charset="0"/>
                <a:cs typeface="Times New Roman" panose="02020603050405020304" pitchFamily="18" charset="0"/>
              </a:rPr>
              <a:t>Một hôm, gặp hươu, voi em</a:t>
            </a:r>
            <a:r>
              <a:rPr lang="vi-VN" sz="2200" b="0" i="0" dirty="0">
                <a:effectLst/>
                <a:latin typeface="+mj-lt"/>
              </a:rPr>
              <a:t> hỏi:</a:t>
            </a:r>
          </a:p>
          <a:p>
            <a:pPr marL="0" indent="0" algn="just">
              <a:lnSpc>
                <a:spcPct val="100000"/>
              </a:lnSpc>
              <a:spcBef>
                <a:spcPts val="0"/>
              </a:spcBef>
              <a:buNone/>
            </a:pPr>
            <a:r>
              <a:rPr lang="en-US" sz="2200" b="0" i="0" dirty="0">
                <a:effectLst/>
                <a:latin typeface="+mj-lt"/>
              </a:rPr>
              <a:t>      </a:t>
            </a:r>
            <a:r>
              <a:rPr lang="vi-VN" sz="2200" b="0" i="0" dirty="0">
                <a:effectLst/>
                <a:latin typeface="+mj-lt"/>
              </a:rPr>
              <a:t>- Em có xinh không?</a:t>
            </a:r>
            <a:endParaRPr lang="en-US" sz="2200" b="0" i="0" dirty="0">
              <a:effectLst/>
              <a:latin typeface="+mj-lt"/>
            </a:endParaRPr>
          </a:p>
          <a:p>
            <a:pPr marL="0" indent="0" algn="just">
              <a:lnSpc>
                <a:spcPct val="100000"/>
              </a:lnSpc>
              <a:spcBef>
                <a:spcPts val="0"/>
              </a:spcBef>
              <a:buNone/>
            </a:pPr>
            <a:r>
              <a:rPr lang="en-US" sz="2200" dirty="0">
                <a:latin typeface="+mj-lt"/>
              </a:rPr>
              <a:t>      </a:t>
            </a:r>
            <a:r>
              <a:rPr lang="vi-VN" sz="2200" b="0" i="0" dirty="0">
                <a:effectLst/>
                <a:latin typeface="+mj-lt"/>
              </a:rPr>
              <a:t>Hươu ngắm voi rồi lắc đầu:</a:t>
            </a:r>
            <a:endParaRPr lang="en-US" sz="2200" b="0" i="0" dirty="0">
              <a:effectLst/>
              <a:latin typeface="+mj-lt"/>
            </a:endParaRPr>
          </a:p>
          <a:p>
            <a:pPr marL="0" indent="0" algn="just">
              <a:lnSpc>
                <a:spcPct val="100000"/>
              </a:lnSpc>
              <a:spcBef>
                <a:spcPts val="0"/>
              </a:spcBef>
              <a:buNone/>
            </a:pPr>
            <a:r>
              <a:rPr lang="en-US" sz="2200" dirty="0">
                <a:latin typeface="+mj-lt"/>
              </a:rPr>
              <a:t>      </a:t>
            </a:r>
            <a:r>
              <a:rPr lang="vi-VN" sz="2200" b="0" i="0" dirty="0">
                <a:effectLst/>
                <a:latin typeface="+mj-lt"/>
              </a:rPr>
              <a:t>- Chưa xinh lắm vì em không có đôi sừng giống anh.</a:t>
            </a:r>
            <a:endParaRPr lang="en-US" sz="2200" b="0" i="0" dirty="0">
              <a:effectLst/>
              <a:latin typeface="+mj-lt"/>
            </a:endParaRPr>
          </a:p>
          <a:p>
            <a:pPr marL="0" indent="0" algn="just">
              <a:lnSpc>
                <a:spcPct val="100000"/>
              </a:lnSpc>
              <a:spcBef>
                <a:spcPts val="0"/>
              </a:spcBef>
              <a:buNone/>
            </a:pPr>
            <a:r>
              <a:rPr lang="en-US" sz="2200" dirty="0">
                <a:latin typeface="+mj-lt"/>
              </a:rPr>
              <a:t>      </a:t>
            </a:r>
            <a:r>
              <a:rPr lang="en-US" sz="2200" dirty="0">
                <a:latin typeface="Times New Roman" panose="02020603050405020304" pitchFamily="18" charset="0"/>
                <a:cs typeface="Times New Roman" panose="02020603050405020304" pitchFamily="18" charset="0"/>
              </a:rPr>
              <a:t>Nghe </a:t>
            </a:r>
            <a:r>
              <a:rPr lang="en-US" sz="2200" dirty="0" err="1">
                <a:latin typeface="Times New Roman" panose="02020603050405020304" pitchFamily="18" charset="0"/>
                <a:cs typeface="Times New Roman" panose="02020603050405020304" pitchFamily="18" charset="0"/>
              </a:rPr>
              <a:t>vậy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voi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nhặt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vài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cành</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cây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khô</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gài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lên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đầu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rồi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tiếp</a:t>
            </a:r>
            <a:r>
              <a:rPr lang="en-US" sz="2200" dirty="0">
                <a:latin typeface="Times New Roman" panose="02020603050405020304" pitchFamily="18" charset="0"/>
                <a:cs typeface="Times New Roman" panose="02020603050405020304" pitchFamily="18" charset="0"/>
              </a:rPr>
              <a:t>. </a:t>
            </a:r>
            <a:endParaRPr lang="vi-VN" sz="2200" b="0" i="0" dirty="0">
              <a:effectLst/>
              <a:latin typeface="Times New Roman" panose="02020603050405020304" pitchFamily="18" charset="0"/>
              <a:cs typeface="Times New Roman" panose="02020603050405020304" pitchFamily="18" charset="0"/>
            </a:endParaRPr>
          </a:p>
          <a:p>
            <a:pPr marL="0" indent="0" algn="just">
              <a:lnSpc>
                <a:spcPct val="100000"/>
              </a:lnSpc>
              <a:spcBef>
                <a:spcPts val="0"/>
              </a:spcBef>
              <a:buNone/>
            </a:pPr>
            <a:r>
              <a:rPr lang="en-US" sz="2200" b="0" i="0" dirty="0">
                <a:effectLst/>
                <a:latin typeface="+mj-lt"/>
              </a:rPr>
              <a:t>      </a:t>
            </a:r>
            <a:r>
              <a:rPr lang="vi-VN" sz="2200" b="0" i="0" dirty="0">
                <a:effectLst/>
                <a:latin typeface="+mj-lt"/>
              </a:rPr>
              <a:t>Gặp dê, voi hỏi:</a:t>
            </a:r>
          </a:p>
          <a:p>
            <a:pPr marL="0" indent="0" algn="just">
              <a:lnSpc>
                <a:spcPct val="100000"/>
              </a:lnSpc>
              <a:spcBef>
                <a:spcPts val="0"/>
              </a:spcBef>
              <a:buNone/>
            </a:pPr>
            <a:r>
              <a:rPr lang="en-US" sz="2200" b="0" i="0" dirty="0">
                <a:effectLst/>
                <a:latin typeface="+mj-lt"/>
              </a:rPr>
              <a:t>      </a:t>
            </a:r>
            <a:r>
              <a:rPr lang="vi-VN" sz="2200" b="0" i="0" dirty="0">
                <a:effectLst/>
                <a:latin typeface="+mj-lt"/>
              </a:rPr>
              <a:t>- Em có xinh không?</a:t>
            </a:r>
          </a:p>
          <a:p>
            <a:pPr marL="0" indent="0" algn="just">
              <a:lnSpc>
                <a:spcPct val="100000"/>
              </a:lnSpc>
              <a:spcBef>
                <a:spcPts val="0"/>
              </a:spcBef>
              <a:buNone/>
            </a:pPr>
            <a:r>
              <a:rPr lang="en-US" sz="2200" b="0" i="0" dirty="0">
                <a:effectLst/>
                <a:latin typeface="+mj-lt"/>
              </a:rPr>
              <a:t>      </a:t>
            </a:r>
            <a:r>
              <a:rPr lang="vi-VN" sz="2200" b="0" i="0" dirty="0">
                <a:effectLst/>
                <a:latin typeface="+mj-lt"/>
              </a:rPr>
              <a:t>- Không, vì cậu không có bộ râu giống tớ. </a:t>
            </a:r>
            <a:endParaRPr lang="en-US" sz="2200" b="0" i="0" dirty="0">
              <a:effectLst/>
              <a:latin typeface="+mj-lt"/>
            </a:endParaRPr>
          </a:p>
          <a:p>
            <a:pPr marL="0" indent="0" algn="just">
              <a:lnSpc>
                <a:spcPct val="100000"/>
              </a:lnSpc>
              <a:spcBef>
                <a:spcPts val="0"/>
              </a:spcBef>
              <a:buNone/>
            </a:pPr>
            <a:r>
              <a:rPr lang="en-US" sz="2200" dirty="0">
                <a:latin typeface="+mj-lt"/>
              </a:rPr>
              <a:t>      </a:t>
            </a:r>
            <a:r>
              <a:rPr lang="vi-VN" sz="2200" b="0" i="0" dirty="0">
                <a:effectLst/>
                <a:latin typeface="+mj-lt"/>
              </a:rPr>
              <a:t>Voi liền nhổ một khóm cỏ dại bên đường, g</a:t>
            </a:r>
            <a:r>
              <a:rPr lang="en-US" sz="2200" b="0" i="0" dirty="0">
                <a:effectLst/>
                <a:latin typeface="Times New Roman" panose="02020603050405020304" pitchFamily="18" charset="0"/>
                <a:cs typeface="Times New Roman" panose="02020603050405020304" pitchFamily="18" charset="0"/>
              </a:rPr>
              <a:t>ắ</a:t>
            </a:r>
            <a:r>
              <a:rPr lang="vi-VN" sz="2200" b="0" i="0" dirty="0">
                <a:effectLst/>
                <a:latin typeface="+mj-lt"/>
              </a:rPr>
              <a:t>n vào cằm rồi về nhà. </a:t>
            </a:r>
            <a:endParaRPr lang="en-US" sz="2200" b="0" i="0" dirty="0">
              <a:effectLst/>
              <a:latin typeface="+mj-lt"/>
            </a:endParaRPr>
          </a:p>
          <a:p>
            <a:pPr marL="0" indent="0" algn="just">
              <a:lnSpc>
                <a:spcPct val="100000"/>
              </a:lnSpc>
              <a:spcBef>
                <a:spcPts val="0"/>
              </a:spcBef>
              <a:buNone/>
            </a:pPr>
            <a:r>
              <a:rPr lang="en-US" sz="2200" dirty="0">
                <a:latin typeface="+mj-lt"/>
              </a:rPr>
              <a:t>      </a:t>
            </a:r>
            <a:r>
              <a:rPr lang="vi-VN" sz="2200" b="0" i="0" dirty="0">
                <a:effectLst/>
                <a:latin typeface="+mj-lt"/>
              </a:rPr>
              <a:t>Về nhà với đôi s</a:t>
            </a:r>
            <a:r>
              <a:rPr lang="en-US" sz="2200" b="0" i="0" dirty="0">
                <a:effectLst/>
                <a:latin typeface="Times New Roman" panose="02020603050405020304" pitchFamily="18" charset="0"/>
                <a:cs typeface="Times New Roman" panose="02020603050405020304" pitchFamily="18" charset="0"/>
              </a:rPr>
              <a:t>ừ</a:t>
            </a:r>
            <a:r>
              <a:rPr lang="vi-VN" sz="2200" b="0" i="0" dirty="0">
                <a:effectLst/>
                <a:latin typeface="+mj-lt"/>
              </a:rPr>
              <a:t>ng và bộ râu giả, voi em hớn hở hỏi anh:</a:t>
            </a:r>
          </a:p>
          <a:p>
            <a:pPr marL="0" indent="0" algn="just">
              <a:lnSpc>
                <a:spcPct val="100000"/>
              </a:lnSpc>
              <a:spcBef>
                <a:spcPts val="0"/>
              </a:spcBef>
              <a:buNone/>
            </a:pPr>
            <a:r>
              <a:rPr lang="en-US" sz="2200" b="0" i="0" dirty="0">
                <a:effectLst/>
                <a:latin typeface="+mj-lt"/>
              </a:rPr>
              <a:t>      </a:t>
            </a:r>
            <a:r>
              <a:rPr lang="vi-VN" sz="2200" b="0" i="0" dirty="0">
                <a:effectLst/>
                <a:latin typeface="+mj-lt"/>
              </a:rPr>
              <a:t>- Em có xinh hơn không?</a:t>
            </a:r>
            <a:endParaRPr lang="en-US" sz="2200" b="0" i="0" dirty="0">
              <a:effectLst/>
              <a:latin typeface="+mj-lt"/>
            </a:endParaRPr>
          </a:p>
          <a:p>
            <a:pPr marL="0" indent="0" algn="just">
              <a:lnSpc>
                <a:spcPct val="100000"/>
              </a:lnSpc>
              <a:spcBef>
                <a:spcPts val="0"/>
              </a:spcBef>
              <a:buNone/>
            </a:pPr>
            <a:r>
              <a:rPr lang="en-US" sz="2200" dirty="0">
                <a:latin typeface="+mj-lt"/>
              </a:rPr>
              <a:t>      </a:t>
            </a:r>
            <a:r>
              <a:rPr lang="vi-VN" sz="2200" b="0" i="0" dirty="0">
                <a:effectLst/>
                <a:latin typeface="+mj-lt"/>
              </a:rPr>
              <a:t>Voi anh nói:</a:t>
            </a:r>
          </a:p>
          <a:p>
            <a:pPr marL="0" indent="0" algn="just">
              <a:lnSpc>
                <a:spcPct val="100000"/>
              </a:lnSpc>
              <a:spcBef>
                <a:spcPts val="0"/>
              </a:spcBef>
              <a:buNone/>
            </a:pPr>
            <a:r>
              <a:rPr lang="en-US" sz="2200" b="0" i="0" dirty="0">
                <a:effectLst/>
                <a:latin typeface="+mj-lt"/>
              </a:rPr>
              <a:t>      </a:t>
            </a:r>
            <a:r>
              <a:rPr lang="vi-VN" sz="2200" b="0" i="0" dirty="0">
                <a:effectLst/>
                <a:latin typeface="+mj-lt"/>
              </a:rPr>
              <a:t>- Trời </a:t>
            </a:r>
            <a:r>
              <a:rPr lang="en-US" sz="2200" dirty="0">
                <a:latin typeface="Times New Roman" panose="02020603050405020304" pitchFamily="18" charset="0"/>
                <a:cs typeface="Times New Roman" panose="02020603050405020304" pitchFamily="18" charset="0"/>
              </a:rPr>
              <a:t>ơ</a:t>
            </a:r>
            <a:r>
              <a:rPr lang="vi-VN" sz="2200" b="0" i="0" dirty="0">
                <a:effectLst/>
                <a:latin typeface="+mj-lt"/>
              </a:rPr>
              <a:t>i, sao em lại thêm sừng và râu thế n</a:t>
            </a:r>
            <a:r>
              <a:rPr lang="en-US" sz="2200" dirty="0">
                <a:latin typeface="Times New Roman" panose="02020603050405020304" pitchFamily="18" charset="0"/>
                <a:cs typeface="Times New Roman" panose="02020603050405020304" pitchFamily="18" charset="0"/>
              </a:rPr>
              <a:t>à</a:t>
            </a:r>
            <a:r>
              <a:rPr lang="vi-VN" sz="2200" b="0" i="0" dirty="0">
                <a:effectLst/>
                <a:latin typeface="+mj-lt"/>
              </a:rPr>
              <a:t>y? Xấu lắm! </a:t>
            </a:r>
            <a:endParaRPr lang="en-US" sz="2200" b="0" i="0" dirty="0">
              <a:effectLst/>
              <a:latin typeface="+mj-lt"/>
            </a:endParaRPr>
          </a:p>
          <a:p>
            <a:pPr marL="0" indent="0" algn="just">
              <a:lnSpc>
                <a:spcPct val="100000"/>
              </a:lnSpc>
              <a:spcBef>
                <a:spcPts val="0"/>
              </a:spcBef>
              <a:buNone/>
            </a:pPr>
            <a:r>
              <a:rPr lang="en-US" sz="2200" dirty="0">
                <a:latin typeface="+mj-lt"/>
              </a:rPr>
              <a:t>      </a:t>
            </a:r>
            <a:r>
              <a:rPr lang="vi-VN" sz="2200" b="0" i="0" dirty="0">
                <a:effectLst/>
                <a:latin typeface="+mj-lt"/>
              </a:rPr>
              <a:t>Voi em ngắm mình trong gương và thấy xấu thật. Sau khi bỏ sừng và râu đi, voi em thấy mình xinh đẹp hẳn lên. Giờ đây, voi em hiểu rằng mình chỉ xinh đẹp khi đúng là voi.</a:t>
            </a:r>
            <a:endParaRPr lang="en-US" sz="2200" dirty="0">
              <a:latin typeface="+mj-lt"/>
            </a:endParaRPr>
          </a:p>
          <a:p>
            <a:pPr marL="0" indent="0" algn="just">
              <a:lnSpc>
                <a:spcPct val="100000"/>
              </a:lnSpc>
              <a:spcBef>
                <a:spcPts val="0"/>
              </a:spcBef>
              <a:buNone/>
            </a:pPr>
            <a:r>
              <a:rPr lang="en-US" sz="2200" b="0" i="1" dirty="0">
                <a:effectLst/>
                <a:latin typeface="+mj-lt"/>
              </a:rPr>
              <a:t>									</a:t>
            </a:r>
            <a:r>
              <a:rPr lang="vi-VN" sz="2200" b="1" dirty="0">
                <a:effectLst/>
                <a:latin typeface="+mj-lt"/>
              </a:rPr>
              <a:t>(Theo </a:t>
            </a:r>
            <a:r>
              <a:rPr lang="vi-VN" sz="2200" b="1" i="1" dirty="0">
                <a:effectLst/>
                <a:latin typeface="+mj-lt"/>
              </a:rPr>
              <a:t>Voi em đi t</a:t>
            </a:r>
            <a:r>
              <a:rPr lang="en-US" sz="2200" b="1" i="1" dirty="0">
                <a:latin typeface="+mj-lt"/>
              </a:rPr>
              <a:t>ì</a:t>
            </a:r>
            <a:r>
              <a:rPr lang="vi-VN" sz="2200" b="1" i="1" dirty="0">
                <a:effectLst/>
                <a:latin typeface="+mj-lt"/>
              </a:rPr>
              <a:t>m tự tin</a:t>
            </a:r>
            <a:r>
              <a:rPr lang="vi-VN" sz="2200" b="1" dirty="0">
                <a:effectLst/>
                <a:latin typeface="+mj-lt"/>
              </a:rPr>
              <a:t>)</a:t>
            </a:r>
            <a:r>
              <a:rPr lang="vi-VN" sz="2200" b="1" dirty="0">
                <a:latin typeface="+mj-lt"/>
              </a:rPr>
              <a:t/>
            </a:r>
            <a:br>
              <a:rPr lang="vi-VN" sz="2200" b="1" dirty="0">
                <a:latin typeface="+mj-lt"/>
              </a:rPr>
            </a:br>
            <a:endParaRPr lang="en-US" sz="2200" b="1" dirty="0">
              <a:latin typeface="+mj-lt"/>
            </a:endParaRPr>
          </a:p>
        </p:txBody>
      </p:sp>
      <p:sp>
        <p:nvSpPr>
          <p:cNvPr id="4" name="TextBox 3"/>
          <p:cNvSpPr txBox="1"/>
          <p:nvPr/>
        </p:nvSpPr>
        <p:spPr>
          <a:xfrm>
            <a:off x="3479311" y="0"/>
            <a:ext cx="4871630" cy="523220"/>
          </a:xfrm>
          <a:prstGeom prst="rect">
            <a:avLst/>
          </a:prstGeom>
          <a:noFill/>
        </p:spPr>
        <p:txBody>
          <a:bodyPr wrap="square" rtlCol="0">
            <a:spAutoFit/>
          </a:bodyPr>
          <a:lstStyle/>
          <a:p>
            <a:r>
              <a:rPr lang="en-US" sz="2800" b="1" dirty="0">
                <a:latin typeface="Times New Roman" panose="02020603050405020304" pitchFamily="18" charset="0"/>
                <a:cs typeface="Times New Roman" panose="02020603050405020304" pitchFamily="18" charset="0"/>
              </a:rPr>
              <a:t>EM </a:t>
            </a:r>
            <a:r>
              <a:rPr lang="en-US" sz="2800" b="1" dirty="0" err="1">
                <a:latin typeface="Times New Roman" panose="02020603050405020304" pitchFamily="18" charset="0"/>
                <a:cs typeface="Times New Roman" panose="02020603050405020304" pitchFamily="18" charset="0"/>
              </a:rPr>
              <a:t>CÓ</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XINH</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KHÔNG</a:t>
            </a:r>
            <a:r>
              <a:rPr lang="en-US" sz="2800" b="1"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0003450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ED2AA41C-6A6E-4908-A666-DF48878B42AB}"/>
              </a:ext>
            </a:extLst>
          </p:cNvPr>
          <p:cNvSpPr txBox="1">
            <a:spLocks/>
          </p:cNvSpPr>
          <p:nvPr/>
        </p:nvSpPr>
        <p:spPr>
          <a:xfrm>
            <a:off x="160019" y="523220"/>
            <a:ext cx="11871961" cy="545174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0"/>
              </a:spcBef>
              <a:buFont typeface="Arial" panose="020B0604020202020204" pitchFamily="34" charset="0"/>
              <a:buNone/>
            </a:pPr>
            <a:r>
              <a:rPr lang="en-US" sz="2200" dirty="0">
                <a:latin typeface="Times New Roman" panose="02020603050405020304" pitchFamily="18" charset="0"/>
                <a:cs typeface="Times New Roman" panose="02020603050405020304" pitchFamily="18" charset="0"/>
              </a:rPr>
              <a:t>    </a:t>
            </a:r>
            <a:r>
              <a:rPr lang="vi-VN" sz="2200" dirty="0">
                <a:solidFill>
                  <a:srgbClr val="FF0000"/>
                </a:solidFill>
                <a:latin typeface="+mj-lt"/>
              </a:rPr>
              <a:t>Voi em thích m</a:t>
            </a:r>
            <a:r>
              <a:rPr lang="en-US" sz="2200" dirty="0">
                <a:solidFill>
                  <a:srgbClr val="FF0000"/>
                </a:solidFill>
                <a:latin typeface="Times New Roman" panose="02020603050405020304" pitchFamily="18" charset="0"/>
                <a:cs typeface="Times New Roman" panose="02020603050405020304" pitchFamily="18" charset="0"/>
              </a:rPr>
              <a:t>ặ</a:t>
            </a:r>
            <a:r>
              <a:rPr lang="vi-VN" sz="2200" dirty="0">
                <a:solidFill>
                  <a:srgbClr val="FF0000"/>
                </a:solidFill>
                <a:latin typeface="+mj-lt"/>
              </a:rPr>
              <a:t>c đẹp và thích được khen xinh. Ở nhà, voi em luôn hỏi anh: "Em có xinh không?". Voi anh bao giờ cũng khen: </a:t>
            </a:r>
            <a:r>
              <a:rPr lang="en-US" sz="2200" dirty="0">
                <a:solidFill>
                  <a:srgbClr val="FF0000"/>
                </a:solidFill>
                <a:latin typeface="Times New Roman" panose="02020603050405020304" pitchFamily="18" charset="0"/>
                <a:cs typeface="Times New Roman" panose="02020603050405020304" pitchFamily="18" charset="0"/>
              </a:rPr>
              <a:t>“</a:t>
            </a:r>
            <a:r>
              <a:rPr lang="en-US" sz="2200" dirty="0" err="1">
                <a:solidFill>
                  <a:srgbClr val="FF0000"/>
                </a:solidFill>
                <a:latin typeface="Times New Roman" panose="02020603050405020304" pitchFamily="18" charset="0"/>
                <a:cs typeface="Times New Roman" panose="02020603050405020304" pitchFamily="18" charset="0"/>
              </a:rPr>
              <a:t>Em</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xinh</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lắm</a:t>
            </a:r>
            <a:r>
              <a:rPr lang="en-US" sz="2200" dirty="0">
                <a:solidFill>
                  <a:srgbClr val="FF0000"/>
                </a:solidFill>
                <a:latin typeface="Times New Roman" panose="02020603050405020304" pitchFamily="18" charset="0"/>
                <a:cs typeface="Times New Roman" panose="02020603050405020304" pitchFamily="18" charset="0"/>
              </a:rPr>
              <a:t>”.</a:t>
            </a:r>
          </a:p>
          <a:p>
            <a:pPr marL="0" indent="0" algn="just">
              <a:lnSpc>
                <a:spcPct val="100000"/>
              </a:lnSpc>
              <a:spcBef>
                <a:spcPts val="0"/>
              </a:spcBef>
              <a:buFont typeface="Arial" panose="020B0604020202020204" pitchFamily="34" charset="0"/>
              <a:buNone/>
            </a:pPr>
            <a:r>
              <a:rPr lang="en-US" sz="2200" dirty="0">
                <a:solidFill>
                  <a:srgbClr val="FF0000"/>
                </a:solidFill>
                <a:latin typeface="Times New Roman" panose="02020603050405020304" pitchFamily="18" charset="0"/>
                <a:cs typeface="Times New Roman" panose="02020603050405020304" pitchFamily="18" charset="0"/>
              </a:rPr>
              <a:t>      </a:t>
            </a:r>
            <a:r>
              <a:rPr lang="vi-VN" sz="2200" dirty="0">
                <a:solidFill>
                  <a:srgbClr val="FF0000"/>
                </a:solidFill>
                <a:latin typeface="Times New Roman" panose="02020603050405020304" pitchFamily="18" charset="0"/>
                <a:cs typeface="Times New Roman" panose="02020603050405020304" pitchFamily="18" charset="0"/>
              </a:rPr>
              <a:t>Một hôm, gặp hươu, voi em</a:t>
            </a:r>
            <a:r>
              <a:rPr lang="vi-VN" sz="2200" dirty="0">
                <a:solidFill>
                  <a:srgbClr val="FF0000"/>
                </a:solidFill>
                <a:latin typeface="+mj-lt"/>
              </a:rPr>
              <a:t> hỏi:</a:t>
            </a:r>
          </a:p>
          <a:p>
            <a:pPr marL="0" indent="0" algn="just">
              <a:lnSpc>
                <a:spcPct val="100000"/>
              </a:lnSpc>
              <a:spcBef>
                <a:spcPts val="0"/>
              </a:spcBef>
              <a:buFont typeface="Arial" panose="020B0604020202020204" pitchFamily="34" charset="0"/>
              <a:buNone/>
            </a:pPr>
            <a:r>
              <a:rPr lang="en-US" sz="2200" dirty="0">
                <a:solidFill>
                  <a:srgbClr val="FF0000"/>
                </a:solidFill>
                <a:latin typeface="+mj-lt"/>
              </a:rPr>
              <a:t>      </a:t>
            </a:r>
            <a:r>
              <a:rPr lang="vi-VN" sz="2200" dirty="0">
                <a:solidFill>
                  <a:srgbClr val="FF0000"/>
                </a:solidFill>
                <a:latin typeface="+mj-lt"/>
              </a:rPr>
              <a:t>- Em có xinh không?</a:t>
            </a:r>
            <a:endParaRPr lang="en-US" sz="2200" dirty="0">
              <a:solidFill>
                <a:srgbClr val="FF0000"/>
              </a:solidFill>
              <a:latin typeface="+mj-lt"/>
            </a:endParaRPr>
          </a:p>
          <a:p>
            <a:pPr marL="0" indent="0" algn="just">
              <a:lnSpc>
                <a:spcPct val="100000"/>
              </a:lnSpc>
              <a:spcBef>
                <a:spcPts val="0"/>
              </a:spcBef>
              <a:buFont typeface="Arial" panose="020B0604020202020204" pitchFamily="34" charset="0"/>
              <a:buNone/>
            </a:pPr>
            <a:r>
              <a:rPr lang="en-US" sz="2200" dirty="0">
                <a:solidFill>
                  <a:srgbClr val="FF0000"/>
                </a:solidFill>
                <a:latin typeface="+mj-lt"/>
              </a:rPr>
              <a:t>      </a:t>
            </a:r>
            <a:r>
              <a:rPr lang="vi-VN" sz="2200" dirty="0">
                <a:solidFill>
                  <a:srgbClr val="FF0000"/>
                </a:solidFill>
                <a:latin typeface="+mj-lt"/>
              </a:rPr>
              <a:t>Hươu ngắm voi rồi lắc đầu:</a:t>
            </a:r>
            <a:endParaRPr lang="en-US" sz="2200" dirty="0">
              <a:solidFill>
                <a:srgbClr val="FF0000"/>
              </a:solidFill>
              <a:latin typeface="+mj-lt"/>
            </a:endParaRPr>
          </a:p>
          <a:p>
            <a:pPr marL="0" indent="0" algn="just">
              <a:lnSpc>
                <a:spcPct val="100000"/>
              </a:lnSpc>
              <a:spcBef>
                <a:spcPts val="0"/>
              </a:spcBef>
              <a:buFont typeface="Arial" panose="020B0604020202020204" pitchFamily="34" charset="0"/>
              <a:buNone/>
            </a:pPr>
            <a:r>
              <a:rPr lang="en-US" sz="2200" dirty="0">
                <a:solidFill>
                  <a:srgbClr val="FF0000"/>
                </a:solidFill>
                <a:latin typeface="+mj-lt"/>
              </a:rPr>
              <a:t>      </a:t>
            </a:r>
            <a:r>
              <a:rPr lang="vi-VN" sz="2200" dirty="0">
                <a:solidFill>
                  <a:srgbClr val="FF0000"/>
                </a:solidFill>
                <a:latin typeface="+mj-lt"/>
              </a:rPr>
              <a:t>- Chưa xinh lắm vì em không có đôi sừng giống anh.</a:t>
            </a:r>
            <a:endParaRPr lang="en-US" sz="2200" dirty="0">
              <a:solidFill>
                <a:srgbClr val="FF0000"/>
              </a:solidFill>
              <a:latin typeface="+mj-lt"/>
            </a:endParaRPr>
          </a:p>
          <a:p>
            <a:pPr marL="0" indent="0" algn="just">
              <a:lnSpc>
                <a:spcPct val="100000"/>
              </a:lnSpc>
              <a:spcBef>
                <a:spcPts val="0"/>
              </a:spcBef>
              <a:buFont typeface="Arial" panose="020B0604020202020204" pitchFamily="34" charset="0"/>
              <a:buNone/>
            </a:pPr>
            <a:r>
              <a:rPr lang="en-US" sz="2200" dirty="0">
                <a:solidFill>
                  <a:srgbClr val="FF0000"/>
                </a:solidFill>
                <a:latin typeface="+mj-lt"/>
              </a:rPr>
              <a:t>      </a:t>
            </a:r>
            <a:r>
              <a:rPr lang="en-US" sz="2200" dirty="0">
                <a:solidFill>
                  <a:srgbClr val="FF0000"/>
                </a:solidFill>
                <a:latin typeface="Times New Roman" panose="02020603050405020304" pitchFamily="18" charset="0"/>
                <a:cs typeface="Times New Roman" panose="02020603050405020304" pitchFamily="18" charset="0"/>
              </a:rPr>
              <a:t>Nghe </a:t>
            </a:r>
            <a:r>
              <a:rPr lang="en-US" sz="2200" dirty="0" err="1">
                <a:solidFill>
                  <a:srgbClr val="FF0000"/>
                </a:solidFill>
                <a:latin typeface="Times New Roman" panose="02020603050405020304" pitchFamily="18" charset="0"/>
                <a:cs typeface="Times New Roman" panose="02020603050405020304" pitchFamily="18" charset="0"/>
              </a:rPr>
              <a:t>vậy</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voi</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nhặt</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vài</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cành</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cây</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khô</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gài</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lên</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đầu</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rồi</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đi</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tiếp</a:t>
            </a:r>
            <a:r>
              <a:rPr lang="en-US" sz="2200" dirty="0">
                <a:solidFill>
                  <a:srgbClr val="FF0000"/>
                </a:solidFill>
                <a:latin typeface="Times New Roman" panose="02020603050405020304" pitchFamily="18" charset="0"/>
                <a:cs typeface="Times New Roman" panose="02020603050405020304" pitchFamily="18" charset="0"/>
              </a:rPr>
              <a:t>. </a:t>
            </a:r>
            <a:endParaRPr lang="vi-VN" sz="2200" dirty="0">
              <a:solidFill>
                <a:srgbClr val="FF0000"/>
              </a:solidFill>
              <a:latin typeface="Times New Roman" panose="02020603050405020304" pitchFamily="18" charset="0"/>
              <a:cs typeface="Times New Roman" panose="02020603050405020304" pitchFamily="18" charset="0"/>
            </a:endParaRPr>
          </a:p>
          <a:p>
            <a:pPr marL="0" indent="0" algn="just">
              <a:lnSpc>
                <a:spcPct val="100000"/>
              </a:lnSpc>
              <a:spcBef>
                <a:spcPts val="0"/>
              </a:spcBef>
              <a:buFont typeface="Arial" panose="020B0604020202020204" pitchFamily="34" charset="0"/>
              <a:buNone/>
            </a:pPr>
            <a:r>
              <a:rPr lang="en-US" sz="2200" dirty="0">
                <a:solidFill>
                  <a:srgbClr val="FF0000"/>
                </a:solidFill>
                <a:latin typeface="+mj-lt"/>
              </a:rPr>
              <a:t>      </a:t>
            </a:r>
            <a:r>
              <a:rPr lang="vi-VN" sz="2200" dirty="0">
                <a:solidFill>
                  <a:srgbClr val="FF0000"/>
                </a:solidFill>
                <a:latin typeface="+mj-lt"/>
              </a:rPr>
              <a:t>Gặp dê, voi hỏi:</a:t>
            </a:r>
          </a:p>
          <a:p>
            <a:pPr marL="0" indent="0" algn="just">
              <a:lnSpc>
                <a:spcPct val="100000"/>
              </a:lnSpc>
              <a:spcBef>
                <a:spcPts val="0"/>
              </a:spcBef>
              <a:buFont typeface="Arial" panose="020B0604020202020204" pitchFamily="34" charset="0"/>
              <a:buNone/>
            </a:pPr>
            <a:r>
              <a:rPr lang="en-US" sz="2200" dirty="0">
                <a:solidFill>
                  <a:srgbClr val="FF0000"/>
                </a:solidFill>
                <a:latin typeface="+mj-lt"/>
              </a:rPr>
              <a:t>      </a:t>
            </a:r>
            <a:r>
              <a:rPr lang="vi-VN" sz="2200" dirty="0">
                <a:solidFill>
                  <a:srgbClr val="FF0000"/>
                </a:solidFill>
                <a:latin typeface="+mj-lt"/>
              </a:rPr>
              <a:t>- Em có xinh không?</a:t>
            </a:r>
          </a:p>
          <a:p>
            <a:pPr marL="0" indent="0" algn="just">
              <a:lnSpc>
                <a:spcPct val="100000"/>
              </a:lnSpc>
              <a:spcBef>
                <a:spcPts val="0"/>
              </a:spcBef>
              <a:buFont typeface="Arial" panose="020B0604020202020204" pitchFamily="34" charset="0"/>
              <a:buNone/>
            </a:pPr>
            <a:r>
              <a:rPr lang="en-US" sz="2200" dirty="0">
                <a:solidFill>
                  <a:srgbClr val="FF0000"/>
                </a:solidFill>
                <a:latin typeface="+mj-lt"/>
              </a:rPr>
              <a:t>      </a:t>
            </a:r>
            <a:r>
              <a:rPr lang="vi-VN" sz="2200" dirty="0">
                <a:solidFill>
                  <a:srgbClr val="FF0000"/>
                </a:solidFill>
                <a:latin typeface="+mj-lt"/>
              </a:rPr>
              <a:t>- Không, vì cậu không có bộ râu giống tớ. </a:t>
            </a:r>
            <a:endParaRPr lang="en-US" sz="2200" dirty="0">
              <a:solidFill>
                <a:srgbClr val="FF0000"/>
              </a:solidFill>
              <a:latin typeface="+mj-lt"/>
            </a:endParaRPr>
          </a:p>
          <a:p>
            <a:pPr marL="0" indent="0" algn="just">
              <a:lnSpc>
                <a:spcPct val="100000"/>
              </a:lnSpc>
              <a:spcBef>
                <a:spcPts val="0"/>
              </a:spcBef>
              <a:buFont typeface="Arial" panose="020B0604020202020204" pitchFamily="34" charset="0"/>
              <a:buNone/>
            </a:pPr>
            <a:r>
              <a:rPr lang="en-US" sz="2200" dirty="0">
                <a:solidFill>
                  <a:srgbClr val="FF0000"/>
                </a:solidFill>
                <a:latin typeface="+mj-lt"/>
              </a:rPr>
              <a:t>      </a:t>
            </a:r>
            <a:r>
              <a:rPr lang="vi-VN" sz="2200" dirty="0">
                <a:solidFill>
                  <a:srgbClr val="FF0000"/>
                </a:solidFill>
                <a:latin typeface="+mj-lt"/>
              </a:rPr>
              <a:t>Voi liền nhổ một khóm cỏ dại bên đường, g</a:t>
            </a:r>
            <a:r>
              <a:rPr lang="en-US" sz="2200" dirty="0">
                <a:solidFill>
                  <a:srgbClr val="FF0000"/>
                </a:solidFill>
                <a:latin typeface="Times New Roman" panose="02020603050405020304" pitchFamily="18" charset="0"/>
                <a:cs typeface="Times New Roman" panose="02020603050405020304" pitchFamily="18" charset="0"/>
              </a:rPr>
              <a:t>ắ</a:t>
            </a:r>
            <a:r>
              <a:rPr lang="vi-VN" sz="2200" dirty="0">
                <a:solidFill>
                  <a:srgbClr val="FF0000"/>
                </a:solidFill>
                <a:latin typeface="+mj-lt"/>
              </a:rPr>
              <a:t>n vào cằm rồi về nhà. </a:t>
            </a:r>
            <a:endParaRPr lang="en-US" sz="2200" dirty="0">
              <a:solidFill>
                <a:srgbClr val="FF0000"/>
              </a:solidFill>
              <a:latin typeface="+mj-lt"/>
            </a:endParaRPr>
          </a:p>
          <a:p>
            <a:pPr marL="0" indent="0" algn="just">
              <a:lnSpc>
                <a:spcPct val="100000"/>
              </a:lnSpc>
              <a:spcBef>
                <a:spcPts val="0"/>
              </a:spcBef>
              <a:buFont typeface="Arial" panose="020B0604020202020204" pitchFamily="34" charset="0"/>
              <a:buNone/>
            </a:pPr>
            <a:r>
              <a:rPr lang="en-US" sz="2200" dirty="0">
                <a:latin typeface="+mj-lt"/>
              </a:rPr>
              <a:t>      </a:t>
            </a:r>
            <a:r>
              <a:rPr lang="vi-VN" sz="2200" dirty="0">
                <a:solidFill>
                  <a:schemeClr val="accent1"/>
                </a:solidFill>
                <a:latin typeface="+mj-lt"/>
              </a:rPr>
              <a:t>Về nhà với đôi s</a:t>
            </a:r>
            <a:r>
              <a:rPr lang="en-US" sz="2200" dirty="0">
                <a:solidFill>
                  <a:schemeClr val="accent1"/>
                </a:solidFill>
                <a:latin typeface="Times New Roman" panose="02020603050405020304" pitchFamily="18" charset="0"/>
                <a:cs typeface="Times New Roman" panose="02020603050405020304" pitchFamily="18" charset="0"/>
              </a:rPr>
              <a:t>ừ</a:t>
            </a:r>
            <a:r>
              <a:rPr lang="vi-VN" sz="2200" dirty="0">
                <a:solidFill>
                  <a:schemeClr val="accent1"/>
                </a:solidFill>
                <a:latin typeface="+mj-lt"/>
              </a:rPr>
              <a:t>ng và bộ râu giả, voi em hớn hở hỏi anh:</a:t>
            </a:r>
          </a:p>
          <a:p>
            <a:pPr marL="0" indent="0" algn="just">
              <a:lnSpc>
                <a:spcPct val="100000"/>
              </a:lnSpc>
              <a:spcBef>
                <a:spcPts val="0"/>
              </a:spcBef>
              <a:buFont typeface="Arial" panose="020B0604020202020204" pitchFamily="34" charset="0"/>
              <a:buNone/>
            </a:pPr>
            <a:r>
              <a:rPr lang="en-US" sz="2200" dirty="0">
                <a:solidFill>
                  <a:schemeClr val="accent1"/>
                </a:solidFill>
                <a:latin typeface="+mj-lt"/>
              </a:rPr>
              <a:t>      </a:t>
            </a:r>
            <a:r>
              <a:rPr lang="vi-VN" sz="2200" dirty="0">
                <a:solidFill>
                  <a:schemeClr val="accent1"/>
                </a:solidFill>
                <a:latin typeface="+mj-lt"/>
              </a:rPr>
              <a:t>- Em có xinh hơn không?</a:t>
            </a:r>
            <a:endParaRPr lang="en-US" sz="2200" dirty="0">
              <a:solidFill>
                <a:schemeClr val="accent1"/>
              </a:solidFill>
              <a:latin typeface="+mj-lt"/>
            </a:endParaRPr>
          </a:p>
          <a:p>
            <a:pPr marL="0" indent="0" algn="just">
              <a:lnSpc>
                <a:spcPct val="100000"/>
              </a:lnSpc>
              <a:spcBef>
                <a:spcPts val="0"/>
              </a:spcBef>
              <a:buFont typeface="Arial" panose="020B0604020202020204" pitchFamily="34" charset="0"/>
              <a:buNone/>
            </a:pPr>
            <a:r>
              <a:rPr lang="en-US" sz="2200" dirty="0">
                <a:solidFill>
                  <a:schemeClr val="accent1"/>
                </a:solidFill>
                <a:latin typeface="+mj-lt"/>
              </a:rPr>
              <a:t>      </a:t>
            </a:r>
            <a:r>
              <a:rPr lang="vi-VN" sz="2200" dirty="0">
                <a:solidFill>
                  <a:schemeClr val="accent1"/>
                </a:solidFill>
                <a:latin typeface="+mj-lt"/>
              </a:rPr>
              <a:t>Voi anh nói:</a:t>
            </a:r>
          </a:p>
          <a:p>
            <a:pPr marL="0" indent="0" algn="just">
              <a:lnSpc>
                <a:spcPct val="100000"/>
              </a:lnSpc>
              <a:spcBef>
                <a:spcPts val="0"/>
              </a:spcBef>
              <a:buFont typeface="Arial" panose="020B0604020202020204" pitchFamily="34" charset="0"/>
              <a:buNone/>
            </a:pPr>
            <a:r>
              <a:rPr lang="en-US" sz="2200" dirty="0">
                <a:solidFill>
                  <a:schemeClr val="accent1"/>
                </a:solidFill>
                <a:latin typeface="+mj-lt"/>
              </a:rPr>
              <a:t>      </a:t>
            </a:r>
            <a:r>
              <a:rPr lang="vi-VN" sz="2200" dirty="0">
                <a:solidFill>
                  <a:schemeClr val="accent1"/>
                </a:solidFill>
                <a:latin typeface="+mj-lt"/>
              </a:rPr>
              <a:t>- Trời </a:t>
            </a:r>
            <a:r>
              <a:rPr lang="en-US" sz="2200" dirty="0">
                <a:solidFill>
                  <a:schemeClr val="accent1"/>
                </a:solidFill>
                <a:latin typeface="Times New Roman" panose="02020603050405020304" pitchFamily="18" charset="0"/>
                <a:cs typeface="Times New Roman" panose="02020603050405020304" pitchFamily="18" charset="0"/>
              </a:rPr>
              <a:t>ơ</a:t>
            </a:r>
            <a:r>
              <a:rPr lang="vi-VN" sz="2200" dirty="0">
                <a:solidFill>
                  <a:schemeClr val="accent1"/>
                </a:solidFill>
                <a:latin typeface="+mj-lt"/>
              </a:rPr>
              <a:t>i, sao em lại thêm sừng và râu thế n</a:t>
            </a:r>
            <a:r>
              <a:rPr lang="en-US" sz="2200" dirty="0">
                <a:solidFill>
                  <a:schemeClr val="accent1"/>
                </a:solidFill>
                <a:latin typeface="Times New Roman" panose="02020603050405020304" pitchFamily="18" charset="0"/>
                <a:cs typeface="Times New Roman" panose="02020603050405020304" pitchFamily="18" charset="0"/>
              </a:rPr>
              <a:t>à</a:t>
            </a:r>
            <a:r>
              <a:rPr lang="vi-VN" sz="2200" dirty="0">
                <a:solidFill>
                  <a:schemeClr val="accent1"/>
                </a:solidFill>
                <a:latin typeface="+mj-lt"/>
              </a:rPr>
              <a:t>y? Xấu lắm! </a:t>
            </a:r>
            <a:endParaRPr lang="en-US" sz="2200" dirty="0">
              <a:solidFill>
                <a:schemeClr val="accent1"/>
              </a:solidFill>
              <a:latin typeface="+mj-lt"/>
            </a:endParaRPr>
          </a:p>
          <a:p>
            <a:pPr marL="0" indent="0" algn="just">
              <a:lnSpc>
                <a:spcPct val="100000"/>
              </a:lnSpc>
              <a:spcBef>
                <a:spcPts val="0"/>
              </a:spcBef>
              <a:buFont typeface="Arial" panose="020B0604020202020204" pitchFamily="34" charset="0"/>
              <a:buNone/>
            </a:pPr>
            <a:r>
              <a:rPr lang="en-US" sz="2200" dirty="0">
                <a:solidFill>
                  <a:schemeClr val="accent1"/>
                </a:solidFill>
                <a:latin typeface="+mj-lt"/>
              </a:rPr>
              <a:t>      </a:t>
            </a:r>
            <a:r>
              <a:rPr lang="vi-VN" sz="2200" dirty="0">
                <a:solidFill>
                  <a:schemeClr val="accent1"/>
                </a:solidFill>
                <a:latin typeface="+mj-lt"/>
              </a:rPr>
              <a:t>Voi em ngắm mình trong gương và thấy xấu thật. Sau khi bỏ sừng và râu đi, voi em thấy mình xinh đẹp hẳn lên. Giờ đây, voi em hiểu rằng mình chỉ xinh đẹp khi đúng là voi.</a:t>
            </a:r>
            <a:endParaRPr lang="en-US" sz="2200" dirty="0">
              <a:solidFill>
                <a:schemeClr val="accent1"/>
              </a:solidFill>
              <a:latin typeface="+mj-lt"/>
            </a:endParaRPr>
          </a:p>
          <a:p>
            <a:pPr marL="0" indent="0" algn="just">
              <a:lnSpc>
                <a:spcPct val="100000"/>
              </a:lnSpc>
              <a:spcBef>
                <a:spcPts val="0"/>
              </a:spcBef>
              <a:buFont typeface="Arial" panose="020B0604020202020204" pitchFamily="34" charset="0"/>
              <a:buNone/>
            </a:pPr>
            <a:r>
              <a:rPr lang="en-US" sz="2200" i="1" dirty="0">
                <a:latin typeface="+mj-lt"/>
              </a:rPr>
              <a:t>									</a:t>
            </a:r>
            <a:r>
              <a:rPr lang="vi-VN" sz="2200" b="1" dirty="0">
                <a:latin typeface="+mj-lt"/>
              </a:rPr>
              <a:t>(Theo </a:t>
            </a:r>
            <a:r>
              <a:rPr lang="vi-VN" sz="2200" b="1" i="1" dirty="0">
                <a:latin typeface="+mj-lt"/>
              </a:rPr>
              <a:t>Voi em đi t</a:t>
            </a:r>
            <a:r>
              <a:rPr lang="en-US" sz="2200" b="1" i="1" dirty="0">
                <a:latin typeface="+mj-lt"/>
              </a:rPr>
              <a:t>ì</a:t>
            </a:r>
            <a:r>
              <a:rPr lang="vi-VN" sz="2200" b="1" i="1" dirty="0">
                <a:latin typeface="+mj-lt"/>
              </a:rPr>
              <a:t>m tự tin</a:t>
            </a:r>
            <a:r>
              <a:rPr lang="vi-VN" sz="2200" b="1" dirty="0">
                <a:latin typeface="+mj-lt"/>
              </a:rPr>
              <a:t>)</a:t>
            </a:r>
            <a:br>
              <a:rPr lang="vi-VN" sz="2200" b="1" dirty="0">
                <a:latin typeface="+mj-lt"/>
              </a:rPr>
            </a:br>
            <a:endParaRPr lang="en-US" sz="2200" b="1" dirty="0">
              <a:latin typeface="+mj-lt"/>
            </a:endParaRPr>
          </a:p>
        </p:txBody>
      </p:sp>
      <p:sp>
        <p:nvSpPr>
          <p:cNvPr id="5" name="TextBox 4">
            <a:extLst>
              <a:ext uri="{FF2B5EF4-FFF2-40B4-BE49-F238E27FC236}">
                <a16:creationId xmlns:a16="http://schemas.microsoft.com/office/drawing/2014/main" id="{F8438C4D-61AA-4CED-ABED-BAA899B06BCD}"/>
              </a:ext>
            </a:extLst>
          </p:cNvPr>
          <p:cNvSpPr txBox="1"/>
          <p:nvPr/>
        </p:nvSpPr>
        <p:spPr>
          <a:xfrm>
            <a:off x="3479311" y="0"/>
            <a:ext cx="4871630" cy="523220"/>
          </a:xfrm>
          <a:prstGeom prst="rect">
            <a:avLst/>
          </a:prstGeom>
          <a:noFill/>
        </p:spPr>
        <p:txBody>
          <a:bodyPr wrap="square" rtlCol="0">
            <a:spAutoFit/>
          </a:bodyPr>
          <a:lstStyle/>
          <a:p>
            <a:r>
              <a:rPr lang="en-US" sz="2800" b="1" dirty="0">
                <a:latin typeface="Times New Roman" panose="02020603050405020304" pitchFamily="18" charset="0"/>
                <a:cs typeface="Times New Roman" panose="02020603050405020304" pitchFamily="18" charset="0"/>
              </a:rPr>
              <a:t>EM </a:t>
            </a:r>
            <a:r>
              <a:rPr lang="en-US" sz="2800" b="1" dirty="0" err="1">
                <a:latin typeface="Times New Roman" panose="02020603050405020304" pitchFamily="18" charset="0"/>
                <a:cs typeface="Times New Roman" panose="02020603050405020304" pitchFamily="18" charset="0"/>
              </a:rPr>
              <a:t>CÓ</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XINH</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KHÔNG</a:t>
            </a:r>
            <a:r>
              <a:rPr lang="en-US" sz="2800" b="1"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8333979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50"/>
          <p:cNvSpPr txBox="1">
            <a:spLocks noChangeArrowheads="1"/>
          </p:cNvSpPr>
          <p:nvPr/>
        </p:nvSpPr>
        <p:spPr bwMode="auto">
          <a:xfrm>
            <a:off x="1422762" y="1417782"/>
            <a:ext cx="557453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b="1" dirty="0">
                <a:latin typeface="Times New Roman" panose="02020603050405020304" pitchFamily="18" charset="0"/>
                <a:cs typeface="Times New Roman" panose="02020603050405020304" pitchFamily="18" charset="0"/>
              </a:rPr>
              <a:t>LUYỆN ĐỌC TỪ NGỮ KHÓ</a:t>
            </a:r>
          </a:p>
        </p:txBody>
      </p:sp>
      <p:sp>
        <p:nvSpPr>
          <p:cNvPr id="5" name="Text Box 57"/>
          <p:cNvSpPr txBox="1">
            <a:spLocks noChangeArrowheads="1"/>
          </p:cNvSpPr>
          <p:nvPr/>
        </p:nvSpPr>
        <p:spPr bwMode="auto">
          <a:xfrm>
            <a:off x="1032851" y="2455643"/>
            <a:ext cx="981673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None/>
            </a:pPr>
            <a:r>
              <a:rPr lang="en-US" altLang="en-US" sz="4400" dirty="0">
                <a:solidFill>
                  <a:srgbClr val="0000FF"/>
                </a:solidFill>
                <a:latin typeface="Times New Roman" panose="02020603050405020304" pitchFamily="18" charset="0"/>
                <a:cs typeface="Times New Roman" panose="02020603050405020304" pitchFamily="18" charset="0"/>
              </a:rPr>
              <a:t> </a:t>
            </a:r>
            <a:r>
              <a:rPr lang="en-US" altLang="en-US" sz="4400" dirty="0" err="1">
                <a:solidFill>
                  <a:srgbClr val="0000FF"/>
                </a:solidFill>
                <a:latin typeface="Times New Roman" panose="02020603050405020304" pitchFamily="18" charset="0"/>
                <a:cs typeface="Times New Roman" panose="02020603050405020304" pitchFamily="18" charset="0"/>
              </a:rPr>
              <a:t>hươu</a:t>
            </a:r>
            <a:r>
              <a:rPr lang="en-US" altLang="en-US" sz="4400" dirty="0">
                <a:solidFill>
                  <a:srgbClr val="0000FF"/>
                </a:solidFill>
                <a:latin typeface="Times New Roman" panose="02020603050405020304" pitchFamily="18" charset="0"/>
                <a:cs typeface="Times New Roman" panose="02020603050405020304" pitchFamily="18" charset="0"/>
              </a:rPr>
              <a:t>, </a:t>
            </a:r>
            <a:r>
              <a:rPr lang="en-US" altLang="en-US" sz="4400" dirty="0" err="1">
                <a:solidFill>
                  <a:srgbClr val="0000FF"/>
                </a:solidFill>
                <a:latin typeface="Times New Roman" panose="02020603050405020304" pitchFamily="18" charset="0"/>
                <a:cs typeface="Times New Roman" panose="02020603050405020304" pitchFamily="18" charset="0"/>
              </a:rPr>
              <a:t>gài</a:t>
            </a:r>
            <a:r>
              <a:rPr lang="en-US" altLang="en-US" sz="4400" dirty="0">
                <a:solidFill>
                  <a:srgbClr val="0000FF"/>
                </a:solidFill>
                <a:latin typeface="Times New Roman" panose="02020603050405020304" pitchFamily="18" charset="0"/>
                <a:cs typeface="Times New Roman" panose="02020603050405020304" pitchFamily="18" charset="0"/>
              </a:rPr>
              <a:t>, </a:t>
            </a:r>
            <a:r>
              <a:rPr lang="en-US" altLang="en-US" sz="4400" dirty="0" err="1">
                <a:solidFill>
                  <a:srgbClr val="0000FF"/>
                </a:solidFill>
                <a:latin typeface="Times New Roman" panose="02020603050405020304" pitchFamily="18" charset="0"/>
                <a:cs typeface="Times New Roman" panose="02020603050405020304" pitchFamily="18" charset="0"/>
              </a:rPr>
              <a:t>gắn</a:t>
            </a:r>
            <a:r>
              <a:rPr lang="en-US" altLang="en-US" sz="4400" dirty="0">
                <a:solidFill>
                  <a:srgbClr val="0000FF"/>
                </a:solidFill>
                <a:latin typeface="Times New Roman" panose="02020603050405020304" pitchFamily="18" charset="0"/>
                <a:cs typeface="Times New Roman" panose="02020603050405020304" pitchFamily="18" charset="0"/>
              </a:rPr>
              <a:t>, </a:t>
            </a:r>
            <a:r>
              <a:rPr lang="en-US" altLang="en-US" sz="4400" dirty="0" err="1">
                <a:solidFill>
                  <a:srgbClr val="0000FF"/>
                </a:solidFill>
                <a:latin typeface="Times New Roman" panose="02020603050405020304" pitchFamily="18" charset="0"/>
                <a:cs typeface="Times New Roman" panose="02020603050405020304" pitchFamily="18" charset="0"/>
              </a:rPr>
              <a:t>khóm</a:t>
            </a:r>
            <a:r>
              <a:rPr lang="en-US" altLang="en-US" sz="4400" dirty="0">
                <a:solidFill>
                  <a:srgbClr val="0000FF"/>
                </a:solidFill>
                <a:latin typeface="Times New Roman" panose="02020603050405020304" pitchFamily="18" charset="0"/>
                <a:cs typeface="Times New Roman" panose="02020603050405020304" pitchFamily="18" charset="0"/>
              </a:rPr>
              <a:t> </a:t>
            </a:r>
            <a:r>
              <a:rPr lang="en-US" altLang="en-US" sz="4400" dirty="0" err="1">
                <a:solidFill>
                  <a:srgbClr val="0000FF"/>
                </a:solidFill>
                <a:latin typeface="Times New Roman" panose="02020603050405020304" pitchFamily="18" charset="0"/>
                <a:cs typeface="Times New Roman" panose="02020603050405020304" pitchFamily="18" charset="0"/>
              </a:rPr>
              <a:t>cỏ</a:t>
            </a:r>
            <a:r>
              <a:rPr lang="en-US" altLang="en-US" sz="4400" dirty="0">
                <a:solidFill>
                  <a:srgbClr val="0000FF"/>
                </a:solidFill>
                <a:latin typeface="Times New Roman" panose="02020603050405020304" pitchFamily="18" charset="0"/>
                <a:cs typeface="Times New Roman" panose="02020603050405020304" pitchFamily="18" charset="0"/>
              </a:rPr>
              <a:t> </a:t>
            </a:r>
            <a:r>
              <a:rPr lang="en-US" altLang="en-US" sz="4400" dirty="0" err="1">
                <a:solidFill>
                  <a:srgbClr val="0000FF"/>
                </a:solidFill>
                <a:latin typeface="Times New Roman" panose="02020603050405020304" pitchFamily="18" charset="0"/>
                <a:cs typeface="Times New Roman" panose="02020603050405020304" pitchFamily="18" charset="0"/>
              </a:rPr>
              <a:t>dại</a:t>
            </a:r>
            <a:r>
              <a:rPr lang="en-US" altLang="en-US" sz="4400" dirty="0">
                <a:solidFill>
                  <a:srgbClr val="0000FF"/>
                </a:solidFill>
                <a:latin typeface="Times New Roman" panose="02020603050405020304" pitchFamily="18" charset="0"/>
                <a:cs typeface="Times New Roman" panose="02020603050405020304" pitchFamily="18" charset="0"/>
              </a:rPr>
              <a:t>, </a:t>
            </a:r>
            <a:r>
              <a:rPr lang="en-US" altLang="en-US" sz="4400" dirty="0" err="1">
                <a:solidFill>
                  <a:srgbClr val="0000FF"/>
                </a:solidFill>
                <a:latin typeface="Times New Roman" panose="02020603050405020304" pitchFamily="18" charset="0"/>
                <a:cs typeface="Times New Roman" panose="02020603050405020304" pitchFamily="18" charset="0"/>
              </a:rPr>
              <a:t>hớn</a:t>
            </a:r>
            <a:r>
              <a:rPr lang="en-US" altLang="en-US" sz="4400" dirty="0">
                <a:solidFill>
                  <a:srgbClr val="0000FF"/>
                </a:solidFill>
                <a:latin typeface="Times New Roman" panose="02020603050405020304" pitchFamily="18" charset="0"/>
                <a:cs typeface="Times New Roman" panose="02020603050405020304" pitchFamily="18" charset="0"/>
              </a:rPr>
              <a:t> </a:t>
            </a:r>
            <a:r>
              <a:rPr lang="en-US" altLang="en-US" sz="4400" dirty="0" err="1">
                <a:solidFill>
                  <a:srgbClr val="0000FF"/>
                </a:solidFill>
                <a:latin typeface="Times New Roman" panose="02020603050405020304" pitchFamily="18" charset="0"/>
                <a:cs typeface="Times New Roman" panose="02020603050405020304" pitchFamily="18" charset="0"/>
              </a:rPr>
              <a:t>hở</a:t>
            </a:r>
            <a:endParaRPr lang="en-US" altLang="en-US" sz="4400"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9043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5">
                                            <p:txEl>
                                              <p:pRg st="0" end="0"/>
                                            </p:txEl>
                                          </p:spTgt>
                                        </p:tgtEl>
                                        <p:attrNameLst>
                                          <p:attrName>style.visibility</p:attrName>
                                        </p:attrNameLst>
                                      </p:cBhvr>
                                      <p:to>
                                        <p:strVal val="visible"/>
                                      </p:to>
                                    </p:set>
                                    <p:anim calcmode="discrete" valueType="clr">
                                      <p:cBhvr override="childStyle">
                                        <p:cTn id="7" dur="80"/>
                                        <p:tgtEl>
                                          <p:spTgt spid="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5">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CCA4D3F-3D2C-4594-8CF7-657F6CD99171}"/>
              </a:ext>
            </a:extLst>
          </p:cNvPr>
          <p:cNvSpPr/>
          <p:nvPr/>
        </p:nvSpPr>
        <p:spPr>
          <a:xfrm>
            <a:off x="923924" y="4966598"/>
            <a:ext cx="10754407" cy="1200329"/>
          </a:xfrm>
          <a:prstGeom prst="rect">
            <a:avLst/>
          </a:prstGeom>
        </p:spPr>
        <p:txBody>
          <a:bodyPr wrap="square">
            <a:spAutoFit/>
          </a:bodyPr>
          <a:lstStyle/>
          <a:p>
            <a:pPr lvl="0" algn="just"/>
            <a:r>
              <a:rPr lang="vi-VN" sz="3600" dirty="0">
                <a:latin typeface="+mj-lt"/>
              </a:rPr>
              <a:t>Giờ đây, voi em hiểu rằng mình chỉ xinh đẹp khi đúng là voi.</a:t>
            </a:r>
            <a:endParaRPr lang="en-US" sz="3600" dirty="0">
              <a:solidFill>
                <a:srgbClr val="0070C0"/>
              </a:solidFill>
              <a:latin typeface="+mj-lt"/>
              <a:cs typeface="Times New Roman" panose="02020603050405020304" pitchFamily="18" charset="0"/>
            </a:endParaRPr>
          </a:p>
        </p:txBody>
      </p:sp>
      <p:sp>
        <p:nvSpPr>
          <p:cNvPr id="4" name="Text Box 50"/>
          <p:cNvSpPr txBox="1">
            <a:spLocks noChangeArrowheads="1"/>
          </p:cNvSpPr>
          <p:nvPr/>
        </p:nvSpPr>
        <p:spPr bwMode="auto">
          <a:xfrm>
            <a:off x="923924" y="75595"/>
            <a:ext cx="60057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b="1" dirty="0">
                <a:latin typeface="Times New Roman" panose="02020603050405020304" pitchFamily="18" charset="0"/>
                <a:cs typeface="Times New Roman" panose="02020603050405020304" pitchFamily="18" charset="0"/>
              </a:rPr>
              <a:t>- LUYỆN ĐỌC LỜI NHÂN VẬT</a:t>
            </a:r>
          </a:p>
        </p:txBody>
      </p:sp>
      <p:cxnSp>
        <p:nvCxnSpPr>
          <p:cNvPr id="11" name="Straight Connector 10"/>
          <p:cNvCxnSpPr>
            <a:cxnSpLocks noChangeShapeType="1"/>
          </p:cNvCxnSpPr>
          <p:nvPr/>
        </p:nvCxnSpPr>
        <p:spPr bwMode="auto">
          <a:xfrm flipH="1">
            <a:off x="5862871" y="4999007"/>
            <a:ext cx="103822" cy="490405"/>
          </a:xfrm>
          <a:prstGeom prst="line">
            <a:avLst/>
          </a:prstGeom>
          <a:noFill/>
          <a:ln w="28575" algn="ctr">
            <a:solidFill>
              <a:srgbClr val="FF0000"/>
            </a:solidFill>
            <a:round/>
            <a:headEnd/>
            <a:tailEnd/>
          </a:ln>
          <a:extLst>
            <a:ext uri="{909E8E84-426E-40DD-AFC4-6F175D3DCCD1}">
              <a14:hiddenFill xmlns:a14="http://schemas.microsoft.com/office/drawing/2010/main">
                <a:noFill/>
              </a14:hiddenFill>
            </a:ext>
          </a:extLst>
        </p:spPr>
      </p:cxnSp>
      <p:sp>
        <p:nvSpPr>
          <p:cNvPr id="20" name="Rectangle 19">
            <a:extLst>
              <a:ext uri="{FF2B5EF4-FFF2-40B4-BE49-F238E27FC236}">
                <a16:creationId xmlns:a16="http://schemas.microsoft.com/office/drawing/2014/main" id="{CA9DBE06-FDD4-4241-AE2A-D8DC48A6F2A6}"/>
              </a:ext>
            </a:extLst>
          </p:cNvPr>
          <p:cNvSpPr/>
          <p:nvPr/>
        </p:nvSpPr>
        <p:spPr>
          <a:xfrm>
            <a:off x="818470" y="534864"/>
            <a:ext cx="5686765" cy="707886"/>
          </a:xfrm>
          <a:prstGeom prst="rect">
            <a:avLst/>
          </a:prstGeom>
        </p:spPr>
        <p:txBody>
          <a:bodyPr wrap="square">
            <a:spAutoFit/>
          </a:bodyPr>
          <a:lstStyle/>
          <a:p>
            <a:pPr algn="just"/>
            <a:r>
              <a:rPr lang="en-US" sz="4000" dirty="0">
                <a:latin typeface="Times New Roman" panose="02020603050405020304" pitchFamily="18" charset="0"/>
                <a:cs typeface="Times New Roman" panose="02020603050405020304" pitchFamily="18" charset="0"/>
              </a:rPr>
              <a:t>“</a:t>
            </a:r>
            <a:r>
              <a:rPr lang="en-US" sz="4000" dirty="0" err="1">
                <a:latin typeface="Times New Roman" panose="02020603050405020304" pitchFamily="18" charset="0"/>
                <a:cs typeface="Times New Roman" panose="02020603050405020304" pitchFamily="18" charset="0"/>
              </a:rPr>
              <a:t>Em</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có</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xinh</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không</a:t>
            </a:r>
            <a:r>
              <a:rPr lang="en-US" sz="4000" dirty="0">
                <a:latin typeface="Times New Roman" panose="02020603050405020304" pitchFamily="18" charset="0"/>
                <a:cs typeface="Times New Roman" panose="02020603050405020304" pitchFamily="18" charset="0"/>
              </a:rPr>
              <a:t>?”</a:t>
            </a:r>
          </a:p>
        </p:txBody>
      </p:sp>
      <p:sp>
        <p:nvSpPr>
          <p:cNvPr id="22" name="Text Box 50">
            <a:extLst>
              <a:ext uri="{FF2B5EF4-FFF2-40B4-BE49-F238E27FC236}">
                <a16:creationId xmlns:a16="http://schemas.microsoft.com/office/drawing/2014/main" id="{D16A35E8-9005-423A-BE5D-189943CE9D97}"/>
              </a:ext>
            </a:extLst>
          </p:cNvPr>
          <p:cNvSpPr txBox="1">
            <a:spLocks noChangeArrowheads="1"/>
          </p:cNvSpPr>
          <p:nvPr/>
        </p:nvSpPr>
        <p:spPr bwMode="auto">
          <a:xfrm>
            <a:off x="1000124" y="4097123"/>
            <a:ext cx="38683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b="1" dirty="0">
                <a:latin typeface="Times New Roman" panose="02020603050405020304" pitchFamily="18" charset="0"/>
                <a:cs typeface="Times New Roman" panose="02020603050405020304" pitchFamily="18" charset="0"/>
              </a:rPr>
              <a:t>- LUYỆN ĐỌC CÂU</a:t>
            </a:r>
          </a:p>
        </p:txBody>
      </p:sp>
      <p:cxnSp>
        <p:nvCxnSpPr>
          <p:cNvPr id="26" name="Straight Connector 25">
            <a:extLst>
              <a:ext uri="{FF2B5EF4-FFF2-40B4-BE49-F238E27FC236}">
                <a16:creationId xmlns:a16="http://schemas.microsoft.com/office/drawing/2014/main" id="{5D47676F-99C8-4F04-A0D8-3D7E8840C7F4}"/>
              </a:ext>
            </a:extLst>
          </p:cNvPr>
          <p:cNvCxnSpPr>
            <a:cxnSpLocks noChangeShapeType="1"/>
          </p:cNvCxnSpPr>
          <p:nvPr/>
        </p:nvCxnSpPr>
        <p:spPr bwMode="auto">
          <a:xfrm flipH="1">
            <a:off x="1872960" y="5566762"/>
            <a:ext cx="103822" cy="490405"/>
          </a:xfrm>
          <a:prstGeom prst="line">
            <a:avLst/>
          </a:prstGeom>
          <a:noFill/>
          <a:ln w="28575" algn="ctr">
            <a:solidFill>
              <a:srgbClr val="FF0000"/>
            </a:solidFill>
            <a:round/>
            <a:headEnd/>
            <a:tailEnd/>
          </a:ln>
          <a:extLst>
            <a:ext uri="{909E8E84-426E-40DD-AFC4-6F175D3DCCD1}">
              <a14:hiddenFill xmlns:a14="http://schemas.microsoft.com/office/drawing/2010/main">
                <a:noFill/>
              </a14:hiddenFill>
            </a:ext>
          </a:extLst>
        </p:spPr>
      </p:cxnSp>
      <p:cxnSp>
        <p:nvCxnSpPr>
          <p:cNvPr id="27" name="Straight Connector 26">
            <a:extLst>
              <a:ext uri="{FF2B5EF4-FFF2-40B4-BE49-F238E27FC236}">
                <a16:creationId xmlns:a16="http://schemas.microsoft.com/office/drawing/2014/main" id="{2B8F5947-BD99-4EAE-99A9-45564D203796}"/>
              </a:ext>
            </a:extLst>
          </p:cNvPr>
          <p:cNvCxnSpPr>
            <a:cxnSpLocks noChangeShapeType="1"/>
          </p:cNvCxnSpPr>
          <p:nvPr/>
        </p:nvCxnSpPr>
        <p:spPr bwMode="auto">
          <a:xfrm flipH="1">
            <a:off x="1789276" y="5566762"/>
            <a:ext cx="103822" cy="490405"/>
          </a:xfrm>
          <a:prstGeom prst="line">
            <a:avLst/>
          </a:prstGeom>
          <a:noFill/>
          <a:ln w="28575" algn="ctr">
            <a:solidFill>
              <a:srgbClr val="FF0000"/>
            </a:solidFill>
            <a:round/>
            <a:headEnd/>
            <a:tailEnd/>
          </a:ln>
          <a:extLst>
            <a:ext uri="{909E8E84-426E-40DD-AFC4-6F175D3DCCD1}">
              <a14:hiddenFill xmlns:a14="http://schemas.microsoft.com/office/drawing/2010/main">
                <a:noFill/>
              </a14:hiddenFill>
            </a:ext>
          </a:extLst>
        </p:spPr>
      </p:cxnSp>
      <p:sp>
        <p:nvSpPr>
          <p:cNvPr id="14" name="Rectangle 13">
            <a:extLst>
              <a:ext uri="{FF2B5EF4-FFF2-40B4-BE49-F238E27FC236}">
                <a16:creationId xmlns:a16="http://schemas.microsoft.com/office/drawing/2014/main" id="{81B6B28B-C3DB-460D-8776-EE79B1481C52}"/>
              </a:ext>
            </a:extLst>
          </p:cNvPr>
          <p:cNvSpPr/>
          <p:nvPr/>
        </p:nvSpPr>
        <p:spPr>
          <a:xfrm>
            <a:off x="775608" y="1156977"/>
            <a:ext cx="11373530" cy="707886"/>
          </a:xfrm>
          <a:prstGeom prst="rect">
            <a:avLst/>
          </a:prstGeom>
        </p:spPr>
        <p:txBody>
          <a:bodyPr wrap="square">
            <a:spAutoFit/>
          </a:bodyPr>
          <a:lstStyle/>
          <a:p>
            <a:pPr algn="just"/>
            <a:r>
              <a:rPr lang="en-US" sz="4000" dirty="0">
                <a:latin typeface="Times New Roman" panose="02020603050405020304" pitchFamily="18" charset="0"/>
                <a:cs typeface="Times New Roman" panose="02020603050405020304" pitchFamily="18" charset="0"/>
              </a:rPr>
              <a:t>“</a:t>
            </a:r>
            <a:r>
              <a:rPr lang="vi-VN" sz="4000" dirty="0">
                <a:latin typeface="+mj-lt"/>
              </a:rPr>
              <a:t>Chưa xinh lắm vì em </a:t>
            </a:r>
            <a:r>
              <a:rPr lang="vi-VN" sz="4000" dirty="0">
                <a:solidFill>
                  <a:srgbClr val="FF0000"/>
                </a:solidFill>
                <a:latin typeface="+mj-lt"/>
              </a:rPr>
              <a:t>không có </a:t>
            </a:r>
            <a:r>
              <a:rPr lang="vi-VN" sz="4000" dirty="0">
                <a:latin typeface="+mj-lt"/>
              </a:rPr>
              <a:t>đôi sừng giống anh</a:t>
            </a:r>
            <a:r>
              <a:rPr lang="en-US" sz="4000" dirty="0">
                <a:latin typeface="Times New Roman" panose="02020603050405020304" pitchFamily="18" charset="0"/>
                <a:cs typeface="Times New Roman" panose="02020603050405020304" pitchFamily="18" charset="0"/>
              </a:rPr>
              <a:t>.”</a:t>
            </a:r>
          </a:p>
        </p:txBody>
      </p:sp>
      <p:sp>
        <p:nvSpPr>
          <p:cNvPr id="15" name="Rectangle 14">
            <a:extLst>
              <a:ext uri="{FF2B5EF4-FFF2-40B4-BE49-F238E27FC236}">
                <a16:creationId xmlns:a16="http://schemas.microsoft.com/office/drawing/2014/main" id="{2126A886-6A0B-4865-B941-943A0ECF4812}"/>
              </a:ext>
            </a:extLst>
          </p:cNvPr>
          <p:cNvSpPr/>
          <p:nvPr/>
        </p:nvSpPr>
        <p:spPr>
          <a:xfrm>
            <a:off x="775608" y="2631334"/>
            <a:ext cx="11373530" cy="1323439"/>
          </a:xfrm>
          <a:prstGeom prst="rect">
            <a:avLst/>
          </a:prstGeom>
        </p:spPr>
        <p:txBody>
          <a:bodyPr wrap="square">
            <a:spAutoFit/>
          </a:bodyPr>
          <a:lstStyle/>
          <a:p>
            <a:pPr algn="just"/>
            <a:r>
              <a:rPr lang="en-US" sz="4000" dirty="0">
                <a:latin typeface="Times New Roman" panose="02020603050405020304" pitchFamily="18" charset="0"/>
                <a:cs typeface="Times New Roman" panose="02020603050405020304" pitchFamily="18" charset="0"/>
              </a:rPr>
              <a:t>“</a:t>
            </a:r>
            <a:r>
              <a:rPr lang="vi-VN" sz="4000" dirty="0">
                <a:solidFill>
                  <a:srgbClr val="FF0000"/>
                </a:solidFill>
                <a:latin typeface="+mj-lt"/>
              </a:rPr>
              <a:t>Trời </a:t>
            </a:r>
            <a:r>
              <a:rPr lang="en-US" sz="4000" dirty="0">
                <a:solidFill>
                  <a:srgbClr val="FF0000"/>
                </a:solidFill>
                <a:latin typeface="Times New Roman" panose="02020603050405020304" pitchFamily="18" charset="0"/>
                <a:cs typeface="Times New Roman" panose="02020603050405020304" pitchFamily="18" charset="0"/>
              </a:rPr>
              <a:t>ơ</a:t>
            </a:r>
            <a:r>
              <a:rPr lang="vi-VN" sz="4000" dirty="0">
                <a:solidFill>
                  <a:srgbClr val="FF0000"/>
                </a:solidFill>
                <a:latin typeface="+mj-lt"/>
              </a:rPr>
              <a:t>i</a:t>
            </a:r>
            <a:r>
              <a:rPr lang="vi-VN" sz="4000" dirty="0">
                <a:latin typeface="+mj-lt"/>
              </a:rPr>
              <a:t>, sao em lại thêm sừng và râu thế n</a:t>
            </a:r>
            <a:r>
              <a:rPr lang="en-US" sz="4000" dirty="0">
                <a:latin typeface="Times New Roman" panose="02020603050405020304" pitchFamily="18" charset="0"/>
                <a:cs typeface="Times New Roman" panose="02020603050405020304" pitchFamily="18" charset="0"/>
              </a:rPr>
              <a:t>à</a:t>
            </a:r>
            <a:r>
              <a:rPr lang="vi-VN" sz="4000" dirty="0">
                <a:latin typeface="+mj-lt"/>
              </a:rPr>
              <a:t>y? </a:t>
            </a:r>
            <a:r>
              <a:rPr lang="vi-VN" sz="4000" dirty="0">
                <a:solidFill>
                  <a:srgbClr val="FF0000"/>
                </a:solidFill>
                <a:latin typeface="+mj-lt"/>
              </a:rPr>
              <a:t>Xấu lắm!</a:t>
            </a:r>
            <a:r>
              <a:rPr lang="vi-VN" sz="4000" dirty="0">
                <a:latin typeface="+mj-lt"/>
              </a:rPr>
              <a:t> </a:t>
            </a:r>
            <a:r>
              <a:rPr lang="en-US" sz="4000" dirty="0">
                <a:latin typeface="Times New Roman" panose="02020603050405020304" pitchFamily="18" charset="0"/>
                <a:cs typeface="Times New Roman" panose="02020603050405020304" pitchFamily="18" charset="0"/>
              </a:rPr>
              <a:t>”</a:t>
            </a:r>
          </a:p>
        </p:txBody>
      </p:sp>
      <p:sp>
        <p:nvSpPr>
          <p:cNvPr id="12" name="Rectangle 11">
            <a:extLst>
              <a:ext uri="{FF2B5EF4-FFF2-40B4-BE49-F238E27FC236}">
                <a16:creationId xmlns:a16="http://schemas.microsoft.com/office/drawing/2014/main" id="{64256FFC-3573-4E69-A081-A9721986F11D}"/>
              </a:ext>
            </a:extLst>
          </p:cNvPr>
          <p:cNvSpPr/>
          <p:nvPr/>
        </p:nvSpPr>
        <p:spPr>
          <a:xfrm>
            <a:off x="775608" y="1900632"/>
            <a:ext cx="11373530" cy="707886"/>
          </a:xfrm>
          <a:prstGeom prst="rect">
            <a:avLst/>
          </a:prstGeom>
        </p:spPr>
        <p:txBody>
          <a:bodyPr wrap="square">
            <a:spAutoFit/>
          </a:bodyPr>
          <a:lstStyle/>
          <a:p>
            <a:pPr algn="just"/>
            <a:r>
              <a:rPr lang="en-US" sz="4000" dirty="0">
                <a:latin typeface="Times New Roman" panose="02020603050405020304" pitchFamily="18" charset="0"/>
                <a:cs typeface="Times New Roman" panose="02020603050405020304" pitchFamily="18" charset="0"/>
              </a:rPr>
              <a:t>“</a:t>
            </a:r>
            <a:r>
              <a:rPr lang="en-US" sz="4000" dirty="0" err="1">
                <a:solidFill>
                  <a:srgbClr val="FF0000"/>
                </a:solidFill>
                <a:latin typeface="Times New Roman" panose="02020603050405020304" pitchFamily="18" charset="0"/>
                <a:cs typeface="Times New Roman" panose="02020603050405020304" pitchFamily="18" charset="0"/>
              </a:rPr>
              <a:t>Không</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Vì</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cậu</a:t>
            </a:r>
            <a:r>
              <a:rPr lang="en-US" sz="4000" dirty="0">
                <a:latin typeface="Times New Roman" panose="02020603050405020304" pitchFamily="18" charset="0"/>
                <a:cs typeface="Times New Roman" panose="02020603050405020304" pitchFamily="18" charset="0"/>
              </a:rPr>
              <a:t> </a:t>
            </a:r>
            <a:r>
              <a:rPr lang="en-US" sz="4000" dirty="0" err="1">
                <a:solidFill>
                  <a:srgbClr val="FF0000"/>
                </a:solidFill>
                <a:latin typeface="Times New Roman" panose="02020603050405020304" pitchFamily="18" charset="0"/>
                <a:cs typeface="Times New Roman" panose="02020603050405020304" pitchFamily="18" charset="0"/>
              </a:rPr>
              <a:t>không</a:t>
            </a:r>
            <a:r>
              <a:rPr lang="en-US" sz="4000" dirty="0">
                <a:solidFill>
                  <a:srgbClr val="FF0000"/>
                </a:solidFill>
                <a:latin typeface="Times New Roman" panose="02020603050405020304" pitchFamily="18" charset="0"/>
                <a:cs typeface="Times New Roman" panose="02020603050405020304" pitchFamily="18" charset="0"/>
              </a:rPr>
              <a:t> </a:t>
            </a:r>
            <a:r>
              <a:rPr lang="en-US" sz="4000" dirty="0" err="1">
                <a:solidFill>
                  <a:srgbClr val="FF0000"/>
                </a:solidFill>
                <a:latin typeface="Times New Roman" panose="02020603050405020304" pitchFamily="18" charset="0"/>
                <a:cs typeface="Times New Roman" panose="02020603050405020304" pitchFamily="18" charset="0"/>
              </a:rPr>
              <a:t>có</a:t>
            </a:r>
            <a:r>
              <a:rPr lang="en-US" sz="4000" dirty="0">
                <a:solidFill>
                  <a:srgbClr val="FF0000"/>
                </a:solidFill>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bộ</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râu</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giống</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tớ</a:t>
            </a:r>
            <a:r>
              <a:rPr lang="en-US" sz="40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933529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down)">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down)">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down)">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wipe(down)">
                                      <p:cBhvr>
                                        <p:cTn id="37" dur="500"/>
                                        <p:tgtEl>
                                          <p:spTgt spid="26"/>
                                        </p:tgtEl>
                                      </p:cBhvr>
                                    </p:animEffect>
                                  </p:childTnLst>
                                </p:cTn>
                              </p:par>
                              <p:par>
                                <p:cTn id="38" presetID="22" presetClass="entr" presetSubtype="4" fill="hold" nodeType="with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wipe(down)">
                                      <p:cBhvr>
                                        <p:cTn id="40" dur="500"/>
                                        <p:tgtEl>
                                          <p:spTgt spid="27"/>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down)">
                                      <p:cBhvr>
                                        <p:cTn id="4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0" grpId="0"/>
      <p:bldP spid="22" grpId="0"/>
      <p:bldP spid="14" grpId="0"/>
      <p:bldP spid="15"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50"/>
          <p:cNvSpPr txBox="1">
            <a:spLocks noChangeArrowheads="1"/>
          </p:cNvSpPr>
          <p:nvPr/>
        </p:nvSpPr>
        <p:spPr bwMode="auto">
          <a:xfrm>
            <a:off x="568036" y="814459"/>
            <a:ext cx="16241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b="1" dirty="0" err="1">
                <a:solidFill>
                  <a:srgbClr val="FF0000"/>
                </a:solidFill>
                <a:latin typeface="Times New Roman" panose="02020603050405020304" pitchFamily="18" charset="0"/>
                <a:cs typeface="Times New Roman" panose="02020603050405020304" pitchFamily="18" charset="0"/>
              </a:rPr>
              <a:t>Từ</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ngữ</a:t>
            </a:r>
            <a:r>
              <a:rPr lang="en-US" altLang="en-US" b="1" dirty="0">
                <a:solidFill>
                  <a:srgbClr val="FF0000"/>
                </a:solidFill>
                <a:latin typeface="Times New Roman" panose="02020603050405020304" pitchFamily="18" charset="0"/>
                <a:cs typeface="Times New Roman" panose="02020603050405020304" pitchFamily="18" charset="0"/>
              </a:rPr>
              <a:t>:</a:t>
            </a:r>
          </a:p>
        </p:txBody>
      </p:sp>
      <p:sp>
        <p:nvSpPr>
          <p:cNvPr id="5" name="Text Box 57"/>
          <p:cNvSpPr txBox="1">
            <a:spLocks noChangeArrowheads="1"/>
          </p:cNvSpPr>
          <p:nvPr/>
        </p:nvSpPr>
        <p:spPr bwMode="auto">
          <a:xfrm>
            <a:off x="568036" y="1699490"/>
            <a:ext cx="1093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dirty="0">
                <a:solidFill>
                  <a:srgbClr val="0000FF"/>
                </a:solidFill>
                <a:latin typeface="Times New Roman" panose="02020603050405020304" pitchFamily="18" charset="0"/>
                <a:cs typeface="Times New Roman" panose="02020603050405020304" pitchFamily="18" charset="0"/>
              </a:rPr>
              <a:t> </a:t>
            </a:r>
            <a:r>
              <a:rPr lang="en-US" altLang="en-US" dirty="0" err="1">
                <a:solidFill>
                  <a:srgbClr val="FF0000"/>
                </a:solidFill>
                <a:latin typeface="Times New Roman" panose="02020603050405020304" pitchFamily="18" charset="0"/>
                <a:cs typeface="Times New Roman" panose="02020603050405020304" pitchFamily="18" charset="0"/>
              </a:rPr>
              <a:t>Gài</a:t>
            </a:r>
            <a:r>
              <a:rPr lang="en-US" altLang="en-US" dirty="0">
                <a:solidFill>
                  <a:srgbClr val="FF0000"/>
                </a:solidFill>
                <a:latin typeface="Times New Roman" panose="02020603050405020304" pitchFamily="18" charset="0"/>
                <a:cs typeface="Times New Roman" panose="02020603050405020304" pitchFamily="18" charset="0"/>
              </a:rPr>
              <a:t>: </a:t>
            </a:r>
          </a:p>
        </p:txBody>
      </p:sp>
      <p:sp>
        <p:nvSpPr>
          <p:cNvPr id="6" name="Text Box 57"/>
          <p:cNvSpPr txBox="1">
            <a:spLocks noChangeArrowheads="1"/>
          </p:cNvSpPr>
          <p:nvPr/>
        </p:nvSpPr>
        <p:spPr bwMode="auto">
          <a:xfrm>
            <a:off x="1769806" y="1705088"/>
            <a:ext cx="102543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dirty="0" err="1">
                <a:solidFill>
                  <a:schemeClr val="accent1">
                    <a:lumMod val="75000"/>
                  </a:schemeClr>
                </a:solidFill>
                <a:latin typeface="Times New Roman" panose="02020603050405020304" pitchFamily="18" charset="0"/>
                <a:cs typeface="Times New Roman" panose="02020603050405020304" pitchFamily="18" charset="0"/>
              </a:rPr>
              <a:t>làm</a:t>
            </a:r>
            <a:r>
              <a:rPr lang="en-US" altLang="en-US" dirty="0">
                <a:solidFill>
                  <a:schemeClr val="accent1">
                    <a:lumMod val="75000"/>
                  </a:schemeClr>
                </a:solidFill>
                <a:latin typeface="Times New Roman" panose="02020603050405020304" pitchFamily="18" charset="0"/>
                <a:cs typeface="Times New Roman" panose="02020603050405020304" pitchFamily="18" charset="0"/>
              </a:rPr>
              <a:t> </a:t>
            </a:r>
            <a:r>
              <a:rPr lang="en-US" altLang="en-US" dirty="0" err="1">
                <a:solidFill>
                  <a:schemeClr val="accent1">
                    <a:lumMod val="75000"/>
                  </a:schemeClr>
                </a:solidFill>
                <a:latin typeface="Times New Roman" panose="02020603050405020304" pitchFamily="18" charset="0"/>
                <a:cs typeface="Times New Roman" panose="02020603050405020304" pitchFamily="18" charset="0"/>
              </a:rPr>
              <a:t>cho</a:t>
            </a:r>
            <a:r>
              <a:rPr lang="en-US" altLang="en-US" dirty="0">
                <a:solidFill>
                  <a:schemeClr val="accent1">
                    <a:lumMod val="75000"/>
                  </a:schemeClr>
                </a:solidFill>
                <a:latin typeface="Times New Roman" panose="02020603050405020304" pitchFamily="18" charset="0"/>
                <a:cs typeface="Times New Roman" panose="02020603050405020304" pitchFamily="18" charset="0"/>
              </a:rPr>
              <a:t> </a:t>
            </a:r>
            <a:r>
              <a:rPr lang="en-US" altLang="en-US" dirty="0" err="1">
                <a:solidFill>
                  <a:schemeClr val="accent1">
                    <a:lumMod val="75000"/>
                  </a:schemeClr>
                </a:solidFill>
                <a:latin typeface="Times New Roman" panose="02020603050405020304" pitchFamily="18" charset="0"/>
                <a:cs typeface="Times New Roman" panose="02020603050405020304" pitchFamily="18" charset="0"/>
              </a:rPr>
              <a:t>một</a:t>
            </a:r>
            <a:r>
              <a:rPr lang="en-US" altLang="en-US" dirty="0">
                <a:solidFill>
                  <a:schemeClr val="accent1">
                    <a:lumMod val="75000"/>
                  </a:schemeClr>
                </a:solidFill>
                <a:latin typeface="Times New Roman" panose="02020603050405020304" pitchFamily="18" charset="0"/>
                <a:cs typeface="Times New Roman" panose="02020603050405020304" pitchFamily="18" charset="0"/>
              </a:rPr>
              <a:t> </a:t>
            </a:r>
            <a:r>
              <a:rPr lang="en-US" altLang="en-US" dirty="0" err="1">
                <a:solidFill>
                  <a:schemeClr val="accent1">
                    <a:lumMod val="75000"/>
                  </a:schemeClr>
                </a:solidFill>
                <a:latin typeface="Times New Roman" panose="02020603050405020304" pitchFamily="18" charset="0"/>
                <a:cs typeface="Times New Roman" panose="02020603050405020304" pitchFamily="18" charset="0"/>
              </a:rPr>
              <a:t>vật</a:t>
            </a:r>
            <a:r>
              <a:rPr lang="en-US" altLang="en-US" dirty="0">
                <a:solidFill>
                  <a:schemeClr val="accent1">
                    <a:lumMod val="75000"/>
                  </a:schemeClr>
                </a:solidFill>
                <a:latin typeface="Times New Roman" panose="02020603050405020304" pitchFamily="18" charset="0"/>
                <a:cs typeface="Times New Roman" panose="02020603050405020304" pitchFamily="18" charset="0"/>
              </a:rPr>
              <a:t> </a:t>
            </a:r>
            <a:r>
              <a:rPr lang="en-US" altLang="en-US" dirty="0" err="1">
                <a:solidFill>
                  <a:schemeClr val="accent1">
                    <a:lumMod val="75000"/>
                  </a:schemeClr>
                </a:solidFill>
                <a:latin typeface="Times New Roman" panose="02020603050405020304" pitchFamily="18" charset="0"/>
                <a:cs typeface="Times New Roman" panose="02020603050405020304" pitchFamily="18" charset="0"/>
              </a:rPr>
              <a:t>mắc</a:t>
            </a:r>
            <a:r>
              <a:rPr lang="en-US" altLang="en-US" dirty="0">
                <a:solidFill>
                  <a:schemeClr val="accent1">
                    <a:lumMod val="75000"/>
                  </a:schemeClr>
                </a:solidFill>
                <a:latin typeface="Times New Roman" panose="02020603050405020304" pitchFamily="18" charset="0"/>
                <a:cs typeface="Times New Roman" panose="02020603050405020304" pitchFamily="18" charset="0"/>
              </a:rPr>
              <a:t> </a:t>
            </a:r>
            <a:r>
              <a:rPr lang="en-US" altLang="en-US" dirty="0" err="1">
                <a:solidFill>
                  <a:schemeClr val="accent1">
                    <a:lumMod val="75000"/>
                  </a:schemeClr>
                </a:solidFill>
                <a:latin typeface="Times New Roman" panose="02020603050405020304" pitchFamily="18" charset="0"/>
                <a:cs typeface="Times New Roman" panose="02020603050405020304" pitchFamily="18" charset="0"/>
              </a:rPr>
              <a:t>chặt</a:t>
            </a:r>
            <a:r>
              <a:rPr lang="en-US" altLang="en-US" dirty="0">
                <a:solidFill>
                  <a:schemeClr val="accent1">
                    <a:lumMod val="75000"/>
                  </a:schemeClr>
                </a:solidFill>
                <a:latin typeface="Times New Roman" panose="02020603050405020304" pitchFamily="18" charset="0"/>
                <a:cs typeface="Times New Roman" panose="02020603050405020304" pitchFamily="18" charset="0"/>
              </a:rPr>
              <a:t> </a:t>
            </a:r>
            <a:r>
              <a:rPr lang="en-US" altLang="en-US" dirty="0" err="1">
                <a:solidFill>
                  <a:schemeClr val="accent1">
                    <a:lumMod val="75000"/>
                  </a:schemeClr>
                </a:solidFill>
                <a:latin typeface="Times New Roman" panose="02020603050405020304" pitchFamily="18" charset="0"/>
                <a:cs typeface="Times New Roman" panose="02020603050405020304" pitchFamily="18" charset="0"/>
              </a:rPr>
              <a:t>vào</a:t>
            </a:r>
            <a:r>
              <a:rPr lang="en-US" altLang="en-US" dirty="0">
                <a:solidFill>
                  <a:schemeClr val="accent1">
                    <a:lumMod val="75000"/>
                  </a:schemeClr>
                </a:solidFill>
                <a:latin typeface="Times New Roman" panose="02020603050405020304" pitchFamily="18" charset="0"/>
                <a:cs typeface="Times New Roman" panose="02020603050405020304" pitchFamily="18" charset="0"/>
              </a:rPr>
              <a:t> </a:t>
            </a:r>
            <a:r>
              <a:rPr lang="en-US" altLang="en-US" dirty="0" err="1">
                <a:solidFill>
                  <a:schemeClr val="accent1">
                    <a:lumMod val="75000"/>
                  </a:schemeClr>
                </a:solidFill>
                <a:latin typeface="Times New Roman" panose="02020603050405020304" pitchFamily="18" charset="0"/>
                <a:cs typeface="Times New Roman" panose="02020603050405020304" pitchFamily="18" charset="0"/>
              </a:rPr>
              <a:t>một</a:t>
            </a:r>
            <a:r>
              <a:rPr lang="en-US" altLang="en-US" dirty="0">
                <a:solidFill>
                  <a:schemeClr val="accent1">
                    <a:lumMod val="75000"/>
                  </a:schemeClr>
                </a:solidFill>
                <a:latin typeface="Times New Roman" panose="02020603050405020304" pitchFamily="18" charset="0"/>
                <a:cs typeface="Times New Roman" panose="02020603050405020304" pitchFamily="18" charset="0"/>
              </a:rPr>
              <a:t> </a:t>
            </a:r>
            <a:r>
              <a:rPr lang="en-US" altLang="en-US" dirty="0" err="1">
                <a:solidFill>
                  <a:schemeClr val="accent1">
                    <a:lumMod val="75000"/>
                  </a:schemeClr>
                </a:solidFill>
                <a:latin typeface="Times New Roman" panose="02020603050405020304" pitchFamily="18" charset="0"/>
                <a:cs typeface="Times New Roman" panose="02020603050405020304" pitchFamily="18" charset="0"/>
              </a:rPr>
              <a:t>bộ</a:t>
            </a:r>
            <a:r>
              <a:rPr lang="en-US" altLang="en-US" dirty="0">
                <a:solidFill>
                  <a:schemeClr val="accent1">
                    <a:lumMod val="75000"/>
                  </a:schemeClr>
                </a:solidFill>
                <a:latin typeface="Times New Roman" panose="02020603050405020304" pitchFamily="18" charset="0"/>
                <a:cs typeface="Times New Roman" panose="02020603050405020304" pitchFamily="18" charset="0"/>
              </a:rPr>
              <a:t> </a:t>
            </a:r>
            <a:r>
              <a:rPr lang="en-US" altLang="en-US" dirty="0" err="1">
                <a:solidFill>
                  <a:schemeClr val="accent1">
                    <a:lumMod val="75000"/>
                  </a:schemeClr>
                </a:solidFill>
                <a:latin typeface="Times New Roman" panose="02020603050405020304" pitchFamily="18" charset="0"/>
                <a:cs typeface="Times New Roman" panose="02020603050405020304" pitchFamily="18" charset="0"/>
              </a:rPr>
              <a:t>phận</a:t>
            </a:r>
            <a:r>
              <a:rPr lang="en-US" altLang="en-US" dirty="0">
                <a:solidFill>
                  <a:schemeClr val="accent1">
                    <a:lumMod val="75000"/>
                  </a:schemeClr>
                </a:solidFill>
                <a:latin typeface="Times New Roman" panose="02020603050405020304" pitchFamily="18" charset="0"/>
                <a:cs typeface="Times New Roman" panose="02020603050405020304" pitchFamily="18" charset="0"/>
              </a:rPr>
              <a:t> </a:t>
            </a:r>
            <a:r>
              <a:rPr lang="en-US" altLang="en-US" dirty="0" err="1">
                <a:solidFill>
                  <a:schemeClr val="accent1">
                    <a:lumMod val="75000"/>
                  </a:schemeClr>
                </a:solidFill>
                <a:latin typeface="Times New Roman" panose="02020603050405020304" pitchFamily="18" charset="0"/>
                <a:cs typeface="Times New Roman" panose="02020603050405020304" pitchFamily="18" charset="0"/>
              </a:rPr>
              <a:t>nào</a:t>
            </a:r>
            <a:r>
              <a:rPr lang="en-US" altLang="en-US" dirty="0">
                <a:solidFill>
                  <a:schemeClr val="accent1">
                    <a:lumMod val="75000"/>
                  </a:schemeClr>
                </a:solidFill>
                <a:latin typeface="Times New Roman" panose="02020603050405020304" pitchFamily="18" charset="0"/>
                <a:cs typeface="Times New Roman" panose="02020603050405020304" pitchFamily="18" charset="0"/>
              </a:rPr>
              <a:t> </a:t>
            </a:r>
            <a:r>
              <a:rPr lang="en-US" altLang="en-US" dirty="0" err="1">
                <a:solidFill>
                  <a:schemeClr val="accent1">
                    <a:lumMod val="75000"/>
                  </a:schemeClr>
                </a:solidFill>
                <a:latin typeface="Times New Roman" panose="02020603050405020304" pitchFamily="18" charset="0"/>
                <a:cs typeface="Times New Roman" panose="02020603050405020304" pitchFamily="18" charset="0"/>
              </a:rPr>
              <a:t>đó</a:t>
            </a:r>
            <a:r>
              <a:rPr lang="en-US" altLang="en-US" dirty="0">
                <a:solidFill>
                  <a:schemeClr val="accent1">
                    <a:lumMod val="75000"/>
                  </a:schemeClr>
                </a:solidFill>
                <a:latin typeface="Times New Roman" panose="02020603050405020304" pitchFamily="18" charset="0"/>
                <a:cs typeface="Times New Roman" panose="02020603050405020304" pitchFamily="18" charset="0"/>
              </a:rPr>
              <a:t>.</a:t>
            </a:r>
          </a:p>
        </p:txBody>
      </p:sp>
      <p:sp>
        <p:nvSpPr>
          <p:cNvPr id="7" name="Text Box 57"/>
          <p:cNvSpPr txBox="1">
            <a:spLocks noChangeArrowheads="1"/>
          </p:cNvSpPr>
          <p:nvPr/>
        </p:nvSpPr>
        <p:spPr bwMode="auto">
          <a:xfrm>
            <a:off x="672812" y="2285288"/>
            <a:ext cx="9958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dirty="0" err="1">
                <a:solidFill>
                  <a:srgbClr val="FF0000"/>
                </a:solidFill>
                <a:latin typeface="Times New Roman" panose="02020603050405020304" pitchFamily="18" charset="0"/>
                <a:cs typeface="Times New Roman" panose="02020603050405020304" pitchFamily="18" charset="0"/>
              </a:rPr>
              <a:t>Gắn</a:t>
            </a:r>
            <a:r>
              <a:rPr lang="en-US" altLang="en-US" dirty="0">
                <a:solidFill>
                  <a:srgbClr val="FF0000"/>
                </a:solidFill>
                <a:latin typeface="Times New Roman" panose="02020603050405020304" pitchFamily="18" charset="0"/>
                <a:cs typeface="Times New Roman" panose="02020603050405020304" pitchFamily="18" charset="0"/>
              </a:rPr>
              <a:t>:</a:t>
            </a:r>
          </a:p>
        </p:txBody>
      </p:sp>
      <p:sp>
        <p:nvSpPr>
          <p:cNvPr id="8" name="Text Box 57"/>
          <p:cNvSpPr txBox="1">
            <a:spLocks noChangeArrowheads="1"/>
          </p:cNvSpPr>
          <p:nvPr/>
        </p:nvSpPr>
        <p:spPr bwMode="auto">
          <a:xfrm>
            <a:off x="1769806" y="2293068"/>
            <a:ext cx="102543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dirty="0" err="1">
                <a:solidFill>
                  <a:schemeClr val="accent1">
                    <a:lumMod val="75000"/>
                  </a:schemeClr>
                </a:solidFill>
                <a:latin typeface="Times New Roman" panose="02020603050405020304" pitchFamily="18" charset="0"/>
                <a:cs typeface="Times New Roman" panose="02020603050405020304" pitchFamily="18" charset="0"/>
              </a:rPr>
              <a:t>làm</a:t>
            </a:r>
            <a:r>
              <a:rPr lang="en-US" altLang="en-US" dirty="0">
                <a:solidFill>
                  <a:schemeClr val="accent1">
                    <a:lumMod val="75000"/>
                  </a:schemeClr>
                </a:solidFill>
                <a:latin typeface="Times New Roman" panose="02020603050405020304" pitchFamily="18" charset="0"/>
                <a:cs typeface="Times New Roman" panose="02020603050405020304" pitchFamily="18" charset="0"/>
              </a:rPr>
              <a:t> </a:t>
            </a:r>
            <a:r>
              <a:rPr lang="en-US" altLang="en-US" dirty="0" err="1">
                <a:solidFill>
                  <a:schemeClr val="accent1">
                    <a:lumMod val="75000"/>
                  </a:schemeClr>
                </a:solidFill>
                <a:latin typeface="Times New Roman" panose="02020603050405020304" pitchFamily="18" charset="0"/>
                <a:cs typeface="Times New Roman" panose="02020603050405020304" pitchFamily="18" charset="0"/>
              </a:rPr>
              <a:t>cho</a:t>
            </a:r>
            <a:r>
              <a:rPr lang="en-US" altLang="en-US" dirty="0">
                <a:solidFill>
                  <a:schemeClr val="accent1">
                    <a:lumMod val="75000"/>
                  </a:schemeClr>
                </a:solidFill>
                <a:latin typeface="Times New Roman" panose="02020603050405020304" pitchFamily="18" charset="0"/>
                <a:cs typeface="Times New Roman" panose="02020603050405020304" pitchFamily="18" charset="0"/>
              </a:rPr>
              <a:t> </a:t>
            </a:r>
            <a:r>
              <a:rPr lang="en-US" altLang="en-US" dirty="0" err="1">
                <a:solidFill>
                  <a:schemeClr val="accent1">
                    <a:lumMod val="75000"/>
                  </a:schemeClr>
                </a:solidFill>
                <a:latin typeface="Times New Roman" panose="02020603050405020304" pitchFamily="18" charset="0"/>
                <a:cs typeface="Times New Roman" panose="02020603050405020304" pitchFamily="18" charset="0"/>
              </a:rPr>
              <a:t>dính</a:t>
            </a:r>
            <a:r>
              <a:rPr lang="en-US" altLang="en-US" dirty="0">
                <a:solidFill>
                  <a:schemeClr val="accent1">
                    <a:lumMod val="75000"/>
                  </a:schemeClr>
                </a:solidFill>
                <a:latin typeface="Times New Roman" panose="02020603050405020304" pitchFamily="18" charset="0"/>
                <a:cs typeface="Times New Roman" panose="02020603050405020304" pitchFamily="18" charset="0"/>
              </a:rPr>
              <a:t> </a:t>
            </a:r>
            <a:r>
              <a:rPr lang="en-US" altLang="en-US" dirty="0" err="1">
                <a:solidFill>
                  <a:schemeClr val="accent1">
                    <a:lumMod val="75000"/>
                  </a:schemeClr>
                </a:solidFill>
                <a:latin typeface="Times New Roman" panose="02020603050405020304" pitchFamily="18" charset="0"/>
                <a:cs typeface="Times New Roman" panose="02020603050405020304" pitchFamily="18" charset="0"/>
              </a:rPr>
              <a:t>chặt</a:t>
            </a:r>
            <a:r>
              <a:rPr lang="en-US" altLang="en-US" dirty="0">
                <a:solidFill>
                  <a:schemeClr val="accent1">
                    <a:lumMod val="75000"/>
                  </a:schemeClr>
                </a:solidFill>
                <a:latin typeface="Times New Roman" panose="02020603050405020304" pitchFamily="18" charset="0"/>
                <a:cs typeface="Times New Roman" panose="02020603050405020304" pitchFamily="18" charset="0"/>
              </a:rPr>
              <a:t> </a:t>
            </a:r>
            <a:r>
              <a:rPr lang="en-US" altLang="en-US" dirty="0" err="1">
                <a:solidFill>
                  <a:schemeClr val="accent1">
                    <a:lumMod val="75000"/>
                  </a:schemeClr>
                </a:solidFill>
                <a:latin typeface="Times New Roman" panose="02020603050405020304" pitchFamily="18" charset="0"/>
                <a:cs typeface="Times New Roman" panose="02020603050405020304" pitchFamily="18" charset="0"/>
              </a:rPr>
              <a:t>vào</a:t>
            </a:r>
            <a:r>
              <a:rPr lang="en-US" altLang="en-US" dirty="0">
                <a:solidFill>
                  <a:schemeClr val="accent1">
                    <a:lumMod val="75000"/>
                  </a:schemeClr>
                </a:solidFill>
                <a:latin typeface="Times New Roman" panose="02020603050405020304" pitchFamily="18" charset="0"/>
                <a:cs typeface="Times New Roman" panose="02020603050405020304" pitchFamily="18" charset="0"/>
              </a:rPr>
              <a:t> </a:t>
            </a:r>
            <a:r>
              <a:rPr lang="en-US" altLang="en-US" dirty="0" err="1">
                <a:solidFill>
                  <a:schemeClr val="accent1">
                    <a:lumMod val="75000"/>
                  </a:schemeClr>
                </a:solidFill>
                <a:latin typeface="Times New Roman" panose="02020603050405020304" pitchFamily="18" charset="0"/>
                <a:cs typeface="Times New Roman" panose="02020603050405020304" pitchFamily="18" charset="0"/>
              </a:rPr>
              <a:t>với</a:t>
            </a:r>
            <a:r>
              <a:rPr lang="en-US" altLang="en-US" dirty="0">
                <a:solidFill>
                  <a:schemeClr val="accent1">
                    <a:lumMod val="75000"/>
                  </a:schemeClr>
                </a:solidFill>
                <a:latin typeface="Times New Roman" panose="02020603050405020304" pitchFamily="18" charset="0"/>
                <a:cs typeface="Times New Roman" panose="02020603050405020304" pitchFamily="18" charset="0"/>
              </a:rPr>
              <a:t> </a:t>
            </a:r>
            <a:r>
              <a:rPr lang="en-US" altLang="en-US" dirty="0" err="1">
                <a:solidFill>
                  <a:schemeClr val="accent1">
                    <a:lumMod val="75000"/>
                  </a:schemeClr>
                </a:solidFill>
                <a:latin typeface="Times New Roman" panose="02020603050405020304" pitchFamily="18" charset="0"/>
                <a:cs typeface="Times New Roman" panose="02020603050405020304" pitchFamily="18" charset="0"/>
              </a:rPr>
              <a:t>nhau</a:t>
            </a:r>
            <a:r>
              <a:rPr lang="en-US" altLang="en-US" dirty="0">
                <a:solidFill>
                  <a:schemeClr val="accent1">
                    <a:lumMod val="75000"/>
                  </a:schemeClr>
                </a:solidFill>
                <a:latin typeface="Times New Roman" panose="02020603050405020304" pitchFamily="18" charset="0"/>
                <a:cs typeface="Times New Roman" panose="02020603050405020304" pitchFamily="18" charset="0"/>
              </a:rPr>
              <a:t>.</a:t>
            </a:r>
          </a:p>
        </p:txBody>
      </p:sp>
      <p:sp>
        <p:nvSpPr>
          <p:cNvPr id="11" name="Rectangle 10"/>
          <p:cNvSpPr/>
          <p:nvPr/>
        </p:nvSpPr>
        <p:spPr>
          <a:xfrm>
            <a:off x="2192199" y="2930706"/>
            <a:ext cx="7175624" cy="584775"/>
          </a:xfrm>
          <a:prstGeom prst="rect">
            <a:avLst/>
          </a:prstGeom>
        </p:spPr>
        <p:txBody>
          <a:bodyPr wrap="square">
            <a:spAutoFit/>
          </a:bodyPr>
          <a:lstStyle/>
          <a:p>
            <a:r>
              <a:rPr lang="en-US" sz="3200" dirty="0">
                <a:solidFill>
                  <a:schemeClr val="accent1">
                    <a:lumMod val="75000"/>
                  </a:schemeClr>
                </a:solidFill>
                <a:latin typeface="Times New Roman" panose="02020603050405020304" pitchFamily="18" charset="0"/>
                <a:cs typeface="Times New Roman" panose="02020603050405020304" pitchFamily="18" charset="0"/>
              </a:rPr>
              <a:t>(</a:t>
            </a:r>
            <a:r>
              <a:rPr lang="en-US" sz="3200" dirty="0" err="1">
                <a:solidFill>
                  <a:schemeClr val="accent1">
                    <a:lumMod val="75000"/>
                  </a:schemeClr>
                </a:solidFill>
                <a:latin typeface="Times New Roman" panose="02020603050405020304" pitchFamily="18" charset="0"/>
                <a:cs typeface="Times New Roman" panose="02020603050405020304" pitchFamily="18" charset="0"/>
              </a:rPr>
              <a:t>nét</a:t>
            </a:r>
            <a:r>
              <a:rPr lang="en-US" sz="3200" dirty="0">
                <a:solidFill>
                  <a:schemeClr val="accent1">
                    <a:lumMod val="75000"/>
                  </a:schemeClr>
                </a:solidFill>
                <a:latin typeface="Times New Roman" panose="02020603050405020304" pitchFamily="18" charset="0"/>
                <a:cs typeface="Times New Roman" panose="02020603050405020304" pitchFamily="18" charset="0"/>
              </a:rPr>
              <a:t> </a:t>
            </a:r>
            <a:r>
              <a:rPr lang="en-US" sz="3200" dirty="0" err="1">
                <a:solidFill>
                  <a:schemeClr val="accent1">
                    <a:lumMod val="75000"/>
                  </a:schemeClr>
                </a:solidFill>
                <a:latin typeface="Times New Roman" panose="02020603050405020304" pitchFamily="18" charset="0"/>
                <a:cs typeface="Times New Roman" panose="02020603050405020304" pitchFamily="18" charset="0"/>
              </a:rPr>
              <a:t>mặt</a:t>
            </a:r>
            <a:r>
              <a:rPr lang="en-US" sz="3200" dirty="0">
                <a:solidFill>
                  <a:schemeClr val="accent1">
                    <a:lumMod val="75000"/>
                  </a:schemeClr>
                </a:solidFill>
                <a:latin typeface="Times New Roman" panose="02020603050405020304" pitchFamily="18" charset="0"/>
                <a:cs typeface="Times New Roman" panose="02020603050405020304" pitchFamily="18" charset="0"/>
              </a:rPr>
              <a:t>) </a:t>
            </a:r>
            <a:r>
              <a:rPr lang="en-US" sz="3200" dirty="0" err="1">
                <a:solidFill>
                  <a:schemeClr val="accent1">
                    <a:lumMod val="75000"/>
                  </a:schemeClr>
                </a:solidFill>
                <a:latin typeface="Times New Roman" panose="02020603050405020304" pitchFamily="18" charset="0"/>
                <a:cs typeface="Times New Roman" panose="02020603050405020304" pitchFamily="18" charset="0"/>
              </a:rPr>
              <a:t>tươi</a:t>
            </a:r>
            <a:r>
              <a:rPr lang="en-US" sz="3200" dirty="0">
                <a:solidFill>
                  <a:schemeClr val="accent1">
                    <a:lumMod val="75000"/>
                  </a:schemeClr>
                </a:solidFill>
                <a:latin typeface="Times New Roman" panose="02020603050405020304" pitchFamily="18" charset="0"/>
                <a:cs typeface="Times New Roman" panose="02020603050405020304" pitchFamily="18" charset="0"/>
              </a:rPr>
              <a:t> </a:t>
            </a:r>
            <a:r>
              <a:rPr lang="en-US" sz="3200" dirty="0" err="1">
                <a:solidFill>
                  <a:schemeClr val="accent1">
                    <a:lumMod val="75000"/>
                  </a:schemeClr>
                </a:solidFill>
                <a:latin typeface="Times New Roman" panose="02020603050405020304" pitchFamily="18" charset="0"/>
                <a:cs typeface="Times New Roman" panose="02020603050405020304" pitchFamily="18" charset="0"/>
              </a:rPr>
              <a:t>tỉnh</a:t>
            </a:r>
            <a:r>
              <a:rPr lang="en-US" sz="3200" dirty="0">
                <a:solidFill>
                  <a:schemeClr val="accent1">
                    <a:lumMod val="75000"/>
                  </a:schemeClr>
                </a:solidFill>
                <a:latin typeface="Times New Roman" panose="02020603050405020304" pitchFamily="18" charset="0"/>
                <a:cs typeface="Times New Roman" panose="02020603050405020304" pitchFamily="18" charset="0"/>
              </a:rPr>
              <a:t>, </a:t>
            </a:r>
            <a:r>
              <a:rPr lang="en-US" sz="3200" dirty="0" err="1">
                <a:solidFill>
                  <a:schemeClr val="accent1">
                    <a:lumMod val="75000"/>
                  </a:schemeClr>
                </a:solidFill>
                <a:latin typeface="Times New Roman" panose="02020603050405020304" pitchFamily="18" charset="0"/>
                <a:cs typeface="Times New Roman" panose="02020603050405020304" pitchFamily="18" charset="0"/>
              </a:rPr>
              <a:t>lộ</a:t>
            </a:r>
            <a:r>
              <a:rPr lang="en-US" sz="3200" dirty="0">
                <a:solidFill>
                  <a:schemeClr val="accent1">
                    <a:lumMod val="75000"/>
                  </a:schemeClr>
                </a:solidFill>
                <a:latin typeface="Times New Roman" panose="02020603050405020304" pitchFamily="18" charset="0"/>
                <a:cs typeface="Times New Roman" panose="02020603050405020304" pitchFamily="18" charset="0"/>
              </a:rPr>
              <a:t> </a:t>
            </a:r>
            <a:r>
              <a:rPr lang="en-US" sz="3200" dirty="0" err="1">
                <a:solidFill>
                  <a:schemeClr val="accent1">
                    <a:lumMod val="75000"/>
                  </a:schemeClr>
                </a:solidFill>
                <a:latin typeface="Times New Roman" panose="02020603050405020304" pitchFamily="18" charset="0"/>
                <a:cs typeface="Times New Roman" panose="02020603050405020304" pitchFamily="18" charset="0"/>
              </a:rPr>
              <a:t>rõ</a:t>
            </a:r>
            <a:r>
              <a:rPr lang="en-US" sz="3200" dirty="0">
                <a:solidFill>
                  <a:schemeClr val="accent1">
                    <a:lumMod val="75000"/>
                  </a:schemeClr>
                </a:solidFill>
                <a:latin typeface="Times New Roman" panose="02020603050405020304" pitchFamily="18" charset="0"/>
                <a:cs typeface="Times New Roman" panose="02020603050405020304" pitchFamily="18" charset="0"/>
              </a:rPr>
              <a:t> </a:t>
            </a:r>
            <a:r>
              <a:rPr lang="en-US" sz="3200" dirty="0" err="1">
                <a:solidFill>
                  <a:schemeClr val="accent1">
                    <a:lumMod val="75000"/>
                  </a:schemeClr>
                </a:solidFill>
                <a:latin typeface="Times New Roman" panose="02020603050405020304" pitchFamily="18" charset="0"/>
                <a:cs typeface="Times New Roman" panose="02020603050405020304" pitchFamily="18" charset="0"/>
              </a:rPr>
              <a:t>vẻ</a:t>
            </a:r>
            <a:r>
              <a:rPr lang="en-US" sz="3200" dirty="0">
                <a:solidFill>
                  <a:schemeClr val="accent1">
                    <a:lumMod val="75000"/>
                  </a:schemeClr>
                </a:solidFill>
                <a:latin typeface="Times New Roman" panose="02020603050405020304" pitchFamily="18" charset="0"/>
                <a:cs typeface="Times New Roman" panose="02020603050405020304" pitchFamily="18" charset="0"/>
              </a:rPr>
              <a:t> </a:t>
            </a:r>
            <a:r>
              <a:rPr lang="en-US" sz="3200" dirty="0" err="1">
                <a:solidFill>
                  <a:schemeClr val="accent1">
                    <a:lumMod val="75000"/>
                  </a:schemeClr>
                </a:solidFill>
                <a:latin typeface="Times New Roman" panose="02020603050405020304" pitchFamily="18" charset="0"/>
                <a:cs typeface="Times New Roman" panose="02020603050405020304" pitchFamily="18" charset="0"/>
              </a:rPr>
              <a:t>vui</a:t>
            </a:r>
            <a:r>
              <a:rPr lang="en-US" sz="3200" dirty="0">
                <a:solidFill>
                  <a:schemeClr val="accent1">
                    <a:lumMod val="75000"/>
                  </a:schemeClr>
                </a:solidFill>
                <a:latin typeface="Times New Roman" panose="02020603050405020304" pitchFamily="18" charset="0"/>
                <a:cs typeface="Times New Roman" panose="02020603050405020304" pitchFamily="18" charset="0"/>
              </a:rPr>
              <a:t> </a:t>
            </a:r>
            <a:r>
              <a:rPr lang="en-US" sz="3200" dirty="0" err="1">
                <a:solidFill>
                  <a:schemeClr val="accent1">
                    <a:lumMod val="75000"/>
                  </a:schemeClr>
                </a:solidFill>
                <a:latin typeface="Times New Roman" panose="02020603050405020304" pitchFamily="18" charset="0"/>
                <a:cs typeface="Times New Roman" panose="02020603050405020304" pitchFamily="18" charset="0"/>
              </a:rPr>
              <a:t>mừng</a:t>
            </a:r>
            <a:r>
              <a:rPr lang="en-US" sz="3200" dirty="0">
                <a:solidFill>
                  <a:schemeClr val="accent1">
                    <a:lumMod val="75000"/>
                  </a:schemeClr>
                </a:solidFill>
                <a:latin typeface="Times New Roman" panose="02020603050405020304" pitchFamily="18" charset="0"/>
                <a:cs typeface="Times New Roman" panose="02020603050405020304" pitchFamily="18" charset="0"/>
              </a:rPr>
              <a:t>.</a:t>
            </a:r>
            <a:endParaRPr lang="vi-VN" sz="3200"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12" name="Text Box 57"/>
          <p:cNvSpPr txBox="1">
            <a:spLocks noChangeArrowheads="1"/>
          </p:cNvSpPr>
          <p:nvPr/>
        </p:nvSpPr>
        <p:spPr bwMode="auto">
          <a:xfrm>
            <a:off x="671052" y="2930706"/>
            <a:ext cx="19812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dirty="0" err="1">
                <a:solidFill>
                  <a:srgbClr val="FF0000"/>
                </a:solidFill>
                <a:latin typeface="Times New Roman" panose="02020603050405020304" pitchFamily="18" charset="0"/>
                <a:cs typeface="Times New Roman" panose="02020603050405020304" pitchFamily="18" charset="0"/>
              </a:rPr>
              <a:t>Hớn</a:t>
            </a:r>
            <a:r>
              <a:rPr lang="en-US" altLang="en-US" dirty="0">
                <a:solidFill>
                  <a:srgbClr val="FF0000"/>
                </a:solidFill>
                <a:latin typeface="Times New Roman" panose="02020603050405020304" pitchFamily="18" charset="0"/>
                <a:cs typeface="Times New Roman" panose="02020603050405020304" pitchFamily="18" charset="0"/>
              </a:rPr>
              <a:t> </a:t>
            </a:r>
            <a:r>
              <a:rPr lang="en-US" altLang="en-US" dirty="0" err="1">
                <a:solidFill>
                  <a:srgbClr val="FF0000"/>
                </a:solidFill>
                <a:latin typeface="Times New Roman" panose="02020603050405020304" pitchFamily="18" charset="0"/>
                <a:cs typeface="Times New Roman" panose="02020603050405020304" pitchFamily="18" charset="0"/>
              </a:rPr>
              <a:t>hở</a:t>
            </a:r>
            <a:r>
              <a:rPr lang="en-US" altLang="en-US" dirty="0">
                <a:solidFill>
                  <a:srgbClr val="FF0000"/>
                </a:solidFill>
                <a:latin typeface="Times New Roman" panose="02020603050405020304" pitchFamily="18" charset="0"/>
                <a:cs typeface="Times New Roman" panose="02020603050405020304" pitchFamily="18" charset="0"/>
              </a:rPr>
              <a:t>: </a:t>
            </a:r>
          </a:p>
        </p:txBody>
      </p:sp>
      <p:pic>
        <p:nvPicPr>
          <p:cNvPr id="3" name="Picture 2" descr="A fox with its mouth open&#10;&#10;Description automatically generated with low confidence">
            <a:extLst>
              <a:ext uri="{FF2B5EF4-FFF2-40B4-BE49-F238E27FC236}">
                <a16:creationId xmlns:a16="http://schemas.microsoft.com/office/drawing/2014/main" id="{C459B403-FE53-4647-A88C-88673D348F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7538" y="3568344"/>
            <a:ext cx="4157541" cy="4126045"/>
          </a:xfrm>
          <a:prstGeom prst="rect">
            <a:avLst/>
          </a:prstGeom>
        </p:spPr>
      </p:pic>
    </p:spTree>
    <p:extLst>
      <p:ext uri="{BB962C8B-B14F-4D97-AF65-F5344CB8AC3E}">
        <p14:creationId xmlns:p14="http://schemas.microsoft.com/office/powerpoint/2010/main" val="2145032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5">
                                            <p:txEl>
                                              <p:pRg st="0" end="0"/>
                                            </p:txEl>
                                          </p:spTgt>
                                        </p:tgtEl>
                                        <p:attrNameLst>
                                          <p:attrName>style.visibility</p:attrName>
                                        </p:attrNameLst>
                                      </p:cBhvr>
                                      <p:to>
                                        <p:strVal val="visible"/>
                                      </p:to>
                                    </p:set>
                                    <p:anim calcmode="discrete" valueType="clr">
                                      <p:cBhvr override="childStyle">
                                        <p:cTn id="7" dur="80"/>
                                        <p:tgtEl>
                                          <p:spTgt spid="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5">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6">
                                            <p:txEl>
                                              <p:pRg st="0" end="0"/>
                                            </p:txEl>
                                          </p:spTgt>
                                        </p:tgtEl>
                                        <p:attrNameLst>
                                          <p:attrName>style.visibility</p:attrName>
                                        </p:attrNameLst>
                                      </p:cBhvr>
                                      <p:to>
                                        <p:strVal val="visible"/>
                                      </p:to>
                                    </p:set>
                                    <p:anim calcmode="discrete" valueType="clr">
                                      <p:cBhvr override="childStyle">
                                        <p:cTn id="14" dur="80"/>
                                        <p:tgtEl>
                                          <p:spTgt spid="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6">
                                            <p:txEl>
                                              <p:pRg st="0" end="0"/>
                                            </p:txEl>
                                          </p:spTgt>
                                        </p:tgtEl>
                                        <p:attrNameLst>
                                          <p:attrName>fillcolor</p:attrName>
                                        </p:attrNameLst>
                                      </p:cBhvr>
                                      <p:tavLst>
                                        <p:tav tm="0">
                                          <p:val>
                                            <p:clrVal>
                                              <a:schemeClr val="accent2"/>
                                            </p:clrVal>
                                          </p:val>
                                        </p:tav>
                                        <p:tav tm="50000">
                                          <p:val>
                                            <p:clrVal>
                                              <a:schemeClr val="hlink"/>
                                            </p:clrVal>
                                          </p:val>
                                        </p:tav>
                                      </p:tavLst>
                                    </p:anim>
                                    <p:set>
                                      <p:cBhvr>
                                        <p:cTn id="16" dur="80"/>
                                        <p:tgtEl>
                                          <p:spTgt spid="6">
                                            <p:txEl>
                                              <p:pRg st="0" end="0"/>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7">
                                            <p:txEl>
                                              <p:pRg st="0" end="0"/>
                                            </p:txEl>
                                          </p:spTgt>
                                        </p:tgtEl>
                                        <p:attrNameLst>
                                          <p:attrName>style.visibility</p:attrName>
                                        </p:attrNameLst>
                                      </p:cBhvr>
                                      <p:to>
                                        <p:strVal val="visible"/>
                                      </p:to>
                                    </p:set>
                                    <p:anim calcmode="discrete" valueType="clr">
                                      <p:cBhvr override="childStyle">
                                        <p:cTn id="21" dur="80"/>
                                        <p:tgtEl>
                                          <p:spTgt spid="7">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7">
                                            <p:txEl>
                                              <p:pRg st="0" end="0"/>
                                            </p:txEl>
                                          </p:spTgt>
                                        </p:tgtEl>
                                        <p:attrNameLst>
                                          <p:attrName>fillcolor</p:attrName>
                                        </p:attrNameLst>
                                      </p:cBhvr>
                                      <p:tavLst>
                                        <p:tav tm="0">
                                          <p:val>
                                            <p:clrVal>
                                              <a:schemeClr val="accent2"/>
                                            </p:clrVal>
                                          </p:val>
                                        </p:tav>
                                        <p:tav tm="50000">
                                          <p:val>
                                            <p:clrVal>
                                              <a:schemeClr val="hlink"/>
                                            </p:clrVal>
                                          </p:val>
                                        </p:tav>
                                      </p:tavLst>
                                    </p:anim>
                                    <p:set>
                                      <p:cBhvr>
                                        <p:cTn id="23" dur="80"/>
                                        <p:tgtEl>
                                          <p:spTgt spid="7">
                                            <p:txEl>
                                              <p:pRg st="0" end="0"/>
                                            </p:txEl>
                                          </p:spTgt>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nodeType="clickEffect">
                                  <p:stCondLst>
                                    <p:cond delay="0"/>
                                  </p:stCondLst>
                                  <p:iterate type="lt">
                                    <p:tmPct val="50000"/>
                                  </p:iterate>
                                  <p:childTnLst>
                                    <p:set>
                                      <p:cBhvr>
                                        <p:cTn id="27" dur="1" fill="hold">
                                          <p:stCondLst>
                                            <p:cond delay="0"/>
                                          </p:stCondLst>
                                        </p:cTn>
                                        <p:tgtEl>
                                          <p:spTgt spid="8">
                                            <p:txEl>
                                              <p:pRg st="0" end="0"/>
                                            </p:txEl>
                                          </p:spTgt>
                                        </p:tgtEl>
                                        <p:attrNameLst>
                                          <p:attrName>style.visibility</p:attrName>
                                        </p:attrNameLst>
                                      </p:cBhvr>
                                      <p:to>
                                        <p:strVal val="visible"/>
                                      </p:to>
                                    </p:set>
                                    <p:anim calcmode="discrete" valueType="clr">
                                      <p:cBhvr override="childStyle">
                                        <p:cTn id="28" dur="80"/>
                                        <p:tgtEl>
                                          <p:spTgt spid="8">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8">
                                            <p:txEl>
                                              <p:pRg st="0" end="0"/>
                                            </p:txEl>
                                          </p:spTgt>
                                        </p:tgtEl>
                                        <p:attrNameLst>
                                          <p:attrName>fillcolor</p:attrName>
                                        </p:attrNameLst>
                                      </p:cBhvr>
                                      <p:tavLst>
                                        <p:tav tm="0">
                                          <p:val>
                                            <p:clrVal>
                                              <a:schemeClr val="accent2"/>
                                            </p:clrVal>
                                          </p:val>
                                        </p:tav>
                                        <p:tav tm="50000">
                                          <p:val>
                                            <p:clrVal>
                                              <a:schemeClr val="hlink"/>
                                            </p:clrVal>
                                          </p:val>
                                        </p:tav>
                                      </p:tavLst>
                                    </p:anim>
                                    <p:set>
                                      <p:cBhvr>
                                        <p:cTn id="30" dur="80"/>
                                        <p:tgtEl>
                                          <p:spTgt spid="8">
                                            <p:txEl>
                                              <p:pRg st="0" end="0"/>
                                            </p:txEl>
                                          </p:spTgt>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nodeType="clickEffect">
                                  <p:stCondLst>
                                    <p:cond delay="0"/>
                                  </p:stCondLst>
                                  <p:iterate type="lt">
                                    <p:tmPct val="50000"/>
                                  </p:iterate>
                                  <p:childTnLst>
                                    <p:set>
                                      <p:cBhvr>
                                        <p:cTn id="34" dur="1" fill="hold">
                                          <p:stCondLst>
                                            <p:cond delay="0"/>
                                          </p:stCondLst>
                                        </p:cTn>
                                        <p:tgtEl>
                                          <p:spTgt spid="12">
                                            <p:txEl>
                                              <p:pRg st="0" end="0"/>
                                            </p:txEl>
                                          </p:spTgt>
                                        </p:tgtEl>
                                        <p:attrNameLst>
                                          <p:attrName>style.visibility</p:attrName>
                                        </p:attrNameLst>
                                      </p:cBhvr>
                                      <p:to>
                                        <p:strVal val="visible"/>
                                      </p:to>
                                    </p:set>
                                    <p:anim calcmode="discrete" valueType="clr">
                                      <p:cBhvr override="childStyle">
                                        <p:cTn id="35" dur="80"/>
                                        <p:tgtEl>
                                          <p:spTgt spid="12">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12">
                                            <p:txEl>
                                              <p:pRg st="0" end="0"/>
                                            </p:txEl>
                                          </p:spTgt>
                                        </p:tgtEl>
                                        <p:attrNameLst>
                                          <p:attrName>fillcolor</p:attrName>
                                        </p:attrNameLst>
                                      </p:cBhvr>
                                      <p:tavLst>
                                        <p:tav tm="0">
                                          <p:val>
                                            <p:clrVal>
                                              <a:schemeClr val="accent2"/>
                                            </p:clrVal>
                                          </p:val>
                                        </p:tav>
                                        <p:tav tm="50000">
                                          <p:val>
                                            <p:clrVal>
                                              <a:schemeClr val="hlink"/>
                                            </p:clrVal>
                                          </p:val>
                                        </p:tav>
                                      </p:tavLst>
                                    </p:anim>
                                    <p:set>
                                      <p:cBhvr>
                                        <p:cTn id="37" dur="80"/>
                                        <p:tgtEl>
                                          <p:spTgt spid="12">
                                            <p:txEl>
                                              <p:pRg st="0" end="0"/>
                                            </p:txEl>
                                          </p:spTgt>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barn(inVertical)">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4" descr="Phim Hoạt Hình Bầu Trời Xanh Tươi Xanh, Hoạt Hình, Bầu Trời Xanh, Những đám  Mây Hình nền Vector để tải xuống miễn phí"/>
          <p:cNvPicPr>
            <a:picLocks noChangeAspect="1" noChangeArrowheads="1"/>
          </p:cNvPicPr>
          <p:nvPr/>
        </p:nvPicPr>
        <p:blipFill>
          <a:blip r:embed="rId2">
            <a:extLst>
              <a:ext uri="{28A0092B-C50C-407E-A947-70E740481C1C}">
                <a14:useLocalDpi xmlns:a14="http://schemas.microsoft.com/office/drawing/2010/main" val="0"/>
              </a:ext>
            </a:extLst>
          </a:blip>
          <a:srcRect t="9026" r="2" b="6882"/>
          <a:stretch>
            <a:fillRect/>
          </a:stretch>
        </p:blipFill>
        <p:spPr bwMode="auto">
          <a:xfrm>
            <a:off x="0" y="0"/>
            <a:ext cx="6096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79" name="Picture 2" descr="Phim Hoạt Hình Bầu Trời Xanh Tươi Xanh, Hoạt Hình, Bầu Trời Xanh, Những đám  Mây Hình nền Vector để tải xuống miễn phí"/>
          <p:cNvPicPr>
            <a:picLocks noChangeAspect="1" noChangeArrowheads="1"/>
          </p:cNvPicPr>
          <p:nvPr/>
        </p:nvPicPr>
        <p:blipFill>
          <a:blip r:embed="rId2">
            <a:extLst>
              <a:ext uri="{28A0092B-C50C-407E-A947-70E740481C1C}">
                <a14:useLocalDpi xmlns:a14="http://schemas.microsoft.com/office/drawing/2010/main" val="0"/>
              </a:ext>
            </a:extLst>
          </a:blip>
          <a:srcRect t="9029" b="6879"/>
          <a:stretch>
            <a:fillRect/>
          </a:stretch>
        </p:blipFill>
        <p:spPr bwMode="auto">
          <a:xfrm>
            <a:off x="6096000" y="0"/>
            <a:ext cx="6096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1">
            <a:extLst>
              <a:ext uri="{FF2B5EF4-FFF2-40B4-BE49-F238E27FC236}">
                <a16:creationId xmlns:a16="http://schemas.microsoft.com/office/drawing/2014/main" id="{68F2ED17-4451-41B2-A4E7-67E8AFCB4B16}"/>
              </a:ext>
            </a:extLst>
          </p:cNvPr>
          <p:cNvSpPr txBox="1"/>
          <p:nvPr/>
        </p:nvSpPr>
        <p:spPr>
          <a:xfrm>
            <a:off x="977199" y="2532981"/>
            <a:ext cx="10481376" cy="1015663"/>
          </a:xfrm>
          <a:prstGeom prst="rect">
            <a:avLst/>
          </a:prstGeom>
          <a:noFill/>
        </p:spPr>
        <p:txBody>
          <a:bodyPr wrap="square" rtlCol="0" anchor="t">
            <a:spAutoFit/>
          </a:bodyPr>
          <a:lstStyle/>
          <a:p>
            <a:pPr marL="0" indent="0" algn="ctr">
              <a:spcBef>
                <a:spcPts val="800"/>
              </a:spcBef>
              <a:buFont typeface="Chivo Light"/>
              <a:buNone/>
            </a:pPr>
            <a:r>
              <a:rPr lang="en-US" sz="6000" b="1" kern="0" dirty="0">
                <a:ln/>
                <a:solidFill>
                  <a:srgbClr val="C00000"/>
                </a:solidFill>
                <a:latin typeface="Times New Roman" panose="02020603050405020304" pitchFamily="18" charset="0"/>
                <a:cs typeface="Times New Roman" panose="02020603050405020304" pitchFamily="18" charset="0"/>
                <a:sym typeface="+mn-ea"/>
              </a:rPr>
              <a:t>LUYỆN ĐỌC THEO </a:t>
            </a:r>
            <a:r>
              <a:rPr lang="en-US" sz="6000" b="1" kern="0" dirty="0" err="1">
                <a:ln/>
                <a:solidFill>
                  <a:srgbClr val="C00000"/>
                </a:solidFill>
                <a:latin typeface="Times New Roman" panose="02020603050405020304" pitchFamily="18" charset="0"/>
                <a:cs typeface="Times New Roman" panose="02020603050405020304" pitchFamily="18" charset="0"/>
                <a:sym typeface="+mn-ea"/>
              </a:rPr>
              <a:t>NHÓM</a:t>
            </a:r>
            <a:r>
              <a:rPr lang="en-US" sz="6000" b="1" kern="0" dirty="0">
                <a:ln/>
                <a:solidFill>
                  <a:srgbClr val="C00000"/>
                </a:solidFill>
                <a:latin typeface="Times New Roman" panose="02020603050405020304" pitchFamily="18" charset="0"/>
                <a:cs typeface="Times New Roman" panose="02020603050405020304" pitchFamily="18" charset="0"/>
                <a:sym typeface="+mn-ea"/>
              </a:rPr>
              <a:t> 2</a:t>
            </a:r>
            <a:endParaRPr lang="en-US" sz="6000" b="1" kern="0" dirty="0">
              <a:ln/>
              <a:solidFill>
                <a:srgbClr val="C00000"/>
              </a:solidFill>
              <a:latin typeface="Times New Roman" panose="02020603050405020304" pitchFamily="18" charset="0"/>
              <a:ea typeface="Arial-Rounded" panose="020B0500000000000000" pitchFamily="34" charset="0"/>
              <a:cs typeface="Times New Roman" panose="02020603050405020304" pitchFamily="18" charset="0"/>
              <a:sym typeface="+mn-ea"/>
            </a:endParaRPr>
          </a:p>
        </p:txBody>
      </p:sp>
    </p:spTree>
    <p:extLst>
      <p:ext uri="{BB962C8B-B14F-4D97-AF65-F5344CB8AC3E}">
        <p14:creationId xmlns:p14="http://schemas.microsoft.com/office/powerpoint/2010/main" val="3154292575"/>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E605DAA4-8242-4591-9024-9AB6D5BE2EC1}"/>
              </a:ext>
            </a:extLst>
          </p:cNvPr>
          <p:cNvSpPr txBox="1">
            <a:spLocks/>
          </p:cNvSpPr>
          <p:nvPr/>
        </p:nvSpPr>
        <p:spPr>
          <a:xfrm>
            <a:off x="160019" y="523220"/>
            <a:ext cx="11871961" cy="545174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0"/>
              </a:spcBef>
              <a:buFont typeface="Arial" panose="020B0604020202020204" pitchFamily="34" charset="0"/>
              <a:buNone/>
            </a:pPr>
            <a:r>
              <a:rPr lang="en-US" sz="2200" dirty="0">
                <a:latin typeface="Times New Roman" panose="02020603050405020304" pitchFamily="18" charset="0"/>
                <a:cs typeface="Times New Roman" panose="02020603050405020304" pitchFamily="18" charset="0"/>
              </a:rPr>
              <a:t>    </a:t>
            </a:r>
            <a:r>
              <a:rPr lang="vi-VN" sz="2200" dirty="0">
                <a:solidFill>
                  <a:srgbClr val="FF0000"/>
                </a:solidFill>
                <a:latin typeface="+mj-lt"/>
              </a:rPr>
              <a:t>Voi em thích m</a:t>
            </a:r>
            <a:r>
              <a:rPr lang="en-US" sz="2200" dirty="0">
                <a:solidFill>
                  <a:srgbClr val="FF0000"/>
                </a:solidFill>
                <a:latin typeface="Times New Roman" panose="02020603050405020304" pitchFamily="18" charset="0"/>
                <a:cs typeface="Times New Roman" panose="02020603050405020304" pitchFamily="18" charset="0"/>
              </a:rPr>
              <a:t>ặ</a:t>
            </a:r>
            <a:r>
              <a:rPr lang="vi-VN" sz="2200" dirty="0">
                <a:solidFill>
                  <a:srgbClr val="FF0000"/>
                </a:solidFill>
                <a:latin typeface="+mj-lt"/>
              </a:rPr>
              <a:t>c đẹp và thích được khen xinh. Ở nhà, voi em luôn hỏi anh: "Em có xinh không?". Voi anh bao giờ cũng khen: </a:t>
            </a:r>
            <a:r>
              <a:rPr lang="en-US" sz="2200" dirty="0">
                <a:solidFill>
                  <a:srgbClr val="FF0000"/>
                </a:solidFill>
                <a:latin typeface="Times New Roman" panose="02020603050405020304" pitchFamily="18" charset="0"/>
                <a:cs typeface="Times New Roman" panose="02020603050405020304" pitchFamily="18" charset="0"/>
              </a:rPr>
              <a:t>“</a:t>
            </a:r>
            <a:r>
              <a:rPr lang="en-US" sz="2200" dirty="0" err="1">
                <a:solidFill>
                  <a:srgbClr val="FF0000"/>
                </a:solidFill>
                <a:latin typeface="Times New Roman" panose="02020603050405020304" pitchFamily="18" charset="0"/>
                <a:cs typeface="Times New Roman" panose="02020603050405020304" pitchFamily="18" charset="0"/>
              </a:rPr>
              <a:t>Em</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xinh</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lắm</a:t>
            </a:r>
            <a:r>
              <a:rPr lang="en-US" sz="2200" dirty="0">
                <a:solidFill>
                  <a:srgbClr val="FF0000"/>
                </a:solidFill>
                <a:latin typeface="Times New Roman" panose="02020603050405020304" pitchFamily="18" charset="0"/>
                <a:cs typeface="Times New Roman" panose="02020603050405020304" pitchFamily="18" charset="0"/>
              </a:rPr>
              <a:t>”.</a:t>
            </a:r>
          </a:p>
          <a:p>
            <a:pPr marL="0" indent="0" algn="just">
              <a:lnSpc>
                <a:spcPct val="100000"/>
              </a:lnSpc>
              <a:spcBef>
                <a:spcPts val="0"/>
              </a:spcBef>
              <a:buFont typeface="Arial" panose="020B0604020202020204" pitchFamily="34" charset="0"/>
              <a:buNone/>
            </a:pPr>
            <a:r>
              <a:rPr lang="en-US" sz="2200" dirty="0">
                <a:solidFill>
                  <a:srgbClr val="FF0000"/>
                </a:solidFill>
                <a:latin typeface="Times New Roman" panose="02020603050405020304" pitchFamily="18" charset="0"/>
                <a:cs typeface="Times New Roman" panose="02020603050405020304" pitchFamily="18" charset="0"/>
              </a:rPr>
              <a:t>      </a:t>
            </a:r>
            <a:r>
              <a:rPr lang="vi-VN" sz="2200" dirty="0">
                <a:solidFill>
                  <a:srgbClr val="FF0000"/>
                </a:solidFill>
                <a:latin typeface="Times New Roman" panose="02020603050405020304" pitchFamily="18" charset="0"/>
                <a:cs typeface="Times New Roman" panose="02020603050405020304" pitchFamily="18" charset="0"/>
              </a:rPr>
              <a:t>Một hôm, gặp hươu, voi em</a:t>
            </a:r>
            <a:r>
              <a:rPr lang="vi-VN" sz="2200" dirty="0">
                <a:solidFill>
                  <a:srgbClr val="FF0000"/>
                </a:solidFill>
                <a:latin typeface="+mj-lt"/>
              </a:rPr>
              <a:t> hỏi:</a:t>
            </a:r>
          </a:p>
          <a:p>
            <a:pPr marL="0" indent="0" algn="just">
              <a:lnSpc>
                <a:spcPct val="100000"/>
              </a:lnSpc>
              <a:spcBef>
                <a:spcPts val="0"/>
              </a:spcBef>
              <a:buFont typeface="Arial" panose="020B0604020202020204" pitchFamily="34" charset="0"/>
              <a:buNone/>
            </a:pPr>
            <a:r>
              <a:rPr lang="en-US" sz="2200" dirty="0">
                <a:solidFill>
                  <a:srgbClr val="FF0000"/>
                </a:solidFill>
                <a:latin typeface="+mj-lt"/>
              </a:rPr>
              <a:t>      </a:t>
            </a:r>
            <a:r>
              <a:rPr lang="vi-VN" sz="2200" dirty="0">
                <a:solidFill>
                  <a:srgbClr val="FF0000"/>
                </a:solidFill>
                <a:latin typeface="+mj-lt"/>
              </a:rPr>
              <a:t>- Em có xinh không?</a:t>
            </a:r>
            <a:endParaRPr lang="en-US" sz="2200" dirty="0">
              <a:solidFill>
                <a:srgbClr val="FF0000"/>
              </a:solidFill>
              <a:latin typeface="+mj-lt"/>
            </a:endParaRPr>
          </a:p>
          <a:p>
            <a:pPr marL="0" indent="0" algn="just">
              <a:lnSpc>
                <a:spcPct val="100000"/>
              </a:lnSpc>
              <a:spcBef>
                <a:spcPts val="0"/>
              </a:spcBef>
              <a:buFont typeface="Arial" panose="020B0604020202020204" pitchFamily="34" charset="0"/>
              <a:buNone/>
            </a:pPr>
            <a:r>
              <a:rPr lang="en-US" sz="2200" dirty="0">
                <a:solidFill>
                  <a:srgbClr val="FF0000"/>
                </a:solidFill>
                <a:latin typeface="+mj-lt"/>
              </a:rPr>
              <a:t>      </a:t>
            </a:r>
            <a:r>
              <a:rPr lang="vi-VN" sz="2200" dirty="0">
                <a:solidFill>
                  <a:srgbClr val="FF0000"/>
                </a:solidFill>
                <a:latin typeface="+mj-lt"/>
              </a:rPr>
              <a:t>Hươu ngắm voi rồi lắc đầu:</a:t>
            </a:r>
            <a:endParaRPr lang="en-US" sz="2200" dirty="0">
              <a:solidFill>
                <a:srgbClr val="FF0000"/>
              </a:solidFill>
              <a:latin typeface="+mj-lt"/>
            </a:endParaRPr>
          </a:p>
          <a:p>
            <a:pPr marL="0" indent="0" algn="just">
              <a:lnSpc>
                <a:spcPct val="100000"/>
              </a:lnSpc>
              <a:spcBef>
                <a:spcPts val="0"/>
              </a:spcBef>
              <a:buFont typeface="Arial" panose="020B0604020202020204" pitchFamily="34" charset="0"/>
              <a:buNone/>
            </a:pPr>
            <a:r>
              <a:rPr lang="en-US" sz="2200" dirty="0">
                <a:solidFill>
                  <a:srgbClr val="FF0000"/>
                </a:solidFill>
                <a:latin typeface="+mj-lt"/>
              </a:rPr>
              <a:t>      </a:t>
            </a:r>
            <a:r>
              <a:rPr lang="vi-VN" sz="2200" dirty="0">
                <a:solidFill>
                  <a:srgbClr val="FF0000"/>
                </a:solidFill>
                <a:latin typeface="+mj-lt"/>
              </a:rPr>
              <a:t>- Chưa xinh lắm vì em không có đôi sừng giống anh.</a:t>
            </a:r>
            <a:endParaRPr lang="en-US" sz="2200" dirty="0">
              <a:solidFill>
                <a:srgbClr val="FF0000"/>
              </a:solidFill>
              <a:latin typeface="+mj-lt"/>
            </a:endParaRPr>
          </a:p>
          <a:p>
            <a:pPr marL="0" indent="0" algn="just">
              <a:lnSpc>
                <a:spcPct val="100000"/>
              </a:lnSpc>
              <a:spcBef>
                <a:spcPts val="0"/>
              </a:spcBef>
              <a:buFont typeface="Arial" panose="020B0604020202020204" pitchFamily="34" charset="0"/>
              <a:buNone/>
            </a:pPr>
            <a:r>
              <a:rPr lang="en-US" sz="2200" dirty="0">
                <a:solidFill>
                  <a:srgbClr val="FF0000"/>
                </a:solidFill>
                <a:latin typeface="+mj-lt"/>
              </a:rPr>
              <a:t>      </a:t>
            </a:r>
            <a:r>
              <a:rPr lang="en-US" sz="2200" dirty="0">
                <a:solidFill>
                  <a:srgbClr val="FF0000"/>
                </a:solidFill>
                <a:latin typeface="Times New Roman" panose="02020603050405020304" pitchFamily="18" charset="0"/>
                <a:cs typeface="Times New Roman" panose="02020603050405020304" pitchFamily="18" charset="0"/>
              </a:rPr>
              <a:t>Nghe </a:t>
            </a:r>
            <a:r>
              <a:rPr lang="en-US" sz="2200" dirty="0" err="1">
                <a:solidFill>
                  <a:srgbClr val="FF0000"/>
                </a:solidFill>
                <a:latin typeface="Times New Roman" panose="02020603050405020304" pitchFamily="18" charset="0"/>
                <a:cs typeface="Times New Roman" panose="02020603050405020304" pitchFamily="18" charset="0"/>
              </a:rPr>
              <a:t>vậy</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voi</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nhặt</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vài</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cành</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cây</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khô</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gài</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lên</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đầu</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rồi</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đi</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solidFill>
                  <a:srgbClr val="FF0000"/>
                </a:solidFill>
                <a:latin typeface="Times New Roman" panose="02020603050405020304" pitchFamily="18" charset="0"/>
                <a:cs typeface="Times New Roman" panose="02020603050405020304" pitchFamily="18" charset="0"/>
              </a:rPr>
              <a:t>tiếp</a:t>
            </a:r>
            <a:r>
              <a:rPr lang="en-US" sz="2200" dirty="0">
                <a:solidFill>
                  <a:srgbClr val="FF0000"/>
                </a:solidFill>
                <a:latin typeface="Times New Roman" panose="02020603050405020304" pitchFamily="18" charset="0"/>
                <a:cs typeface="Times New Roman" panose="02020603050405020304" pitchFamily="18" charset="0"/>
              </a:rPr>
              <a:t>. </a:t>
            </a:r>
            <a:endParaRPr lang="vi-VN" sz="2200" dirty="0">
              <a:solidFill>
                <a:srgbClr val="FF0000"/>
              </a:solidFill>
              <a:latin typeface="Times New Roman" panose="02020603050405020304" pitchFamily="18" charset="0"/>
              <a:cs typeface="Times New Roman" panose="02020603050405020304" pitchFamily="18" charset="0"/>
            </a:endParaRPr>
          </a:p>
          <a:p>
            <a:pPr marL="0" indent="0" algn="just">
              <a:lnSpc>
                <a:spcPct val="100000"/>
              </a:lnSpc>
              <a:spcBef>
                <a:spcPts val="0"/>
              </a:spcBef>
              <a:buFont typeface="Arial" panose="020B0604020202020204" pitchFamily="34" charset="0"/>
              <a:buNone/>
            </a:pPr>
            <a:r>
              <a:rPr lang="en-US" sz="2200" dirty="0">
                <a:solidFill>
                  <a:srgbClr val="FF0000"/>
                </a:solidFill>
                <a:latin typeface="+mj-lt"/>
              </a:rPr>
              <a:t>      </a:t>
            </a:r>
            <a:r>
              <a:rPr lang="vi-VN" sz="2200" dirty="0">
                <a:solidFill>
                  <a:srgbClr val="FF0000"/>
                </a:solidFill>
                <a:latin typeface="+mj-lt"/>
              </a:rPr>
              <a:t>Gặp dê, voi hỏi:</a:t>
            </a:r>
          </a:p>
          <a:p>
            <a:pPr marL="0" indent="0" algn="just">
              <a:lnSpc>
                <a:spcPct val="100000"/>
              </a:lnSpc>
              <a:spcBef>
                <a:spcPts val="0"/>
              </a:spcBef>
              <a:buFont typeface="Arial" panose="020B0604020202020204" pitchFamily="34" charset="0"/>
              <a:buNone/>
            </a:pPr>
            <a:r>
              <a:rPr lang="en-US" sz="2200" dirty="0">
                <a:solidFill>
                  <a:srgbClr val="FF0000"/>
                </a:solidFill>
                <a:latin typeface="+mj-lt"/>
              </a:rPr>
              <a:t>      </a:t>
            </a:r>
            <a:r>
              <a:rPr lang="vi-VN" sz="2200" dirty="0">
                <a:solidFill>
                  <a:srgbClr val="FF0000"/>
                </a:solidFill>
                <a:latin typeface="+mj-lt"/>
              </a:rPr>
              <a:t>- Em có xinh không?</a:t>
            </a:r>
          </a:p>
          <a:p>
            <a:pPr marL="0" indent="0" algn="just">
              <a:lnSpc>
                <a:spcPct val="100000"/>
              </a:lnSpc>
              <a:spcBef>
                <a:spcPts val="0"/>
              </a:spcBef>
              <a:buFont typeface="Arial" panose="020B0604020202020204" pitchFamily="34" charset="0"/>
              <a:buNone/>
            </a:pPr>
            <a:r>
              <a:rPr lang="en-US" sz="2200" dirty="0">
                <a:solidFill>
                  <a:srgbClr val="FF0000"/>
                </a:solidFill>
                <a:latin typeface="+mj-lt"/>
              </a:rPr>
              <a:t>      </a:t>
            </a:r>
            <a:r>
              <a:rPr lang="vi-VN" sz="2200" dirty="0">
                <a:solidFill>
                  <a:srgbClr val="FF0000"/>
                </a:solidFill>
                <a:latin typeface="+mj-lt"/>
              </a:rPr>
              <a:t>- Không, vì cậu không có bộ râu giống tớ. </a:t>
            </a:r>
            <a:endParaRPr lang="en-US" sz="2200" dirty="0">
              <a:solidFill>
                <a:srgbClr val="FF0000"/>
              </a:solidFill>
              <a:latin typeface="+mj-lt"/>
            </a:endParaRPr>
          </a:p>
          <a:p>
            <a:pPr marL="0" indent="0" algn="just">
              <a:lnSpc>
                <a:spcPct val="100000"/>
              </a:lnSpc>
              <a:spcBef>
                <a:spcPts val="0"/>
              </a:spcBef>
              <a:buFont typeface="Arial" panose="020B0604020202020204" pitchFamily="34" charset="0"/>
              <a:buNone/>
            </a:pPr>
            <a:r>
              <a:rPr lang="en-US" sz="2200" dirty="0">
                <a:solidFill>
                  <a:srgbClr val="FF0000"/>
                </a:solidFill>
                <a:latin typeface="+mj-lt"/>
              </a:rPr>
              <a:t>      </a:t>
            </a:r>
            <a:r>
              <a:rPr lang="vi-VN" sz="2200" dirty="0">
                <a:solidFill>
                  <a:srgbClr val="FF0000"/>
                </a:solidFill>
                <a:latin typeface="+mj-lt"/>
              </a:rPr>
              <a:t>Voi liền nhổ một khóm cỏ dại bên đường, g</a:t>
            </a:r>
            <a:r>
              <a:rPr lang="en-US" sz="2200" dirty="0">
                <a:solidFill>
                  <a:srgbClr val="FF0000"/>
                </a:solidFill>
                <a:latin typeface="Times New Roman" panose="02020603050405020304" pitchFamily="18" charset="0"/>
                <a:cs typeface="Times New Roman" panose="02020603050405020304" pitchFamily="18" charset="0"/>
              </a:rPr>
              <a:t>ắ</a:t>
            </a:r>
            <a:r>
              <a:rPr lang="vi-VN" sz="2200" dirty="0">
                <a:solidFill>
                  <a:srgbClr val="FF0000"/>
                </a:solidFill>
                <a:latin typeface="+mj-lt"/>
              </a:rPr>
              <a:t>n vào cằm rồi về nhà. </a:t>
            </a:r>
            <a:endParaRPr lang="en-US" sz="2200" dirty="0">
              <a:solidFill>
                <a:srgbClr val="FF0000"/>
              </a:solidFill>
              <a:latin typeface="+mj-lt"/>
            </a:endParaRPr>
          </a:p>
          <a:p>
            <a:pPr marL="0" indent="0" algn="just">
              <a:lnSpc>
                <a:spcPct val="100000"/>
              </a:lnSpc>
              <a:spcBef>
                <a:spcPts val="0"/>
              </a:spcBef>
              <a:buFont typeface="Arial" panose="020B0604020202020204" pitchFamily="34" charset="0"/>
              <a:buNone/>
            </a:pPr>
            <a:r>
              <a:rPr lang="en-US" sz="2200" dirty="0">
                <a:latin typeface="+mj-lt"/>
              </a:rPr>
              <a:t>      </a:t>
            </a:r>
            <a:r>
              <a:rPr lang="vi-VN" sz="2200" dirty="0">
                <a:solidFill>
                  <a:schemeClr val="accent1"/>
                </a:solidFill>
                <a:latin typeface="+mj-lt"/>
              </a:rPr>
              <a:t>Về nhà với đôi s</a:t>
            </a:r>
            <a:r>
              <a:rPr lang="en-US" sz="2200" dirty="0">
                <a:solidFill>
                  <a:schemeClr val="accent1"/>
                </a:solidFill>
                <a:latin typeface="Times New Roman" panose="02020603050405020304" pitchFamily="18" charset="0"/>
                <a:cs typeface="Times New Roman" panose="02020603050405020304" pitchFamily="18" charset="0"/>
              </a:rPr>
              <a:t>ừ</a:t>
            </a:r>
            <a:r>
              <a:rPr lang="vi-VN" sz="2200" dirty="0">
                <a:solidFill>
                  <a:schemeClr val="accent1"/>
                </a:solidFill>
                <a:latin typeface="+mj-lt"/>
              </a:rPr>
              <a:t>ng và bộ râu giả, voi em hớn hở hỏi anh:</a:t>
            </a:r>
          </a:p>
          <a:p>
            <a:pPr marL="0" indent="0" algn="just">
              <a:lnSpc>
                <a:spcPct val="100000"/>
              </a:lnSpc>
              <a:spcBef>
                <a:spcPts val="0"/>
              </a:spcBef>
              <a:buFont typeface="Arial" panose="020B0604020202020204" pitchFamily="34" charset="0"/>
              <a:buNone/>
            </a:pPr>
            <a:r>
              <a:rPr lang="en-US" sz="2200" dirty="0">
                <a:solidFill>
                  <a:schemeClr val="accent1"/>
                </a:solidFill>
                <a:latin typeface="+mj-lt"/>
              </a:rPr>
              <a:t>      </a:t>
            </a:r>
            <a:r>
              <a:rPr lang="vi-VN" sz="2200" dirty="0">
                <a:solidFill>
                  <a:schemeClr val="accent1"/>
                </a:solidFill>
                <a:latin typeface="+mj-lt"/>
              </a:rPr>
              <a:t>- Em có xinh hơn không?</a:t>
            </a:r>
            <a:endParaRPr lang="en-US" sz="2200" dirty="0">
              <a:solidFill>
                <a:schemeClr val="accent1"/>
              </a:solidFill>
              <a:latin typeface="+mj-lt"/>
            </a:endParaRPr>
          </a:p>
          <a:p>
            <a:pPr marL="0" indent="0" algn="just">
              <a:lnSpc>
                <a:spcPct val="100000"/>
              </a:lnSpc>
              <a:spcBef>
                <a:spcPts val="0"/>
              </a:spcBef>
              <a:buFont typeface="Arial" panose="020B0604020202020204" pitchFamily="34" charset="0"/>
              <a:buNone/>
            </a:pPr>
            <a:r>
              <a:rPr lang="en-US" sz="2200" dirty="0">
                <a:solidFill>
                  <a:schemeClr val="accent1"/>
                </a:solidFill>
                <a:latin typeface="+mj-lt"/>
              </a:rPr>
              <a:t>      </a:t>
            </a:r>
            <a:r>
              <a:rPr lang="vi-VN" sz="2200" dirty="0">
                <a:solidFill>
                  <a:schemeClr val="accent1"/>
                </a:solidFill>
                <a:latin typeface="+mj-lt"/>
              </a:rPr>
              <a:t>Voi anh nói:</a:t>
            </a:r>
          </a:p>
          <a:p>
            <a:pPr marL="0" indent="0" algn="just">
              <a:lnSpc>
                <a:spcPct val="100000"/>
              </a:lnSpc>
              <a:spcBef>
                <a:spcPts val="0"/>
              </a:spcBef>
              <a:buFont typeface="Arial" panose="020B0604020202020204" pitchFamily="34" charset="0"/>
              <a:buNone/>
            </a:pPr>
            <a:r>
              <a:rPr lang="en-US" sz="2200" dirty="0">
                <a:solidFill>
                  <a:schemeClr val="accent1"/>
                </a:solidFill>
                <a:latin typeface="+mj-lt"/>
              </a:rPr>
              <a:t>      </a:t>
            </a:r>
            <a:r>
              <a:rPr lang="vi-VN" sz="2200" dirty="0">
                <a:solidFill>
                  <a:schemeClr val="accent1"/>
                </a:solidFill>
                <a:latin typeface="+mj-lt"/>
              </a:rPr>
              <a:t>- Trời </a:t>
            </a:r>
            <a:r>
              <a:rPr lang="en-US" sz="2200" dirty="0">
                <a:solidFill>
                  <a:schemeClr val="accent1"/>
                </a:solidFill>
                <a:latin typeface="Times New Roman" panose="02020603050405020304" pitchFamily="18" charset="0"/>
                <a:cs typeface="Times New Roman" panose="02020603050405020304" pitchFamily="18" charset="0"/>
              </a:rPr>
              <a:t>ơ</a:t>
            </a:r>
            <a:r>
              <a:rPr lang="vi-VN" sz="2200" dirty="0">
                <a:solidFill>
                  <a:schemeClr val="accent1"/>
                </a:solidFill>
                <a:latin typeface="+mj-lt"/>
              </a:rPr>
              <a:t>i, sao em lại thêm sừng và râu thế n</a:t>
            </a:r>
            <a:r>
              <a:rPr lang="en-US" sz="2200" dirty="0">
                <a:solidFill>
                  <a:schemeClr val="accent1"/>
                </a:solidFill>
                <a:latin typeface="Times New Roman" panose="02020603050405020304" pitchFamily="18" charset="0"/>
                <a:cs typeface="Times New Roman" panose="02020603050405020304" pitchFamily="18" charset="0"/>
              </a:rPr>
              <a:t>à</a:t>
            </a:r>
            <a:r>
              <a:rPr lang="vi-VN" sz="2200" dirty="0">
                <a:solidFill>
                  <a:schemeClr val="accent1"/>
                </a:solidFill>
                <a:latin typeface="+mj-lt"/>
              </a:rPr>
              <a:t>y? Xấu lắm! </a:t>
            </a:r>
            <a:endParaRPr lang="en-US" sz="2200" dirty="0">
              <a:solidFill>
                <a:schemeClr val="accent1"/>
              </a:solidFill>
              <a:latin typeface="+mj-lt"/>
            </a:endParaRPr>
          </a:p>
          <a:p>
            <a:pPr marL="0" indent="0" algn="just">
              <a:lnSpc>
                <a:spcPct val="100000"/>
              </a:lnSpc>
              <a:spcBef>
                <a:spcPts val="0"/>
              </a:spcBef>
              <a:buFont typeface="Arial" panose="020B0604020202020204" pitchFamily="34" charset="0"/>
              <a:buNone/>
            </a:pPr>
            <a:r>
              <a:rPr lang="en-US" sz="2200" dirty="0">
                <a:solidFill>
                  <a:schemeClr val="accent1"/>
                </a:solidFill>
                <a:latin typeface="+mj-lt"/>
              </a:rPr>
              <a:t>      </a:t>
            </a:r>
            <a:r>
              <a:rPr lang="vi-VN" sz="2200" dirty="0">
                <a:solidFill>
                  <a:schemeClr val="accent1"/>
                </a:solidFill>
                <a:latin typeface="+mj-lt"/>
              </a:rPr>
              <a:t>Voi em ngắm mình trong gương và thấy xấu thật. Sau khi bỏ sừng và râu đi, voi em thấy mình xinh đẹp hẳn lên. Giờ đây, voi em hiểu rằng mình chỉ xinh đẹp khi đúng là voi.</a:t>
            </a:r>
            <a:endParaRPr lang="en-US" sz="2200" dirty="0">
              <a:solidFill>
                <a:schemeClr val="accent1"/>
              </a:solidFill>
              <a:latin typeface="+mj-lt"/>
            </a:endParaRPr>
          </a:p>
          <a:p>
            <a:pPr marL="0" indent="0" algn="just">
              <a:lnSpc>
                <a:spcPct val="100000"/>
              </a:lnSpc>
              <a:spcBef>
                <a:spcPts val="0"/>
              </a:spcBef>
              <a:buFont typeface="Arial" panose="020B0604020202020204" pitchFamily="34" charset="0"/>
              <a:buNone/>
            </a:pPr>
            <a:r>
              <a:rPr lang="en-US" sz="2200" i="1" dirty="0">
                <a:latin typeface="+mj-lt"/>
              </a:rPr>
              <a:t>									</a:t>
            </a:r>
            <a:r>
              <a:rPr lang="vi-VN" sz="2200" b="1" dirty="0">
                <a:latin typeface="+mj-lt"/>
              </a:rPr>
              <a:t>(Theo </a:t>
            </a:r>
            <a:r>
              <a:rPr lang="vi-VN" sz="2200" b="1" i="1" dirty="0">
                <a:latin typeface="+mj-lt"/>
              </a:rPr>
              <a:t>Voi em đi t</a:t>
            </a:r>
            <a:r>
              <a:rPr lang="en-US" sz="2200" b="1" i="1" dirty="0">
                <a:latin typeface="+mj-lt"/>
              </a:rPr>
              <a:t>ì</a:t>
            </a:r>
            <a:r>
              <a:rPr lang="vi-VN" sz="2200" b="1" i="1" dirty="0">
                <a:latin typeface="+mj-lt"/>
              </a:rPr>
              <a:t>m tự tin</a:t>
            </a:r>
            <a:r>
              <a:rPr lang="vi-VN" sz="2200" b="1" dirty="0">
                <a:latin typeface="+mj-lt"/>
              </a:rPr>
              <a:t>)</a:t>
            </a:r>
            <a:br>
              <a:rPr lang="vi-VN" sz="2200" b="1" dirty="0">
                <a:latin typeface="+mj-lt"/>
              </a:rPr>
            </a:br>
            <a:endParaRPr lang="en-US" sz="2200" b="1" dirty="0">
              <a:latin typeface="+mj-lt"/>
            </a:endParaRPr>
          </a:p>
        </p:txBody>
      </p:sp>
      <p:sp>
        <p:nvSpPr>
          <p:cNvPr id="5" name="TextBox 4">
            <a:extLst>
              <a:ext uri="{FF2B5EF4-FFF2-40B4-BE49-F238E27FC236}">
                <a16:creationId xmlns:a16="http://schemas.microsoft.com/office/drawing/2014/main" id="{B1317E62-D600-47A2-BD86-8EC12296810D}"/>
              </a:ext>
            </a:extLst>
          </p:cNvPr>
          <p:cNvSpPr txBox="1"/>
          <p:nvPr/>
        </p:nvSpPr>
        <p:spPr>
          <a:xfrm>
            <a:off x="3479311" y="0"/>
            <a:ext cx="4871630" cy="523220"/>
          </a:xfrm>
          <a:prstGeom prst="rect">
            <a:avLst/>
          </a:prstGeom>
          <a:noFill/>
        </p:spPr>
        <p:txBody>
          <a:bodyPr wrap="square" rtlCol="0">
            <a:spAutoFit/>
          </a:bodyPr>
          <a:lstStyle/>
          <a:p>
            <a:r>
              <a:rPr lang="en-US" sz="2800" b="1" dirty="0">
                <a:latin typeface="Times New Roman" panose="02020603050405020304" pitchFamily="18" charset="0"/>
                <a:cs typeface="Times New Roman" panose="02020603050405020304" pitchFamily="18" charset="0"/>
              </a:rPr>
              <a:t>EM </a:t>
            </a:r>
            <a:r>
              <a:rPr lang="en-US" sz="2800" b="1" dirty="0" err="1">
                <a:latin typeface="Times New Roman" panose="02020603050405020304" pitchFamily="18" charset="0"/>
                <a:cs typeface="Times New Roman" panose="02020603050405020304" pitchFamily="18" charset="0"/>
              </a:rPr>
              <a:t>CÓ</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XINH</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KHÔNG</a:t>
            </a:r>
            <a:r>
              <a:rPr lang="en-US" sz="2800" b="1"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8180589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4" descr="Phim Hoạt Hình Bầu Trời Xanh Tươi Xanh, Hoạt Hình, Bầu Trời Xanh, Những đám  Mây Hình nền Vector để tải xuống miễn phí"/>
          <p:cNvPicPr>
            <a:picLocks noChangeAspect="1" noChangeArrowheads="1"/>
          </p:cNvPicPr>
          <p:nvPr/>
        </p:nvPicPr>
        <p:blipFill>
          <a:blip r:embed="rId2">
            <a:extLst>
              <a:ext uri="{28A0092B-C50C-407E-A947-70E740481C1C}">
                <a14:useLocalDpi xmlns:a14="http://schemas.microsoft.com/office/drawing/2010/main" val="0"/>
              </a:ext>
            </a:extLst>
          </a:blip>
          <a:srcRect t="9026" r="2" b="6882"/>
          <a:stretch>
            <a:fillRect/>
          </a:stretch>
        </p:blipFill>
        <p:spPr bwMode="auto">
          <a:xfrm>
            <a:off x="0" y="0"/>
            <a:ext cx="6096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79" name="Picture 2" descr="Phim Hoạt Hình Bầu Trời Xanh Tươi Xanh, Hoạt Hình, Bầu Trời Xanh, Những đám  Mây Hình nền Vector để tải xuống miễn phí"/>
          <p:cNvPicPr>
            <a:picLocks noChangeAspect="1" noChangeArrowheads="1"/>
          </p:cNvPicPr>
          <p:nvPr/>
        </p:nvPicPr>
        <p:blipFill>
          <a:blip r:embed="rId2">
            <a:extLst>
              <a:ext uri="{28A0092B-C50C-407E-A947-70E740481C1C}">
                <a14:useLocalDpi xmlns:a14="http://schemas.microsoft.com/office/drawing/2010/main" val="0"/>
              </a:ext>
            </a:extLst>
          </a:blip>
          <a:srcRect t="9029" b="6879"/>
          <a:stretch>
            <a:fillRect/>
          </a:stretch>
        </p:blipFill>
        <p:spPr bwMode="auto">
          <a:xfrm>
            <a:off x="6096000" y="0"/>
            <a:ext cx="6096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1">
            <a:extLst>
              <a:ext uri="{FF2B5EF4-FFF2-40B4-BE49-F238E27FC236}">
                <a16:creationId xmlns:a16="http://schemas.microsoft.com/office/drawing/2014/main" id="{68F2ED17-4451-41B2-A4E7-67E8AFCB4B16}"/>
              </a:ext>
            </a:extLst>
          </p:cNvPr>
          <p:cNvSpPr txBox="1"/>
          <p:nvPr/>
        </p:nvSpPr>
        <p:spPr>
          <a:xfrm>
            <a:off x="977199" y="2532981"/>
            <a:ext cx="9731163" cy="1015663"/>
          </a:xfrm>
          <a:prstGeom prst="rect">
            <a:avLst/>
          </a:prstGeom>
          <a:noFill/>
        </p:spPr>
        <p:txBody>
          <a:bodyPr wrap="square" rtlCol="0" anchor="t">
            <a:spAutoFit/>
          </a:bodyPr>
          <a:lstStyle/>
          <a:p>
            <a:pPr marL="0" indent="0" algn="ctr">
              <a:spcBef>
                <a:spcPts val="800"/>
              </a:spcBef>
              <a:buFont typeface="Chivo Light"/>
              <a:buNone/>
            </a:pPr>
            <a:r>
              <a:rPr lang="en-US" sz="6000" b="1" kern="0" dirty="0">
                <a:ln/>
                <a:solidFill>
                  <a:srgbClr val="C00000"/>
                </a:solidFill>
                <a:latin typeface="Times New Roman" panose="02020603050405020304" pitchFamily="18" charset="0"/>
                <a:cs typeface="Times New Roman" panose="02020603050405020304" pitchFamily="18" charset="0"/>
                <a:sym typeface="+mn-ea"/>
              </a:rPr>
              <a:t>LUYỆN ĐỌC CẢ BÀI</a:t>
            </a:r>
            <a:endParaRPr lang="en-US" sz="6000" b="1" kern="0" dirty="0">
              <a:ln/>
              <a:solidFill>
                <a:srgbClr val="C00000"/>
              </a:solidFill>
              <a:latin typeface="Times New Roman" panose="02020603050405020304" pitchFamily="18" charset="0"/>
              <a:ea typeface="Arial-Rounded" panose="020B0500000000000000" pitchFamily="34" charset="0"/>
              <a:cs typeface="Times New Roman" panose="02020603050405020304" pitchFamily="18" charset="0"/>
              <a:sym typeface="+mn-ea"/>
            </a:endParaRPr>
          </a:p>
        </p:txBody>
      </p:sp>
    </p:spTree>
    <p:extLst>
      <p:ext uri="{BB962C8B-B14F-4D97-AF65-F5344CB8AC3E}">
        <p14:creationId xmlns:p14="http://schemas.microsoft.com/office/powerpoint/2010/main" val="21746629"/>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BDAE6C12-8638-42A1-B1E8-3FE867BACC17}"/>
              </a:ext>
            </a:extLst>
          </p:cNvPr>
          <p:cNvSpPr txBox="1">
            <a:spLocks/>
          </p:cNvSpPr>
          <p:nvPr/>
        </p:nvSpPr>
        <p:spPr>
          <a:xfrm>
            <a:off x="160019" y="523220"/>
            <a:ext cx="11871961" cy="545174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0"/>
              </a:spcBef>
              <a:buFont typeface="Arial" panose="020B0604020202020204" pitchFamily="34" charset="0"/>
              <a:buNone/>
            </a:pPr>
            <a:r>
              <a:rPr lang="en-US" sz="2200" dirty="0">
                <a:latin typeface="Times New Roman" panose="02020603050405020304" pitchFamily="18" charset="0"/>
                <a:cs typeface="Times New Roman" panose="02020603050405020304" pitchFamily="18" charset="0"/>
              </a:rPr>
              <a:t>    </a:t>
            </a:r>
            <a:r>
              <a:rPr lang="vi-VN" sz="2200" dirty="0">
                <a:latin typeface="+mj-lt"/>
              </a:rPr>
              <a:t>Voi em thích m</a:t>
            </a:r>
            <a:r>
              <a:rPr lang="en-US" sz="2200" dirty="0">
                <a:latin typeface="Times New Roman" panose="02020603050405020304" pitchFamily="18" charset="0"/>
                <a:cs typeface="Times New Roman" panose="02020603050405020304" pitchFamily="18" charset="0"/>
              </a:rPr>
              <a:t>ặ</a:t>
            </a:r>
            <a:r>
              <a:rPr lang="vi-VN" sz="2200" dirty="0">
                <a:latin typeface="+mj-lt"/>
              </a:rPr>
              <a:t>c đẹp và thích được khen xinh. Ở nhà, voi em luôn hỏi anh: "Em có xinh không?". Voi anh bao giờ cũng khen: </a:t>
            </a:r>
            <a:r>
              <a:rPr lang="en-US" sz="2200" dirty="0">
                <a:latin typeface="Times New Roman" panose="02020603050405020304" pitchFamily="18" charset="0"/>
                <a:cs typeface="Times New Roman" panose="02020603050405020304" pitchFamily="18" charset="0"/>
              </a:rPr>
              <a:t>“</a:t>
            </a:r>
            <a:r>
              <a:rPr lang="en-US" sz="2200" dirty="0" err="1">
                <a:latin typeface="Times New Roman" panose="02020603050405020304" pitchFamily="18" charset="0"/>
                <a:cs typeface="Times New Roman" panose="02020603050405020304" pitchFamily="18" charset="0"/>
              </a:rPr>
              <a:t>Em</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xinh</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lắm</a:t>
            </a:r>
            <a:r>
              <a:rPr lang="en-US" sz="2200" dirty="0">
                <a:latin typeface="Times New Roman" panose="02020603050405020304" pitchFamily="18" charset="0"/>
                <a:cs typeface="Times New Roman" panose="02020603050405020304" pitchFamily="18" charset="0"/>
              </a:rPr>
              <a:t>”.</a:t>
            </a:r>
          </a:p>
          <a:p>
            <a:pPr marL="0" indent="0" algn="just">
              <a:lnSpc>
                <a:spcPct val="100000"/>
              </a:lnSpc>
              <a:spcBef>
                <a:spcPts val="0"/>
              </a:spcBef>
              <a:buFont typeface="Arial" panose="020B0604020202020204" pitchFamily="34" charset="0"/>
              <a:buNone/>
            </a:pPr>
            <a:r>
              <a:rPr lang="en-US" sz="2200" dirty="0">
                <a:latin typeface="Times New Roman" panose="02020603050405020304" pitchFamily="18" charset="0"/>
                <a:cs typeface="Times New Roman" panose="02020603050405020304" pitchFamily="18" charset="0"/>
              </a:rPr>
              <a:t>      </a:t>
            </a:r>
            <a:r>
              <a:rPr lang="vi-VN" sz="2200" dirty="0">
                <a:latin typeface="Times New Roman" panose="02020603050405020304" pitchFamily="18" charset="0"/>
                <a:cs typeface="Times New Roman" panose="02020603050405020304" pitchFamily="18" charset="0"/>
              </a:rPr>
              <a:t>Một hôm, gặp hươu, voi em</a:t>
            </a:r>
            <a:r>
              <a:rPr lang="vi-VN" sz="2200" dirty="0">
                <a:latin typeface="+mj-lt"/>
              </a:rPr>
              <a:t> hỏi:</a:t>
            </a:r>
          </a:p>
          <a:p>
            <a:pPr marL="0" indent="0" algn="just">
              <a:lnSpc>
                <a:spcPct val="100000"/>
              </a:lnSpc>
              <a:spcBef>
                <a:spcPts val="0"/>
              </a:spcBef>
              <a:buFont typeface="Arial" panose="020B0604020202020204" pitchFamily="34" charset="0"/>
              <a:buNone/>
            </a:pPr>
            <a:r>
              <a:rPr lang="en-US" sz="2200" dirty="0">
                <a:latin typeface="+mj-lt"/>
              </a:rPr>
              <a:t>      </a:t>
            </a:r>
            <a:r>
              <a:rPr lang="vi-VN" sz="2200" dirty="0">
                <a:latin typeface="+mj-lt"/>
              </a:rPr>
              <a:t>- Em có xinh không?</a:t>
            </a:r>
            <a:endParaRPr lang="en-US" sz="2200" dirty="0">
              <a:latin typeface="+mj-lt"/>
            </a:endParaRPr>
          </a:p>
          <a:p>
            <a:pPr marL="0" indent="0" algn="just">
              <a:lnSpc>
                <a:spcPct val="100000"/>
              </a:lnSpc>
              <a:spcBef>
                <a:spcPts val="0"/>
              </a:spcBef>
              <a:buFont typeface="Arial" panose="020B0604020202020204" pitchFamily="34" charset="0"/>
              <a:buNone/>
            </a:pPr>
            <a:r>
              <a:rPr lang="en-US" sz="2200" dirty="0">
                <a:latin typeface="+mj-lt"/>
              </a:rPr>
              <a:t>      </a:t>
            </a:r>
            <a:r>
              <a:rPr lang="vi-VN" sz="2200" dirty="0">
                <a:latin typeface="+mj-lt"/>
              </a:rPr>
              <a:t>Hươu ngắm voi rồi lắc đầu:</a:t>
            </a:r>
            <a:endParaRPr lang="en-US" sz="2200" dirty="0">
              <a:latin typeface="+mj-lt"/>
            </a:endParaRPr>
          </a:p>
          <a:p>
            <a:pPr marL="0" indent="0" algn="just">
              <a:lnSpc>
                <a:spcPct val="100000"/>
              </a:lnSpc>
              <a:spcBef>
                <a:spcPts val="0"/>
              </a:spcBef>
              <a:buFont typeface="Arial" panose="020B0604020202020204" pitchFamily="34" charset="0"/>
              <a:buNone/>
            </a:pPr>
            <a:r>
              <a:rPr lang="en-US" sz="2200" dirty="0">
                <a:latin typeface="+mj-lt"/>
              </a:rPr>
              <a:t>      </a:t>
            </a:r>
            <a:r>
              <a:rPr lang="vi-VN" sz="2200" dirty="0">
                <a:latin typeface="+mj-lt"/>
              </a:rPr>
              <a:t>- Chưa xinh lắm vì em không có đôi sừng giống anh.</a:t>
            </a:r>
            <a:endParaRPr lang="en-US" sz="2200" dirty="0">
              <a:latin typeface="+mj-lt"/>
            </a:endParaRPr>
          </a:p>
          <a:p>
            <a:pPr marL="0" indent="0" algn="just">
              <a:lnSpc>
                <a:spcPct val="100000"/>
              </a:lnSpc>
              <a:spcBef>
                <a:spcPts val="0"/>
              </a:spcBef>
              <a:buFont typeface="Arial" panose="020B0604020202020204" pitchFamily="34" charset="0"/>
              <a:buNone/>
            </a:pPr>
            <a:r>
              <a:rPr lang="en-US" sz="2200" dirty="0">
                <a:latin typeface="+mj-lt"/>
              </a:rPr>
              <a:t>      </a:t>
            </a:r>
            <a:r>
              <a:rPr lang="en-US" sz="2200" dirty="0">
                <a:latin typeface="Times New Roman" panose="02020603050405020304" pitchFamily="18" charset="0"/>
                <a:cs typeface="Times New Roman" panose="02020603050405020304" pitchFamily="18" charset="0"/>
              </a:rPr>
              <a:t>Nghe </a:t>
            </a:r>
            <a:r>
              <a:rPr lang="en-US" sz="2200" dirty="0" err="1">
                <a:latin typeface="Times New Roman" panose="02020603050405020304" pitchFamily="18" charset="0"/>
                <a:cs typeface="Times New Roman" panose="02020603050405020304" pitchFamily="18" charset="0"/>
              </a:rPr>
              <a:t>vậy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voi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nhặt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vài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cành</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cây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khô</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gài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lên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đầu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rồi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tiếp</a:t>
            </a:r>
            <a:r>
              <a:rPr lang="en-US" sz="2200" dirty="0">
                <a:latin typeface="Times New Roman" panose="02020603050405020304" pitchFamily="18" charset="0"/>
                <a:cs typeface="Times New Roman" panose="02020603050405020304" pitchFamily="18" charset="0"/>
              </a:rPr>
              <a:t>. </a:t>
            </a:r>
            <a:endParaRPr lang="vi-VN" sz="2200" dirty="0">
              <a:latin typeface="Times New Roman" panose="02020603050405020304" pitchFamily="18" charset="0"/>
              <a:cs typeface="Times New Roman" panose="02020603050405020304" pitchFamily="18" charset="0"/>
            </a:endParaRPr>
          </a:p>
          <a:p>
            <a:pPr marL="0" indent="0" algn="just">
              <a:lnSpc>
                <a:spcPct val="100000"/>
              </a:lnSpc>
              <a:spcBef>
                <a:spcPts val="0"/>
              </a:spcBef>
              <a:buFont typeface="Arial" panose="020B0604020202020204" pitchFamily="34" charset="0"/>
              <a:buNone/>
            </a:pPr>
            <a:r>
              <a:rPr lang="en-US" sz="2200" dirty="0">
                <a:latin typeface="+mj-lt"/>
              </a:rPr>
              <a:t>      </a:t>
            </a:r>
            <a:r>
              <a:rPr lang="vi-VN" sz="2200" dirty="0">
                <a:latin typeface="+mj-lt"/>
              </a:rPr>
              <a:t>Gặp dê, voi hỏi:</a:t>
            </a:r>
          </a:p>
          <a:p>
            <a:pPr marL="0" indent="0" algn="just">
              <a:lnSpc>
                <a:spcPct val="100000"/>
              </a:lnSpc>
              <a:spcBef>
                <a:spcPts val="0"/>
              </a:spcBef>
              <a:buFont typeface="Arial" panose="020B0604020202020204" pitchFamily="34" charset="0"/>
              <a:buNone/>
            </a:pPr>
            <a:r>
              <a:rPr lang="en-US" sz="2200" dirty="0">
                <a:latin typeface="+mj-lt"/>
              </a:rPr>
              <a:t>      </a:t>
            </a:r>
            <a:r>
              <a:rPr lang="vi-VN" sz="2200" dirty="0">
                <a:latin typeface="+mj-lt"/>
              </a:rPr>
              <a:t>- Em có xinh không?</a:t>
            </a:r>
          </a:p>
          <a:p>
            <a:pPr marL="0" indent="0" algn="just">
              <a:lnSpc>
                <a:spcPct val="100000"/>
              </a:lnSpc>
              <a:spcBef>
                <a:spcPts val="0"/>
              </a:spcBef>
              <a:buFont typeface="Arial" panose="020B0604020202020204" pitchFamily="34" charset="0"/>
              <a:buNone/>
            </a:pPr>
            <a:r>
              <a:rPr lang="en-US" sz="2200" dirty="0">
                <a:latin typeface="+mj-lt"/>
              </a:rPr>
              <a:t>      </a:t>
            </a:r>
            <a:r>
              <a:rPr lang="vi-VN" sz="2200" dirty="0">
                <a:latin typeface="+mj-lt"/>
              </a:rPr>
              <a:t>- Không, vì cậu không có bộ râu giống tớ. </a:t>
            </a:r>
            <a:endParaRPr lang="en-US" sz="2200" dirty="0">
              <a:latin typeface="+mj-lt"/>
            </a:endParaRPr>
          </a:p>
          <a:p>
            <a:pPr marL="0" indent="0" algn="just">
              <a:lnSpc>
                <a:spcPct val="100000"/>
              </a:lnSpc>
              <a:spcBef>
                <a:spcPts val="0"/>
              </a:spcBef>
              <a:buFont typeface="Arial" panose="020B0604020202020204" pitchFamily="34" charset="0"/>
              <a:buNone/>
            </a:pPr>
            <a:r>
              <a:rPr lang="en-US" sz="2200" dirty="0">
                <a:latin typeface="+mj-lt"/>
              </a:rPr>
              <a:t>      </a:t>
            </a:r>
            <a:r>
              <a:rPr lang="vi-VN" sz="2200" dirty="0">
                <a:latin typeface="+mj-lt"/>
              </a:rPr>
              <a:t>Voi liền nhổ một khóm cỏ dại bên đường, g</a:t>
            </a:r>
            <a:r>
              <a:rPr lang="en-US" sz="2200" dirty="0">
                <a:latin typeface="Times New Roman" panose="02020603050405020304" pitchFamily="18" charset="0"/>
                <a:cs typeface="Times New Roman" panose="02020603050405020304" pitchFamily="18" charset="0"/>
              </a:rPr>
              <a:t>ắ</a:t>
            </a:r>
            <a:r>
              <a:rPr lang="vi-VN" sz="2200" dirty="0">
                <a:latin typeface="+mj-lt"/>
              </a:rPr>
              <a:t>n vào cằm rồi về nhà. </a:t>
            </a:r>
            <a:endParaRPr lang="en-US" sz="2200" dirty="0">
              <a:latin typeface="+mj-lt"/>
            </a:endParaRPr>
          </a:p>
          <a:p>
            <a:pPr marL="0" indent="0" algn="just">
              <a:lnSpc>
                <a:spcPct val="100000"/>
              </a:lnSpc>
              <a:spcBef>
                <a:spcPts val="0"/>
              </a:spcBef>
              <a:buFont typeface="Arial" panose="020B0604020202020204" pitchFamily="34" charset="0"/>
              <a:buNone/>
            </a:pPr>
            <a:r>
              <a:rPr lang="en-US" sz="2200" dirty="0">
                <a:latin typeface="+mj-lt"/>
              </a:rPr>
              <a:t>      </a:t>
            </a:r>
            <a:r>
              <a:rPr lang="vi-VN" sz="2200" dirty="0">
                <a:latin typeface="+mj-lt"/>
              </a:rPr>
              <a:t>Về nhà với đôi s</a:t>
            </a:r>
            <a:r>
              <a:rPr lang="en-US" sz="2200" dirty="0">
                <a:latin typeface="Times New Roman" panose="02020603050405020304" pitchFamily="18" charset="0"/>
                <a:cs typeface="Times New Roman" panose="02020603050405020304" pitchFamily="18" charset="0"/>
              </a:rPr>
              <a:t>ừ</a:t>
            </a:r>
            <a:r>
              <a:rPr lang="vi-VN" sz="2200" dirty="0">
                <a:latin typeface="+mj-lt"/>
              </a:rPr>
              <a:t>ng và bộ râu giả, voi em hớn hở hỏi anh:</a:t>
            </a:r>
          </a:p>
          <a:p>
            <a:pPr marL="0" indent="0" algn="just">
              <a:lnSpc>
                <a:spcPct val="100000"/>
              </a:lnSpc>
              <a:spcBef>
                <a:spcPts val="0"/>
              </a:spcBef>
              <a:buFont typeface="Arial" panose="020B0604020202020204" pitchFamily="34" charset="0"/>
              <a:buNone/>
            </a:pPr>
            <a:r>
              <a:rPr lang="en-US" sz="2200" dirty="0">
                <a:latin typeface="+mj-lt"/>
              </a:rPr>
              <a:t>      </a:t>
            </a:r>
            <a:r>
              <a:rPr lang="vi-VN" sz="2200" dirty="0">
                <a:latin typeface="+mj-lt"/>
              </a:rPr>
              <a:t>- Em có xinh hơn không?</a:t>
            </a:r>
            <a:endParaRPr lang="en-US" sz="2200" dirty="0">
              <a:latin typeface="+mj-lt"/>
            </a:endParaRPr>
          </a:p>
          <a:p>
            <a:pPr marL="0" indent="0" algn="just">
              <a:lnSpc>
                <a:spcPct val="100000"/>
              </a:lnSpc>
              <a:spcBef>
                <a:spcPts val="0"/>
              </a:spcBef>
              <a:buFont typeface="Arial" panose="020B0604020202020204" pitchFamily="34" charset="0"/>
              <a:buNone/>
            </a:pPr>
            <a:r>
              <a:rPr lang="en-US" sz="2200" dirty="0">
                <a:latin typeface="+mj-lt"/>
              </a:rPr>
              <a:t>      </a:t>
            </a:r>
            <a:r>
              <a:rPr lang="vi-VN" sz="2200" dirty="0">
                <a:latin typeface="+mj-lt"/>
              </a:rPr>
              <a:t>Voi anh nói:</a:t>
            </a:r>
          </a:p>
          <a:p>
            <a:pPr marL="0" indent="0" algn="just">
              <a:lnSpc>
                <a:spcPct val="100000"/>
              </a:lnSpc>
              <a:spcBef>
                <a:spcPts val="0"/>
              </a:spcBef>
              <a:buFont typeface="Arial" panose="020B0604020202020204" pitchFamily="34" charset="0"/>
              <a:buNone/>
            </a:pPr>
            <a:r>
              <a:rPr lang="en-US" sz="2200" dirty="0">
                <a:latin typeface="+mj-lt"/>
              </a:rPr>
              <a:t>      </a:t>
            </a:r>
            <a:r>
              <a:rPr lang="vi-VN" sz="2200" dirty="0">
                <a:latin typeface="+mj-lt"/>
              </a:rPr>
              <a:t>- Trời </a:t>
            </a:r>
            <a:r>
              <a:rPr lang="en-US" sz="2200" dirty="0">
                <a:latin typeface="Times New Roman" panose="02020603050405020304" pitchFamily="18" charset="0"/>
                <a:cs typeface="Times New Roman" panose="02020603050405020304" pitchFamily="18" charset="0"/>
              </a:rPr>
              <a:t>ơ</a:t>
            </a:r>
            <a:r>
              <a:rPr lang="vi-VN" sz="2200" dirty="0">
                <a:latin typeface="+mj-lt"/>
              </a:rPr>
              <a:t>i, sao em lại thêm sừng và râu thế n</a:t>
            </a:r>
            <a:r>
              <a:rPr lang="en-US" sz="2200" dirty="0">
                <a:latin typeface="Times New Roman" panose="02020603050405020304" pitchFamily="18" charset="0"/>
                <a:cs typeface="Times New Roman" panose="02020603050405020304" pitchFamily="18" charset="0"/>
              </a:rPr>
              <a:t>à</a:t>
            </a:r>
            <a:r>
              <a:rPr lang="vi-VN" sz="2200" dirty="0">
                <a:latin typeface="+mj-lt"/>
              </a:rPr>
              <a:t>y? Xấu lắm! </a:t>
            </a:r>
            <a:endParaRPr lang="en-US" sz="2200" dirty="0">
              <a:latin typeface="+mj-lt"/>
            </a:endParaRPr>
          </a:p>
          <a:p>
            <a:pPr marL="0" indent="0" algn="just">
              <a:lnSpc>
                <a:spcPct val="100000"/>
              </a:lnSpc>
              <a:spcBef>
                <a:spcPts val="0"/>
              </a:spcBef>
              <a:buFont typeface="Arial" panose="020B0604020202020204" pitchFamily="34" charset="0"/>
              <a:buNone/>
            </a:pPr>
            <a:r>
              <a:rPr lang="en-US" sz="2200" dirty="0">
                <a:latin typeface="+mj-lt"/>
              </a:rPr>
              <a:t>      </a:t>
            </a:r>
            <a:r>
              <a:rPr lang="vi-VN" sz="2200" dirty="0">
                <a:latin typeface="+mj-lt"/>
              </a:rPr>
              <a:t>Voi em ngắm mình trong gương và thấy xấu thật. Sau khi bỏ sừng và râu đi, voi em thấy mình xinh đẹp hẳn lên. Giờ đây, voi em hiểu rằng mình chỉ xinh đẹp khi đúng là voi.</a:t>
            </a:r>
            <a:endParaRPr lang="en-US" sz="2200" dirty="0">
              <a:latin typeface="+mj-lt"/>
            </a:endParaRPr>
          </a:p>
          <a:p>
            <a:pPr marL="0" indent="0" algn="just">
              <a:lnSpc>
                <a:spcPct val="100000"/>
              </a:lnSpc>
              <a:spcBef>
                <a:spcPts val="0"/>
              </a:spcBef>
              <a:buFont typeface="Arial" panose="020B0604020202020204" pitchFamily="34" charset="0"/>
              <a:buNone/>
            </a:pPr>
            <a:r>
              <a:rPr lang="en-US" sz="2200" i="1" dirty="0">
                <a:latin typeface="+mj-lt"/>
              </a:rPr>
              <a:t>									</a:t>
            </a:r>
            <a:r>
              <a:rPr lang="vi-VN" sz="2200" b="1" dirty="0">
                <a:latin typeface="+mj-lt"/>
              </a:rPr>
              <a:t>(Theo </a:t>
            </a:r>
            <a:r>
              <a:rPr lang="vi-VN" sz="2200" b="1" i="1" dirty="0">
                <a:latin typeface="+mj-lt"/>
              </a:rPr>
              <a:t>Voi em đi t</a:t>
            </a:r>
            <a:r>
              <a:rPr lang="en-US" sz="2200" b="1" i="1" dirty="0">
                <a:latin typeface="+mj-lt"/>
              </a:rPr>
              <a:t>ì</a:t>
            </a:r>
            <a:r>
              <a:rPr lang="vi-VN" sz="2200" b="1" i="1" dirty="0">
                <a:latin typeface="+mj-lt"/>
              </a:rPr>
              <a:t>m tự tin</a:t>
            </a:r>
            <a:r>
              <a:rPr lang="vi-VN" sz="2200" b="1" dirty="0">
                <a:latin typeface="+mj-lt"/>
              </a:rPr>
              <a:t>)</a:t>
            </a:r>
            <a:br>
              <a:rPr lang="vi-VN" sz="2200" b="1" dirty="0">
                <a:latin typeface="+mj-lt"/>
              </a:rPr>
            </a:br>
            <a:endParaRPr lang="en-US" sz="2200" b="1" dirty="0">
              <a:latin typeface="+mj-lt"/>
            </a:endParaRPr>
          </a:p>
        </p:txBody>
      </p:sp>
      <p:sp>
        <p:nvSpPr>
          <p:cNvPr id="5" name="TextBox 4">
            <a:extLst>
              <a:ext uri="{FF2B5EF4-FFF2-40B4-BE49-F238E27FC236}">
                <a16:creationId xmlns:a16="http://schemas.microsoft.com/office/drawing/2014/main" id="{E4D22BC5-F2F9-4243-AD98-84A1922AFB36}"/>
              </a:ext>
            </a:extLst>
          </p:cNvPr>
          <p:cNvSpPr txBox="1"/>
          <p:nvPr/>
        </p:nvSpPr>
        <p:spPr>
          <a:xfrm>
            <a:off x="3479311" y="0"/>
            <a:ext cx="4871630" cy="523220"/>
          </a:xfrm>
          <a:prstGeom prst="rect">
            <a:avLst/>
          </a:prstGeom>
          <a:noFill/>
        </p:spPr>
        <p:txBody>
          <a:bodyPr wrap="square" rtlCol="0">
            <a:spAutoFit/>
          </a:bodyPr>
          <a:lstStyle/>
          <a:p>
            <a:r>
              <a:rPr lang="en-US" sz="2800" b="1" dirty="0">
                <a:latin typeface="Times New Roman" panose="02020603050405020304" pitchFamily="18" charset="0"/>
                <a:cs typeface="Times New Roman" panose="02020603050405020304" pitchFamily="18" charset="0"/>
              </a:rPr>
              <a:t>EM </a:t>
            </a:r>
            <a:r>
              <a:rPr lang="en-US" sz="2800" b="1" dirty="0" err="1">
                <a:latin typeface="Times New Roman" panose="02020603050405020304" pitchFamily="18" charset="0"/>
                <a:cs typeface="Times New Roman" panose="02020603050405020304" pitchFamily="18" charset="0"/>
              </a:rPr>
              <a:t>CÓ</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XINH</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KHÔNG</a:t>
            </a:r>
            <a:r>
              <a:rPr lang="en-US" sz="2800" b="1"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303452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4" descr="Phim Hoạt Hình Bầu Trời Xanh Tươi Xanh, Hoạt Hình, Bầu Trời Xanh, Những đám  Mây Hình nền Vector để tải xuống miễn phí"/>
          <p:cNvPicPr>
            <a:picLocks noChangeAspect="1" noChangeArrowheads="1"/>
          </p:cNvPicPr>
          <p:nvPr/>
        </p:nvPicPr>
        <p:blipFill>
          <a:blip r:embed="rId2">
            <a:extLst>
              <a:ext uri="{28A0092B-C50C-407E-A947-70E740481C1C}">
                <a14:useLocalDpi xmlns:a14="http://schemas.microsoft.com/office/drawing/2010/main" val="0"/>
              </a:ext>
            </a:extLst>
          </a:blip>
          <a:srcRect t="9026" r="2" b="6882"/>
          <a:stretch>
            <a:fillRect/>
          </a:stretch>
        </p:blipFill>
        <p:spPr bwMode="auto">
          <a:xfrm>
            <a:off x="0" y="0"/>
            <a:ext cx="6096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79" name="Picture 2" descr="Phim Hoạt Hình Bầu Trời Xanh Tươi Xanh, Hoạt Hình, Bầu Trời Xanh, Những đám  Mây Hình nền Vector để tải xuống miễn phí"/>
          <p:cNvPicPr>
            <a:picLocks noChangeAspect="1" noChangeArrowheads="1"/>
          </p:cNvPicPr>
          <p:nvPr/>
        </p:nvPicPr>
        <p:blipFill>
          <a:blip r:embed="rId2">
            <a:extLst>
              <a:ext uri="{28A0092B-C50C-407E-A947-70E740481C1C}">
                <a14:useLocalDpi xmlns:a14="http://schemas.microsoft.com/office/drawing/2010/main" val="0"/>
              </a:ext>
            </a:extLst>
          </a:blip>
          <a:srcRect t="9029" b="6879"/>
          <a:stretch>
            <a:fillRect/>
          </a:stretch>
        </p:blipFill>
        <p:spPr bwMode="auto">
          <a:xfrm>
            <a:off x="6096000" y="0"/>
            <a:ext cx="6096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1">
            <a:extLst>
              <a:ext uri="{FF2B5EF4-FFF2-40B4-BE49-F238E27FC236}">
                <a16:creationId xmlns:a16="http://schemas.microsoft.com/office/drawing/2014/main" id="{A3E69F00-A847-49EA-8CC4-EE78A5F6C015}"/>
              </a:ext>
            </a:extLst>
          </p:cNvPr>
          <p:cNvSpPr txBox="1"/>
          <p:nvPr/>
        </p:nvSpPr>
        <p:spPr>
          <a:xfrm>
            <a:off x="1133580" y="2413337"/>
            <a:ext cx="9731163" cy="1015663"/>
          </a:xfrm>
          <a:prstGeom prst="rect">
            <a:avLst/>
          </a:prstGeom>
          <a:noFill/>
        </p:spPr>
        <p:txBody>
          <a:bodyPr wrap="square" rtlCol="0" anchor="t">
            <a:spAutoFit/>
          </a:bodyPr>
          <a:lstStyle/>
          <a:p>
            <a:pPr marL="0" indent="0" algn="ctr">
              <a:spcBef>
                <a:spcPts val="800"/>
              </a:spcBef>
              <a:buFont typeface="Chivo Light"/>
              <a:buNone/>
            </a:pPr>
            <a:r>
              <a:rPr lang="vi-VN" sz="6000" b="1" kern="0" smtClean="0">
                <a:ln/>
                <a:solidFill>
                  <a:srgbClr val="C00000"/>
                </a:solidFill>
                <a:latin typeface="Times New Roman" panose="02020603050405020304" pitchFamily="18" charset="0"/>
                <a:cs typeface="Times New Roman" panose="02020603050405020304" pitchFamily="18" charset="0"/>
                <a:sym typeface="+mn-ea"/>
              </a:rPr>
              <a:t>Trả lời câu hỏi</a:t>
            </a:r>
            <a:endParaRPr lang="en-US" sz="6000" b="1" kern="0" dirty="0">
              <a:ln/>
              <a:solidFill>
                <a:srgbClr val="C00000"/>
              </a:solidFill>
              <a:latin typeface="Times New Roman" panose="02020603050405020304" pitchFamily="18" charset="0"/>
              <a:ea typeface="Arial-Rounded" panose="020B0500000000000000" pitchFamily="34" charset="0"/>
              <a:cs typeface="Times New Roman" panose="02020603050405020304" pitchFamily="18" charset="0"/>
              <a:sym typeface="+mn-ea"/>
            </a:endParaRPr>
          </a:p>
        </p:txBody>
      </p:sp>
    </p:spTree>
    <p:extLst>
      <p:ext uri="{BB962C8B-B14F-4D97-AF65-F5344CB8AC3E}">
        <p14:creationId xmlns:p14="http://schemas.microsoft.com/office/powerpoint/2010/main" val="2121407610"/>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9178" y="228868"/>
            <a:ext cx="5919354" cy="6247864"/>
          </a:xfrm>
          <a:prstGeom prst="rect">
            <a:avLst/>
          </a:prstGeom>
        </p:spPr>
        <p:txBody>
          <a:bodyPr wrap="square">
            <a:spAutoFit/>
          </a:bodyPr>
          <a:lstStyle/>
          <a:p>
            <a:pPr marL="0" indent="0" algn="just">
              <a:lnSpc>
                <a:spcPct val="100000"/>
              </a:lnSpc>
              <a:spcBef>
                <a:spcPts val="0"/>
              </a:spcBef>
              <a:buFont typeface="Arial" panose="020B0604020202020204" pitchFamily="34" charset="0"/>
              <a:buNone/>
            </a:pPr>
            <a:r>
              <a:rPr lang="en-US" sz="4000" dirty="0">
                <a:latin typeface="Times New Roman" panose="02020603050405020304" pitchFamily="18" charset="0"/>
                <a:cs typeface="Times New Roman" panose="02020603050405020304" pitchFamily="18" charset="0"/>
              </a:rPr>
              <a:t> </a:t>
            </a:r>
            <a:r>
              <a:rPr lang="vi-VN" sz="2400" dirty="0">
                <a:latin typeface="+mj-lt"/>
              </a:rPr>
              <a:t>Voi em thích m</a:t>
            </a:r>
            <a:r>
              <a:rPr lang="en-US" sz="2400" dirty="0">
                <a:latin typeface="Times New Roman" panose="02020603050405020304" pitchFamily="18" charset="0"/>
                <a:cs typeface="Times New Roman" panose="02020603050405020304" pitchFamily="18" charset="0"/>
              </a:rPr>
              <a:t>ặ</a:t>
            </a:r>
            <a:r>
              <a:rPr lang="vi-VN" sz="2400" dirty="0">
                <a:latin typeface="+mj-lt"/>
              </a:rPr>
              <a:t>c đẹp và thích được khen xinh. Ở nhà, voi em luôn hỏi anh: "Em có xinh không?". Voi anh bao giờ cũng khen: </a:t>
            </a:r>
            <a:r>
              <a:rPr lang="en-US" sz="2400" dirty="0">
                <a:latin typeface="Times New Roman" panose="02020603050405020304" pitchFamily="18" charset="0"/>
                <a:cs typeface="Times New Roman" panose="02020603050405020304" pitchFamily="18" charset="0"/>
              </a:rPr>
              <a:t>“</a:t>
            </a:r>
            <a:r>
              <a:rPr lang="en-US" sz="2400" dirty="0" err="1">
                <a:latin typeface="Times New Roman" panose="02020603050405020304" pitchFamily="18" charset="0"/>
                <a:cs typeface="Times New Roman" panose="02020603050405020304" pitchFamily="18" charset="0"/>
              </a:rPr>
              <a:t>Em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xinh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lắm</a:t>
            </a:r>
            <a:r>
              <a:rPr lang="en-US" sz="2400" dirty="0">
                <a:latin typeface="Times New Roman" panose="02020603050405020304" pitchFamily="18" charset="0"/>
                <a:cs typeface="Times New Roman" panose="02020603050405020304" pitchFamily="18" charset="0"/>
              </a:rPr>
              <a:t>”.</a:t>
            </a:r>
          </a:p>
          <a:p>
            <a:pPr marL="0" indent="0" algn="just">
              <a:lnSpc>
                <a:spcPct val="100000"/>
              </a:lnSpc>
              <a:spcBef>
                <a:spcPts val="0"/>
              </a:spcBef>
              <a:buFont typeface="Arial" panose="020B0604020202020204" pitchFamily="34" charset="0"/>
              <a:buNone/>
            </a:pPr>
            <a:r>
              <a:rPr lang="en-US" sz="2400" dirty="0">
                <a:latin typeface="Times New Roman" panose="02020603050405020304" pitchFamily="18" charset="0"/>
                <a:cs typeface="Times New Roman" panose="02020603050405020304" pitchFamily="18" charset="0"/>
              </a:rPr>
              <a:t>      </a:t>
            </a:r>
            <a:r>
              <a:rPr lang="vi-VN" sz="2400" dirty="0">
                <a:latin typeface="Times New Roman" panose="02020603050405020304" pitchFamily="18" charset="0"/>
                <a:cs typeface="Times New Roman" panose="02020603050405020304" pitchFamily="18" charset="0"/>
              </a:rPr>
              <a:t>Một hôm, gặp hươu, voi em</a:t>
            </a:r>
            <a:r>
              <a:rPr lang="vi-VN" sz="2400" dirty="0">
                <a:latin typeface="+mj-lt"/>
              </a:rPr>
              <a:t> hỏi:</a:t>
            </a:r>
          </a:p>
          <a:p>
            <a:pPr marL="0" indent="0" algn="just">
              <a:lnSpc>
                <a:spcPct val="100000"/>
              </a:lnSpc>
              <a:spcBef>
                <a:spcPts val="0"/>
              </a:spcBef>
              <a:buFont typeface="Arial" panose="020B0604020202020204" pitchFamily="34" charset="0"/>
              <a:buNone/>
            </a:pPr>
            <a:r>
              <a:rPr lang="en-US" sz="2400" dirty="0">
                <a:latin typeface="+mj-lt"/>
              </a:rPr>
              <a:t>      </a:t>
            </a:r>
            <a:r>
              <a:rPr lang="vi-VN" sz="2400" dirty="0">
                <a:latin typeface="+mj-lt"/>
              </a:rPr>
              <a:t>- Em có xinh không?</a:t>
            </a:r>
            <a:endParaRPr lang="en-US" sz="2400" dirty="0">
              <a:latin typeface="+mj-lt"/>
            </a:endParaRPr>
          </a:p>
          <a:p>
            <a:pPr marL="0" indent="0" algn="just">
              <a:lnSpc>
                <a:spcPct val="100000"/>
              </a:lnSpc>
              <a:spcBef>
                <a:spcPts val="0"/>
              </a:spcBef>
              <a:buFont typeface="Arial" panose="020B0604020202020204" pitchFamily="34" charset="0"/>
              <a:buNone/>
            </a:pPr>
            <a:r>
              <a:rPr lang="en-US" sz="2400" dirty="0">
                <a:latin typeface="+mj-lt"/>
              </a:rPr>
              <a:t>      </a:t>
            </a:r>
            <a:r>
              <a:rPr lang="vi-VN" sz="2400" dirty="0">
                <a:latin typeface="+mj-lt"/>
              </a:rPr>
              <a:t>Hươu ngắm voi rồi lắc đầu:</a:t>
            </a:r>
            <a:endParaRPr lang="en-US" sz="2400" dirty="0">
              <a:latin typeface="+mj-lt"/>
            </a:endParaRPr>
          </a:p>
          <a:p>
            <a:pPr marL="0" indent="0" algn="just">
              <a:lnSpc>
                <a:spcPct val="100000"/>
              </a:lnSpc>
              <a:spcBef>
                <a:spcPts val="0"/>
              </a:spcBef>
              <a:buFont typeface="Arial" panose="020B0604020202020204" pitchFamily="34" charset="0"/>
              <a:buNone/>
            </a:pPr>
            <a:r>
              <a:rPr lang="en-US" sz="2400" dirty="0">
                <a:latin typeface="+mj-lt"/>
              </a:rPr>
              <a:t>      </a:t>
            </a:r>
            <a:r>
              <a:rPr lang="vi-VN" sz="2400" dirty="0">
                <a:latin typeface="+mj-lt"/>
              </a:rPr>
              <a:t>- Chưa xinh lắm vì em không có đôi sừng giống anh.</a:t>
            </a:r>
            <a:endParaRPr lang="en-US" sz="2400" dirty="0">
              <a:latin typeface="+mj-lt"/>
            </a:endParaRPr>
          </a:p>
          <a:p>
            <a:pPr marL="0" indent="0" algn="just">
              <a:lnSpc>
                <a:spcPct val="100000"/>
              </a:lnSpc>
              <a:spcBef>
                <a:spcPts val="0"/>
              </a:spcBef>
              <a:buFont typeface="Arial" panose="020B0604020202020204" pitchFamily="34" charset="0"/>
              <a:buNone/>
            </a:pPr>
            <a:r>
              <a:rPr lang="en-US" sz="2400" dirty="0">
                <a:latin typeface="+mj-lt"/>
              </a:rPr>
              <a:t>      </a:t>
            </a:r>
            <a:r>
              <a:rPr lang="en-US" sz="2400" dirty="0">
                <a:latin typeface="Times New Roman" panose="02020603050405020304" pitchFamily="18" charset="0"/>
                <a:cs typeface="Times New Roman" panose="02020603050405020304" pitchFamily="18" charset="0"/>
              </a:rPr>
              <a:t>Nghe </a:t>
            </a:r>
            <a:r>
              <a:rPr lang="en-US" sz="2400" dirty="0" err="1">
                <a:latin typeface="Times New Roman" panose="02020603050405020304" pitchFamily="18" charset="0"/>
                <a:cs typeface="Times New Roman" panose="02020603050405020304" pitchFamily="18" charset="0"/>
              </a:rPr>
              <a:t>vậy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voi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nhặt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vài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cành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cây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khô</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gài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lên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đầu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rồi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tiếp</a:t>
            </a:r>
            <a:r>
              <a:rPr lang="en-US" sz="2400" dirty="0">
                <a:latin typeface="Times New Roman" panose="02020603050405020304" pitchFamily="18" charset="0"/>
                <a:cs typeface="Times New Roman" panose="02020603050405020304" pitchFamily="18" charset="0"/>
              </a:rPr>
              <a:t>. </a:t>
            </a:r>
            <a:endParaRPr lang="vi-VN" sz="2400" dirty="0">
              <a:latin typeface="Times New Roman" panose="02020603050405020304" pitchFamily="18" charset="0"/>
              <a:cs typeface="Times New Roman" panose="02020603050405020304" pitchFamily="18" charset="0"/>
            </a:endParaRPr>
          </a:p>
          <a:p>
            <a:pPr marL="0" indent="0" algn="just">
              <a:lnSpc>
                <a:spcPct val="100000"/>
              </a:lnSpc>
              <a:spcBef>
                <a:spcPts val="0"/>
              </a:spcBef>
              <a:buFont typeface="Arial" panose="020B0604020202020204" pitchFamily="34" charset="0"/>
              <a:buNone/>
            </a:pPr>
            <a:r>
              <a:rPr lang="en-US" sz="2400" dirty="0">
                <a:latin typeface="+mj-lt"/>
              </a:rPr>
              <a:t>      </a:t>
            </a:r>
            <a:r>
              <a:rPr lang="vi-VN" sz="2400" dirty="0">
                <a:latin typeface="+mj-lt"/>
              </a:rPr>
              <a:t>Gặp dê, voi hỏi:</a:t>
            </a:r>
          </a:p>
          <a:p>
            <a:pPr marL="0" indent="0" algn="just">
              <a:lnSpc>
                <a:spcPct val="100000"/>
              </a:lnSpc>
              <a:spcBef>
                <a:spcPts val="0"/>
              </a:spcBef>
              <a:buFont typeface="Arial" panose="020B0604020202020204" pitchFamily="34" charset="0"/>
              <a:buNone/>
            </a:pPr>
            <a:r>
              <a:rPr lang="en-US" sz="2400" dirty="0">
                <a:latin typeface="+mj-lt"/>
              </a:rPr>
              <a:t>      </a:t>
            </a:r>
            <a:r>
              <a:rPr lang="vi-VN" sz="2400" dirty="0">
                <a:latin typeface="+mj-lt"/>
              </a:rPr>
              <a:t>- Em có xinh không?</a:t>
            </a:r>
          </a:p>
          <a:p>
            <a:pPr marL="0" indent="0" algn="just">
              <a:lnSpc>
                <a:spcPct val="100000"/>
              </a:lnSpc>
              <a:spcBef>
                <a:spcPts val="0"/>
              </a:spcBef>
              <a:buFont typeface="Arial" panose="020B0604020202020204" pitchFamily="34" charset="0"/>
              <a:buNone/>
            </a:pPr>
            <a:r>
              <a:rPr lang="en-US" sz="2400" dirty="0">
                <a:latin typeface="+mj-lt"/>
              </a:rPr>
              <a:t>      </a:t>
            </a:r>
            <a:r>
              <a:rPr lang="vi-VN" sz="2400" dirty="0">
                <a:latin typeface="+mj-lt"/>
              </a:rPr>
              <a:t>- Không, vì cậu không có bộ râu giống tớ. </a:t>
            </a:r>
            <a:endParaRPr lang="en-US" sz="2400" dirty="0">
              <a:latin typeface="+mj-lt"/>
            </a:endParaRPr>
          </a:p>
          <a:p>
            <a:pPr marL="0" indent="0" algn="just">
              <a:lnSpc>
                <a:spcPct val="100000"/>
              </a:lnSpc>
              <a:spcBef>
                <a:spcPts val="0"/>
              </a:spcBef>
              <a:buFont typeface="Arial" panose="020B0604020202020204" pitchFamily="34" charset="0"/>
              <a:buNone/>
            </a:pPr>
            <a:r>
              <a:rPr lang="en-US" sz="2400" dirty="0">
                <a:latin typeface="+mj-lt"/>
              </a:rPr>
              <a:t>      </a:t>
            </a:r>
            <a:r>
              <a:rPr lang="vi-VN" sz="2400" dirty="0">
                <a:latin typeface="+mj-lt"/>
              </a:rPr>
              <a:t>Voi liền nhổ một khóm cỏ dại bên đường, g</a:t>
            </a:r>
            <a:r>
              <a:rPr lang="en-US" sz="2400" dirty="0">
                <a:latin typeface="Times New Roman" panose="02020603050405020304" pitchFamily="18" charset="0"/>
                <a:cs typeface="Times New Roman" panose="02020603050405020304" pitchFamily="18" charset="0"/>
              </a:rPr>
              <a:t>ắ</a:t>
            </a:r>
            <a:r>
              <a:rPr lang="vi-VN" sz="2400" dirty="0">
                <a:latin typeface="+mj-lt"/>
              </a:rPr>
              <a:t>n vào cằm rồi về nhà.</a:t>
            </a:r>
            <a:endParaRPr lang="en-US" sz="2400" dirty="0">
              <a:solidFill>
                <a:prstClr val="black"/>
              </a:solidFill>
              <a:latin typeface="Times New Roman" panose="02020603050405020304" pitchFamily="18" charset="0"/>
              <a:cs typeface="Times New Roman" panose="02020603050405020304" pitchFamily="18" charset="0"/>
            </a:endParaRPr>
          </a:p>
        </p:txBody>
      </p:sp>
      <p:cxnSp>
        <p:nvCxnSpPr>
          <p:cNvPr id="5" name="Straight Connector 2"/>
          <p:cNvCxnSpPr>
            <a:cxnSpLocks noChangeShapeType="1"/>
          </p:cNvCxnSpPr>
          <p:nvPr/>
        </p:nvCxnSpPr>
        <p:spPr bwMode="auto">
          <a:xfrm>
            <a:off x="6094413" y="76200"/>
            <a:ext cx="0" cy="6553200"/>
          </a:xfrm>
          <a:prstGeom prst="line">
            <a:avLst/>
          </a:prstGeom>
          <a:noFill/>
          <a:ln w="28575" algn="ctr">
            <a:solidFill>
              <a:srgbClr val="FF0000"/>
            </a:solidFill>
            <a:round/>
            <a:headEnd/>
            <a:tailEnd/>
          </a:ln>
          <a:extLst>
            <a:ext uri="{909E8E84-426E-40DD-AFC4-6F175D3DCCD1}">
              <a14:hiddenFill xmlns:a14="http://schemas.microsoft.com/office/drawing/2010/main">
                <a:noFill/>
              </a14:hiddenFill>
            </a:ext>
          </a:extLst>
        </p:spPr>
      </p:cxnSp>
      <p:sp>
        <p:nvSpPr>
          <p:cNvPr id="21" name="Rectangle 20">
            <a:extLst>
              <a:ext uri="{FF2B5EF4-FFF2-40B4-BE49-F238E27FC236}">
                <a16:creationId xmlns:a16="http://schemas.microsoft.com/office/drawing/2014/main" id="{70815F86-D1C6-4FAD-8417-45620981B463}"/>
              </a:ext>
            </a:extLst>
          </p:cNvPr>
          <p:cNvSpPr/>
          <p:nvPr/>
        </p:nvSpPr>
        <p:spPr>
          <a:xfrm>
            <a:off x="6123363" y="954679"/>
            <a:ext cx="5919354" cy="1077218"/>
          </a:xfrm>
          <a:prstGeom prst="rect">
            <a:avLst/>
          </a:prstGeom>
        </p:spPr>
        <p:txBody>
          <a:bodyPr wrap="square">
            <a:spAutoFit/>
          </a:bodyPr>
          <a:lstStyle/>
          <a:p>
            <a:pPr algn="just"/>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Voi</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em</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đã</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hỏi</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voi</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anh</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hươu</a:t>
            </a:r>
            <a:r>
              <a:rPr lang="en-US" sz="32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và</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dê</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về</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điều</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gì</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a:t>
            </a:r>
          </a:p>
        </p:txBody>
      </p:sp>
      <p:cxnSp>
        <p:nvCxnSpPr>
          <p:cNvPr id="7" name="Straight Connector 6">
            <a:extLst>
              <a:ext uri="{FF2B5EF4-FFF2-40B4-BE49-F238E27FC236}">
                <a16:creationId xmlns:a16="http://schemas.microsoft.com/office/drawing/2014/main" id="{C36B5258-5E2D-479B-B021-141C141D6F1B}"/>
              </a:ext>
            </a:extLst>
          </p:cNvPr>
          <p:cNvCxnSpPr>
            <a:cxnSpLocks/>
          </p:cNvCxnSpPr>
          <p:nvPr/>
        </p:nvCxnSpPr>
        <p:spPr>
          <a:xfrm>
            <a:off x="4505325" y="1238250"/>
            <a:ext cx="138785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478A03A-2B69-4DD0-BA8F-A90930F4E505}"/>
              </a:ext>
            </a:extLst>
          </p:cNvPr>
          <p:cNvCxnSpPr>
            <a:cxnSpLocks/>
          </p:cNvCxnSpPr>
          <p:nvPr/>
        </p:nvCxnSpPr>
        <p:spPr>
          <a:xfrm>
            <a:off x="149283" y="1581061"/>
            <a:ext cx="79493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86AB9FE-913B-4AE4-ABE8-BD543AC6DA58}"/>
              </a:ext>
            </a:extLst>
          </p:cNvPr>
          <p:cNvCxnSpPr>
            <a:cxnSpLocks/>
          </p:cNvCxnSpPr>
          <p:nvPr/>
        </p:nvCxnSpPr>
        <p:spPr>
          <a:xfrm>
            <a:off x="762000" y="2690812"/>
            <a:ext cx="226695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E771AB0-94FA-4A1C-907F-6949CAF98FA7}"/>
              </a:ext>
            </a:extLst>
          </p:cNvPr>
          <p:cNvCxnSpPr>
            <a:cxnSpLocks/>
          </p:cNvCxnSpPr>
          <p:nvPr/>
        </p:nvCxnSpPr>
        <p:spPr>
          <a:xfrm>
            <a:off x="760788" y="5267236"/>
            <a:ext cx="226816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0479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par>
                                <p:cTn id="13" presetID="22" presetClass="entr" presetSubtype="4"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down)">
                                      <p:cBhvr>
                                        <p:cTn id="15" dur="500"/>
                                        <p:tgtEl>
                                          <p:spTgt spid="31"/>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wipe(down)">
                                      <p:cBhvr>
                                        <p:cTn id="20" dur="500"/>
                                        <p:tgtEl>
                                          <p:spTgt spid="32"/>
                                        </p:tgtEl>
                                      </p:cBhvr>
                                    </p:animEffect>
                                  </p:childTnLst>
                                </p:cTn>
                              </p:par>
                              <p:par>
                                <p:cTn id="21" presetID="22" presetClass="entr" presetSubtype="4"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down)">
                                      <p:cBhvr>
                                        <p:cTn id="2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5E2CED6-41A0-4930-A174-CB02F58C977D}"/>
              </a:ext>
            </a:extLst>
          </p:cNvPr>
          <p:cNvSpPr/>
          <p:nvPr/>
        </p:nvSpPr>
        <p:spPr>
          <a:xfrm>
            <a:off x="94683" y="-160015"/>
            <a:ext cx="5919354" cy="6863417"/>
          </a:xfrm>
          <a:prstGeom prst="rect">
            <a:avLst/>
          </a:prstGeom>
        </p:spPr>
        <p:txBody>
          <a:bodyPr wrap="square">
            <a:spAutoFit/>
          </a:bodyPr>
          <a:lstStyle/>
          <a:p>
            <a:pPr marL="0" indent="0" algn="just">
              <a:lnSpc>
                <a:spcPct val="100000"/>
              </a:lnSpc>
              <a:spcBef>
                <a:spcPts val="0"/>
              </a:spcBef>
              <a:buFont typeface="Arial" panose="020B0604020202020204" pitchFamily="34" charset="0"/>
              <a:buNone/>
            </a:pPr>
            <a:r>
              <a:rPr lang="en-US" sz="4000" dirty="0">
                <a:latin typeface="Times New Roman" panose="02020603050405020304" pitchFamily="18" charset="0"/>
                <a:cs typeface="Times New Roman" panose="02020603050405020304" pitchFamily="18" charset="0"/>
              </a:rPr>
              <a:t> </a:t>
            </a:r>
            <a:r>
              <a:rPr lang="vi-VN" sz="2500" dirty="0">
                <a:latin typeface="+mj-lt"/>
              </a:rPr>
              <a:t>Voi em thích m</a:t>
            </a:r>
            <a:r>
              <a:rPr lang="en-US" sz="2500" dirty="0">
                <a:latin typeface="Times New Roman" panose="02020603050405020304" pitchFamily="18" charset="0"/>
                <a:cs typeface="Times New Roman" panose="02020603050405020304" pitchFamily="18" charset="0"/>
              </a:rPr>
              <a:t>ặ</a:t>
            </a:r>
            <a:r>
              <a:rPr lang="vi-VN" sz="2500" dirty="0">
                <a:latin typeface="+mj-lt"/>
              </a:rPr>
              <a:t>c đẹp và thích được khen xinh. Ở nhà, voi em luôn hỏi anh: "Em có xinh không?". Voi anh bao giờ cũng khen: </a:t>
            </a:r>
            <a:r>
              <a:rPr lang="en-US" sz="2500" dirty="0">
                <a:latin typeface="Times New Roman" panose="02020603050405020304" pitchFamily="18" charset="0"/>
                <a:cs typeface="Times New Roman" panose="02020603050405020304" pitchFamily="18" charset="0"/>
              </a:rPr>
              <a:t>“</a:t>
            </a:r>
            <a:r>
              <a:rPr lang="en-US" sz="2500" dirty="0" err="1">
                <a:latin typeface="Times New Roman" panose="02020603050405020304" pitchFamily="18" charset="0"/>
                <a:cs typeface="Times New Roman" panose="02020603050405020304" pitchFamily="18" charset="0"/>
              </a:rPr>
              <a:t>Em</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xinh</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lắm</a:t>
            </a:r>
            <a:r>
              <a:rPr lang="en-US" sz="2500" dirty="0">
                <a:latin typeface="Times New Roman" panose="02020603050405020304" pitchFamily="18" charset="0"/>
                <a:cs typeface="Times New Roman" panose="02020603050405020304" pitchFamily="18" charset="0"/>
              </a:rPr>
              <a:t>”</a:t>
            </a:r>
          </a:p>
          <a:p>
            <a:pPr marL="0" indent="0" algn="just">
              <a:lnSpc>
                <a:spcPct val="100000"/>
              </a:lnSpc>
              <a:spcBef>
                <a:spcPts val="0"/>
              </a:spcBef>
              <a:buFont typeface="Arial" panose="020B0604020202020204" pitchFamily="34" charset="0"/>
              <a:buNone/>
            </a:pPr>
            <a:r>
              <a:rPr lang="en-US" sz="2500" dirty="0">
                <a:latin typeface="Times New Roman" panose="02020603050405020304" pitchFamily="18" charset="0"/>
                <a:cs typeface="Times New Roman" panose="02020603050405020304" pitchFamily="18" charset="0"/>
              </a:rPr>
              <a:t>      </a:t>
            </a:r>
            <a:r>
              <a:rPr lang="vi-VN" sz="2500" dirty="0">
                <a:latin typeface="Times New Roman" panose="02020603050405020304" pitchFamily="18" charset="0"/>
                <a:cs typeface="Times New Roman" panose="02020603050405020304" pitchFamily="18" charset="0"/>
              </a:rPr>
              <a:t>Một hôm, gặp hươu, voi em</a:t>
            </a:r>
            <a:r>
              <a:rPr lang="vi-VN" sz="2500" dirty="0">
                <a:latin typeface="+mj-lt"/>
              </a:rPr>
              <a:t> hỏi:</a:t>
            </a:r>
          </a:p>
          <a:p>
            <a:pPr marL="0" indent="0" algn="just">
              <a:lnSpc>
                <a:spcPct val="100000"/>
              </a:lnSpc>
              <a:spcBef>
                <a:spcPts val="0"/>
              </a:spcBef>
              <a:buFont typeface="Arial" panose="020B0604020202020204" pitchFamily="34" charset="0"/>
              <a:buNone/>
            </a:pPr>
            <a:r>
              <a:rPr lang="en-US" sz="2500" dirty="0">
                <a:latin typeface="+mj-lt"/>
              </a:rPr>
              <a:t>      </a:t>
            </a:r>
            <a:r>
              <a:rPr lang="vi-VN" sz="2500" dirty="0">
                <a:latin typeface="+mj-lt"/>
              </a:rPr>
              <a:t>- Em có xinh không?</a:t>
            </a:r>
            <a:endParaRPr lang="en-US" sz="2500" dirty="0">
              <a:latin typeface="+mj-lt"/>
            </a:endParaRPr>
          </a:p>
          <a:p>
            <a:pPr marL="0" indent="0" algn="just">
              <a:lnSpc>
                <a:spcPct val="100000"/>
              </a:lnSpc>
              <a:spcBef>
                <a:spcPts val="0"/>
              </a:spcBef>
              <a:buFont typeface="Arial" panose="020B0604020202020204" pitchFamily="34" charset="0"/>
              <a:buNone/>
            </a:pPr>
            <a:r>
              <a:rPr lang="en-US" sz="2500" dirty="0">
                <a:latin typeface="+mj-lt"/>
              </a:rPr>
              <a:t>      </a:t>
            </a:r>
            <a:r>
              <a:rPr lang="vi-VN" sz="2500" dirty="0">
                <a:latin typeface="+mj-lt"/>
              </a:rPr>
              <a:t>Hươu ngắm voi rồi lắc đầu:</a:t>
            </a:r>
            <a:endParaRPr lang="en-US" sz="2500" dirty="0">
              <a:latin typeface="+mj-lt"/>
            </a:endParaRPr>
          </a:p>
          <a:p>
            <a:pPr marL="0" indent="0" algn="just">
              <a:lnSpc>
                <a:spcPct val="100000"/>
              </a:lnSpc>
              <a:spcBef>
                <a:spcPts val="0"/>
              </a:spcBef>
              <a:buFont typeface="Arial" panose="020B0604020202020204" pitchFamily="34" charset="0"/>
              <a:buNone/>
            </a:pPr>
            <a:r>
              <a:rPr lang="en-US" sz="2500" dirty="0">
                <a:latin typeface="+mj-lt"/>
              </a:rPr>
              <a:t>      </a:t>
            </a:r>
            <a:r>
              <a:rPr lang="vi-VN" sz="2500" dirty="0">
                <a:latin typeface="+mj-lt"/>
              </a:rPr>
              <a:t>- Chưa xinh lắm vì em không có đôi sừng giống anh.</a:t>
            </a:r>
            <a:endParaRPr lang="en-US" sz="2500" dirty="0">
              <a:latin typeface="+mj-lt"/>
            </a:endParaRPr>
          </a:p>
          <a:p>
            <a:pPr marL="0" indent="0" algn="just">
              <a:lnSpc>
                <a:spcPct val="100000"/>
              </a:lnSpc>
              <a:spcBef>
                <a:spcPts val="0"/>
              </a:spcBef>
              <a:buFont typeface="Arial" panose="020B0604020202020204" pitchFamily="34" charset="0"/>
              <a:buNone/>
            </a:pPr>
            <a:r>
              <a:rPr lang="en-US" sz="2500" dirty="0">
                <a:latin typeface="+mj-lt"/>
              </a:rPr>
              <a:t>      </a:t>
            </a:r>
            <a:r>
              <a:rPr lang="en-US" sz="2500" dirty="0">
                <a:latin typeface="Times New Roman" panose="02020603050405020304" pitchFamily="18" charset="0"/>
                <a:cs typeface="Times New Roman" panose="02020603050405020304" pitchFamily="18" charset="0"/>
              </a:rPr>
              <a:t>Nghe </a:t>
            </a:r>
            <a:r>
              <a:rPr lang="en-US" sz="2500" dirty="0" err="1">
                <a:latin typeface="Times New Roman" panose="02020603050405020304" pitchFamily="18" charset="0"/>
                <a:cs typeface="Times New Roman" panose="02020603050405020304" pitchFamily="18" charset="0"/>
              </a:rPr>
              <a:t>vậy</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voi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nhặt</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vài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cành</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cây</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khô</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gài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lên</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đầu</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rồi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đi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tiếp</a:t>
            </a:r>
            <a:r>
              <a:rPr lang="en-US" sz="2500" dirty="0">
                <a:latin typeface="Times New Roman" panose="02020603050405020304" pitchFamily="18" charset="0"/>
                <a:cs typeface="Times New Roman" panose="02020603050405020304" pitchFamily="18" charset="0"/>
              </a:rPr>
              <a:t>. </a:t>
            </a:r>
            <a:endParaRPr lang="vi-VN" sz="2500" dirty="0">
              <a:latin typeface="Times New Roman" panose="02020603050405020304" pitchFamily="18" charset="0"/>
              <a:cs typeface="Times New Roman" panose="02020603050405020304" pitchFamily="18" charset="0"/>
            </a:endParaRPr>
          </a:p>
          <a:p>
            <a:pPr marL="0" indent="0" algn="just">
              <a:lnSpc>
                <a:spcPct val="100000"/>
              </a:lnSpc>
              <a:spcBef>
                <a:spcPts val="0"/>
              </a:spcBef>
              <a:buFont typeface="Arial" panose="020B0604020202020204" pitchFamily="34" charset="0"/>
              <a:buNone/>
            </a:pPr>
            <a:r>
              <a:rPr lang="en-US" sz="2500" dirty="0">
                <a:latin typeface="+mj-lt"/>
              </a:rPr>
              <a:t>      </a:t>
            </a:r>
            <a:r>
              <a:rPr lang="vi-VN" sz="2500" dirty="0">
                <a:latin typeface="+mj-lt"/>
              </a:rPr>
              <a:t>Gặp dê, voi hỏi:</a:t>
            </a:r>
          </a:p>
          <a:p>
            <a:pPr marL="0" indent="0" algn="just">
              <a:lnSpc>
                <a:spcPct val="100000"/>
              </a:lnSpc>
              <a:spcBef>
                <a:spcPts val="0"/>
              </a:spcBef>
              <a:buFont typeface="Arial" panose="020B0604020202020204" pitchFamily="34" charset="0"/>
              <a:buNone/>
            </a:pPr>
            <a:r>
              <a:rPr lang="en-US" sz="2500" dirty="0">
                <a:latin typeface="+mj-lt"/>
              </a:rPr>
              <a:t>      </a:t>
            </a:r>
            <a:r>
              <a:rPr lang="vi-VN" sz="2500" dirty="0">
                <a:latin typeface="+mj-lt"/>
              </a:rPr>
              <a:t>- Em có xinh không?</a:t>
            </a:r>
          </a:p>
          <a:p>
            <a:pPr marL="0" indent="0" algn="just">
              <a:lnSpc>
                <a:spcPct val="100000"/>
              </a:lnSpc>
              <a:spcBef>
                <a:spcPts val="0"/>
              </a:spcBef>
              <a:buFont typeface="Arial" panose="020B0604020202020204" pitchFamily="34" charset="0"/>
              <a:buNone/>
            </a:pPr>
            <a:r>
              <a:rPr lang="en-US" sz="2500" dirty="0">
                <a:latin typeface="+mj-lt"/>
              </a:rPr>
              <a:t>      </a:t>
            </a:r>
            <a:r>
              <a:rPr lang="vi-VN" sz="2500" dirty="0">
                <a:latin typeface="+mj-lt"/>
              </a:rPr>
              <a:t>- Không, vì cậu không có bộ râu giống tớ. </a:t>
            </a:r>
            <a:endParaRPr lang="en-US" sz="2500" dirty="0">
              <a:latin typeface="+mj-lt"/>
            </a:endParaRPr>
          </a:p>
          <a:p>
            <a:pPr marL="0" indent="0" algn="just">
              <a:lnSpc>
                <a:spcPct val="100000"/>
              </a:lnSpc>
              <a:spcBef>
                <a:spcPts val="0"/>
              </a:spcBef>
              <a:buFont typeface="Arial" panose="020B0604020202020204" pitchFamily="34" charset="0"/>
              <a:buNone/>
            </a:pPr>
            <a:r>
              <a:rPr lang="en-US" sz="2500" dirty="0">
                <a:latin typeface="+mj-lt"/>
              </a:rPr>
              <a:t>      </a:t>
            </a:r>
            <a:r>
              <a:rPr lang="vi-VN" sz="2500" dirty="0">
                <a:latin typeface="+mj-lt"/>
              </a:rPr>
              <a:t>Voi liền nhổ một khóm cỏ dại bên đường, g</a:t>
            </a:r>
            <a:r>
              <a:rPr lang="en-US" sz="2500" dirty="0">
                <a:latin typeface="Times New Roman" panose="02020603050405020304" pitchFamily="18" charset="0"/>
                <a:cs typeface="Times New Roman" panose="02020603050405020304" pitchFamily="18" charset="0"/>
              </a:rPr>
              <a:t>ắ</a:t>
            </a:r>
            <a:r>
              <a:rPr lang="vi-VN" sz="2500" dirty="0">
                <a:latin typeface="+mj-lt"/>
              </a:rPr>
              <a:t>n vào cằm rồi về nhà.</a:t>
            </a:r>
            <a:endParaRPr lang="en-US" sz="2500" dirty="0">
              <a:solidFill>
                <a:prstClr val="black"/>
              </a:solidFill>
              <a:latin typeface="Times New Roman" panose="02020603050405020304" pitchFamily="18" charset="0"/>
              <a:cs typeface="Times New Roman" panose="02020603050405020304" pitchFamily="18" charset="0"/>
            </a:endParaRPr>
          </a:p>
        </p:txBody>
      </p:sp>
      <p:cxnSp>
        <p:nvCxnSpPr>
          <p:cNvPr id="5" name="Straight Connector 2">
            <a:extLst>
              <a:ext uri="{FF2B5EF4-FFF2-40B4-BE49-F238E27FC236}">
                <a16:creationId xmlns:a16="http://schemas.microsoft.com/office/drawing/2014/main" id="{BC09C1A4-ECB0-4D1C-A775-9E83A243C4D5}"/>
              </a:ext>
            </a:extLst>
          </p:cNvPr>
          <p:cNvCxnSpPr>
            <a:cxnSpLocks noChangeShapeType="1"/>
          </p:cNvCxnSpPr>
          <p:nvPr/>
        </p:nvCxnSpPr>
        <p:spPr bwMode="auto">
          <a:xfrm>
            <a:off x="6094413" y="76200"/>
            <a:ext cx="0" cy="6553200"/>
          </a:xfrm>
          <a:prstGeom prst="line">
            <a:avLst/>
          </a:prstGeom>
          <a:noFill/>
          <a:ln w="28575" algn="ctr">
            <a:solidFill>
              <a:srgbClr val="FF0000"/>
            </a:solidFill>
            <a:round/>
            <a:headEnd/>
            <a:tailEnd/>
          </a:ln>
          <a:extLst>
            <a:ext uri="{909E8E84-426E-40DD-AFC4-6F175D3DCCD1}">
              <a14:hiddenFill xmlns:a14="http://schemas.microsoft.com/office/drawing/2010/main">
                <a:noFill/>
              </a14:hiddenFill>
            </a:ext>
          </a:extLst>
        </p:spPr>
      </p:cxnSp>
      <p:sp>
        <p:nvSpPr>
          <p:cNvPr id="6" name="Rectangle 5">
            <a:extLst>
              <a:ext uri="{FF2B5EF4-FFF2-40B4-BE49-F238E27FC236}">
                <a16:creationId xmlns:a16="http://schemas.microsoft.com/office/drawing/2014/main" id="{9E6D80FC-A7AD-4E4C-8A2E-5733327A70C8}"/>
              </a:ext>
            </a:extLst>
          </p:cNvPr>
          <p:cNvSpPr/>
          <p:nvPr/>
        </p:nvSpPr>
        <p:spPr>
          <a:xfrm>
            <a:off x="6123363" y="954679"/>
            <a:ext cx="5919354" cy="1077218"/>
          </a:xfrm>
          <a:prstGeom prst="rect">
            <a:avLst/>
          </a:prstGeom>
        </p:spPr>
        <p:txBody>
          <a:bodyPr wrap="square">
            <a:spAutoFit/>
          </a:bodyPr>
          <a:lstStyle/>
          <a:p>
            <a:pPr algn="just"/>
            <a:r>
              <a:rPr lang="en-US" sz="3200" dirty="0">
                <a:solidFill>
                  <a:srgbClr val="0070C0"/>
                </a:solidFill>
                <a:latin typeface="Times New Roman" panose="02020603050405020304" pitchFamily="18" charset="0"/>
                <a:cs typeface="Times New Roman" panose="02020603050405020304" pitchFamily="18" charset="0"/>
              </a:rPr>
              <a:t>- </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Sau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khi</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nghe</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dê</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và</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hươu</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nói</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voi</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em</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đã</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làm</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gì</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cho</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mình</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xinh</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hơn</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p>
        </p:txBody>
      </p:sp>
      <p:cxnSp>
        <p:nvCxnSpPr>
          <p:cNvPr id="11" name="Straight Connector 10">
            <a:extLst>
              <a:ext uri="{FF2B5EF4-FFF2-40B4-BE49-F238E27FC236}">
                <a16:creationId xmlns:a16="http://schemas.microsoft.com/office/drawing/2014/main" id="{2616C554-3433-4C1F-9A5F-19227E52F2B1}"/>
              </a:ext>
            </a:extLst>
          </p:cNvPr>
          <p:cNvCxnSpPr>
            <a:cxnSpLocks/>
          </p:cNvCxnSpPr>
          <p:nvPr/>
        </p:nvCxnSpPr>
        <p:spPr>
          <a:xfrm>
            <a:off x="2463370" y="3898483"/>
            <a:ext cx="338634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A6ECE3A-6ABD-4EC4-9336-06E47E2E1A6E}"/>
              </a:ext>
            </a:extLst>
          </p:cNvPr>
          <p:cNvCxnSpPr>
            <a:cxnSpLocks/>
          </p:cNvCxnSpPr>
          <p:nvPr/>
        </p:nvCxnSpPr>
        <p:spPr>
          <a:xfrm>
            <a:off x="234812" y="4299046"/>
            <a:ext cx="818736"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11E50BA-C91F-45F1-9C53-33F65DEC0083}"/>
              </a:ext>
            </a:extLst>
          </p:cNvPr>
          <p:cNvCxnSpPr>
            <a:cxnSpLocks/>
          </p:cNvCxnSpPr>
          <p:nvPr/>
        </p:nvCxnSpPr>
        <p:spPr>
          <a:xfrm>
            <a:off x="1728580" y="6207129"/>
            <a:ext cx="4131446"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578540EA-DFBC-4CD8-AF6D-9BB1FE5527F8}"/>
              </a:ext>
            </a:extLst>
          </p:cNvPr>
          <p:cNvCxnSpPr>
            <a:cxnSpLocks/>
          </p:cNvCxnSpPr>
          <p:nvPr/>
        </p:nvCxnSpPr>
        <p:spPr>
          <a:xfrm>
            <a:off x="234812" y="6629400"/>
            <a:ext cx="14937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3131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down)">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down)">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8C5E012-0D92-4D9F-B4D1-2DD2D4CC027C}"/>
              </a:ext>
            </a:extLst>
          </p:cNvPr>
          <p:cNvSpPr/>
          <p:nvPr/>
        </p:nvSpPr>
        <p:spPr>
          <a:xfrm>
            <a:off x="70625" y="882097"/>
            <a:ext cx="5919354" cy="4832092"/>
          </a:xfrm>
          <a:prstGeom prst="rect">
            <a:avLst/>
          </a:prstGeom>
        </p:spPr>
        <p:txBody>
          <a:bodyPr wrap="square">
            <a:spAutoFit/>
          </a:bodyPr>
          <a:lstStyle/>
          <a:p>
            <a:pPr algn="just"/>
            <a:r>
              <a:rPr lang="en-US" sz="2800" dirty="0">
                <a:latin typeface="Times New Roman" panose="02020603050405020304" pitchFamily="18" charset="0"/>
                <a:cs typeface="Times New Roman" panose="02020603050405020304" pitchFamily="18" charset="0"/>
              </a:rPr>
              <a:t> </a:t>
            </a:r>
            <a:r>
              <a:rPr lang="vi-VN" sz="2800" dirty="0">
                <a:latin typeface="+mj-lt"/>
              </a:rPr>
              <a:t>Về nhà với đôi s</a:t>
            </a:r>
            <a:r>
              <a:rPr lang="en-US" sz="2800" dirty="0">
                <a:latin typeface="+mj-lt"/>
                <a:cs typeface="Times New Roman" panose="02020603050405020304" pitchFamily="18" charset="0"/>
              </a:rPr>
              <a:t>ừ</a:t>
            </a:r>
            <a:r>
              <a:rPr lang="vi-VN" sz="2800" dirty="0">
                <a:latin typeface="+mj-lt"/>
              </a:rPr>
              <a:t>ng và bộ râu giả, voi em hớn hở hỏi anh:</a:t>
            </a:r>
          </a:p>
          <a:p>
            <a:pPr algn="just"/>
            <a:r>
              <a:rPr lang="en-US" sz="2800" dirty="0">
                <a:latin typeface="+mj-lt"/>
              </a:rPr>
              <a:t>      </a:t>
            </a:r>
            <a:r>
              <a:rPr lang="vi-VN" sz="2800" dirty="0">
                <a:latin typeface="+mj-lt"/>
              </a:rPr>
              <a:t>- Em có xinh hơn không?</a:t>
            </a:r>
            <a:endParaRPr lang="en-US" sz="2800" dirty="0">
              <a:latin typeface="+mj-lt"/>
            </a:endParaRPr>
          </a:p>
          <a:p>
            <a:pPr algn="just"/>
            <a:r>
              <a:rPr lang="en-US" sz="2800" dirty="0">
                <a:latin typeface="+mj-lt"/>
              </a:rPr>
              <a:t>      </a:t>
            </a:r>
            <a:r>
              <a:rPr lang="vi-VN" sz="2800" dirty="0">
                <a:latin typeface="+mj-lt"/>
              </a:rPr>
              <a:t>Voi anh nói:</a:t>
            </a:r>
          </a:p>
          <a:p>
            <a:pPr algn="just"/>
            <a:r>
              <a:rPr lang="en-US" sz="2800" dirty="0">
                <a:latin typeface="+mj-lt"/>
              </a:rPr>
              <a:t>      </a:t>
            </a:r>
            <a:r>
              <a:rPr lang="vi-VN" sz="2800" dirty="0">
                <a:latin typeface="+mj-lt"/>
              </a:rPr>
              <a:t>- Trời </a:t>
            </a:r>
            <a:r>
              <a:rPr lang="en-US" sz="2800" dirty="0">
                <a:latin typeface="Times New Roman" panose="02020603050405020304" pitchFamily="18" charset="0"/>
                <a:cs typeface="Times New Roman" panose="02020603050405020304" pitchFamily="18" charset="0"/>
              </a:rPr>
              <a:t>ơ</a:t>
            </a:r>
            <a:r>
              <a:rPr lang="vi-VN" sz="2800" dirty="0">
                <a:latin typeface="+mj-lt"/>
              </a:rPr>
              <a:t>i, sao em lại thêm sừng và râu thế n</a:t>
            </a:r>
            <a:r>
              <a:rPr lang="en-US" sz="2800" dirty="0">
                <a:latin typeface="Times New Roman" panose="02020603050405020304" pitchFamily="18" charset="0"/>
                <a:cs typeface="Times New Roman" panose="02020603050405020304" pitchFamily="18" charset="0"/>
              </a:rPr>
              <a:t>à</a:t>
            </a:r>
            <a:r>
              <a:rPr lang="vi-VN" sz="2800" dirty="0">
                <a:latin typeface="+mj-lt"/>
              </a:rPr>
              <a:t>y? Xấu lắm! </a:t>
            </a:r>
            <a:endParaRPr lang="en-US" sz="2800" dirty="0">
              <a:latin typeface="+mj-lt"/>
            </a:endParaRPr>
          </a:p>
          <a:p>
            <a:pPr algn="just"/>
            <a:r>
              <a:rPr lang="en-US" sz="2800" dirty="0">
                <a:latin typeface="+mj-lt"/>
              </a:rPr>
              <a:t>      </a:t>
            </a:r>
            <a:r>
              <a:rPr lang="vi-VN" sz="2800" dirty="0">
                <a:latin typeface="+mj-lt"/>
              </a:rPr>
              <a:t>Voi em ngắm mình trong gương và thấy xấu thật. Sau khi bỏ sừng và râu đi, voi em thấy mình xinh đẹp hẳn lên. Giờ đây, voi em hiểu rằng mình chỉ xinh đẹp khi đúng là voi.</a:t>
            </a:r>
            <a:endParaRPr lang="en-US" sz="2800" dirty="0">
              <a:latin typeface="+mj-lt"/>
            </a:endParaRPr>
          </a:p>
        </p:txBody>
      </p:sp>
      <p:cxnSp>
        <p:nvCxnSpPr>
          <p:cNvPr id="6" name="Straight Connector 2">
            <a:extLst>
              <a:ext uri="{FF2B5EF4-FFF2-40B4-BE49-F238E27FC236}">
                <a16:creationId xmlns:a16="http://schemas.microsoft.com/office/drawing/2014/main" id="{5E0E4819-9699-4D71-AE84-0E29C9EB4010}"/>
              </a:ext>
            </a:extLst>
          </p:cNvPr>
          <p:cNvCxnSpPr>
            <a:cxnSpLocks noChangeShapeType="1"/>
          </p:cNvCxnSpPr>
          <p:nvPr/>
        </p:nvCxnSpPr>
        <p:spPr bwMode="auto">
          <a:xfrm>
            <a:off x="6094413" y="76200"/>
            <a:ext cx="0" cy="6553200"/>
          </a:xfrm>
          <a:prstGeom prst="line">
            <a:avLst/>
          </a:prstGeom>
          <a:noFill/>
          <a:ln w="28575" algn="ctr">
            <a:solidFill>
              <a:srgbClr val="FF0000"/>
            </a:solidFill>
            <a:round/>
            <a:headEnd/>
            <a:tailEnd/>
          </a:ln>
          <a:extLst>
            <a:ext uri="{909E8E84-426E-40DD-AFC4-6F175D3DCCD1}">
              <a14:hiddenFill xmlns:a14="http://schemas.microsoft.com/office/drawing/2010/main">
                <a:noFill/>
              </a14:hiddenFill>
            </a:ext>
          </a:extLst>
        </p:spPr>
      </p:cxnSp>
      <p:sp>
        <p:nvSpPr>
          <p:cNvPr id="7" name="Rectangle 6">
            <a:extLst>
              <a:ext uri="{FF2B5EF4-FFF2-40B4-BE49-F238E27FC236}">
                <a16:creationId xmlns:a16="http://schemas.microsoft.com/office/drawing/2014/main" id="{D80B0D15-B7C7-4896-BA0C-4BE026C78DE9}"/>
              </a:ext>
            </a:extLst>
          </p:cNvPr>
          <p:cNvSpPr/>
          <p:nvPr/>
        </p:nvSpPr>
        <p:spPr>
          <a:xfrm>
            <a:off x="6198848" y="1428124"/>
            <a:ext cx="5919354" cy="1077218"/>
          </a:xfrm>
          <a:prstGeom prst="rect">
            <a:avLst/>
          </a:prstGeom>
        </p:spPr>
        <p:txBody>
          <a:bodyPr wrap="square">
            <a:spAutoFit/>
          </a:bodyPr>
          <a:lstStyle/>
          <a:p>
            <a:pPr algn="just"/>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Trước</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sự</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thay</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đổi</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của</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voi</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em</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voi</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anh</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đã</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nói</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gì</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a:t>
            </a:r>
          </a:p>
        </p:txBody>
      </p:sp>
      <p:cxnSp>
        <p:nvCxnSpPr>
          <p:cNvPr id="8" name="Straight Connector 7">
            <a:extLst>
              <a:ext uri="{FF2B5EF4-FFF2-40B4-BE49-F238E27FC236}">
                <a16:creationId xmlns:a16="http://schemas.microsoft.com/office/drawing/2014/main" id="{BBB08AAF-A4B9-4C75-A89C-105B9F7664A3}"/>
              </a:ext>
            </a:extLst>
          </p:cNvPr>
          <p:cNvCxnSpPr>
            <a:cxnSpLocks/>
          </p:cNvCxnSpPr>
          <p:nvPr/>
        </p:nvCxnSpPr>
        <p:spPr>
          <a:xfrm>
            <a:off x="948191" y="3007416"/>
            <a:ext cx="491183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4191124-A0A6-4030-863D-C48DA7D89262}"/>
              </a:ext>
            </a:extLst>
          </p:cNvPr>
          <p:cNvCxnSpPr>
            <a:cxnSpLocks/>
          </p:cNvCxnSpPr>
          <p:nvPr/>
        </p:nvCxnSpPr>
        <p:spPr>
          <a:xfrm>
            <a:off x="129455" y="3429000"/>
            <a:ext cx="311070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0211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nodeType="clickEffect">
                                  <p:stCondLst>
                                    <p:cond delay="0"/>
                                  </p:stCondLst>
                                  <p:childTnLst>
                                    <p:set>
                                      <p:cBhvr>
                                        <p:cTn id="21" dur="1" fill="hold">
                                          <p:stCondLst>
                                            <p:cond delay="0"/>
                                          </p:stCondLst>
                                        </p:cTn>
                                        <p:tgtEl>
                                          <p:spTgt spid="8"/>
                                        </p:tgtEl>
                                        <p:attrNameLst>
                                          <p:attrName>style.visibility</p:attrName>
                                        </p:attrNameLst>
                                      </p:cBhvr>
                                      <p:to>
                                        <p:strVal val="hidden"/>
                                      </p:to>
                                    </p:set>
                                  </p:childTnLst>
                                </p:cTn>
                              </p:par>
                              <p:par>
                                <p:cTn id="22" presetID="1" presetClass="exit" presetSubtype="0" fill="hold" nodeType="withEffect">
                                  <p:stCondLst>
                                    <p:cond delay="0"/>
                                  </p:stCondLst>
                                  <p:childTnLst>
                                    <p:set>
                                      <p:cBhvr>
                                        <p:cTn id="23"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52154-423F-408E-8803-DEEBEB995F10}"/>
              </a:ext>
            </a:extLst>
          </p:cNvPr>
          <p:cNvSpPr>
            <a:spLocks noGrp="1"/>
          </p:cNvSpPr>
          <p:nvPr>
            <p:ph type="title"/>
          </p:nvPr>
        </p:nvSpPr>
        <p:spPr>
          <a:xfrm>
            <a:off x="1615440" y="1909127"/>
            <a:ext cx="9883140" cy="1325563"/>
          </a:xfrm>
        </p:spPr>
        <p:txBody>
          <a:bodyPr>
            <a:normAutofit/>
          </a:bodyPr>
          <a:lstStyle/>
          <a:p>
            <a:pPr marL="0" marR="0">
              <a:lnSpc>
                <a:spcPct val="115000"/>
              </a:lnSpc>
              <a:spcBef>
                <a:spcPts val="0"/>
              </a:spcBef>
              <a:spcAft>
                <a:spcPts val="800"/>
              </a:spcAft>
            </a:pPr>
            <a:r>
              <a:rPr lang="en-US" sz="3600" b="1"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Em</a:t>
            </a:r>
            <a:r>
              <a:rPr lang="en-US" sz="36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600" b="1"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học</a:t>
            </a:r>
            <a:r>
              <a:rPr lang="en-US" sz="36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600" b="1"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được</a:t>
            </a:r>
            <a:r>
              <a:rPr lang="en-US" sz="36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600" b="1"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điều</a:t>
            </a:r>
            <a:r>
              <a:rPr lang="en-US" sz="36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600" b="1"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gì</a:t>
            </a:r>
            <a:r>
              <a:rPr lang="en-US" sz="36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600" b="1"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từ</a:t>
            </a:r>
            <a:r>
              <a:rPr lang="en-US" sz="36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600" b="1"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câu</a:t>
            </a:r>
            <a:r>
              <a:rPr lang="en-US" sz="36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600" b="1"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chuyện</a:t>
            </a:r>
            <a:r>
              <a:rPr lang="en-US" sz="36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600" b="1"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của</a:t>
            </a:r>
            <a:r>
              <a:rPr lang="en-US" sz="36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600" b="1"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voi</a:t>
            </a:r>
            <a:r>
              <a:rPr lang="en-US" sz="36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600" b="1"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em</a:t>
            </a:r>
            <a:r>
              <a:rPr lang="en-US" sz="36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endParaRPr lang="en-US" sz="3600" b="1" dirty="0">
              <a:solidFill>
                <a:srgbClr val="0070C0"/>
              </a:solidFill>
            </a:endParaRPr>
          </a:p>
        </p:txBody>
      </p:sp>
    </p:spTree>
    <p:extLst>
      <p:ext uri="{BB962C8B-B14F-4D97-AF65-F5344CB8AC3E}">
        <p14:creationId xmlns:p14="http://schemas.microsoft.com/office/powerpoint/2010/main" val="29629114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Children'S Background Colored - Free image on Pixabay">
            <a:extLst>
              <a:ext uri="{FF2B5EF4-FFF2-40B4-BE49-F238E27FC236}">
                <a16:creationId xmlns:a16="http://schemas.microsoft.com/office/drawing/2014/main" id="{DF21E93E-4952-4D67-A553-0D776D2B6B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EE2078E-5D2C-4A8F-BF18-327F618A334C}"/>
              </a:ext>
            </a:extLst>
          </p:cNvPr>
          <p:cNvSpPr txBox="1"/>
          <p:nvPr/>
        </p:nvSpPr>
        <p:spPr>
          <a:xfrm>
            <a:off x="130426" y="2067925"/>
            <a:ext cx="11592190" cy="3170099"/>
          </a:xfrm>
          <a:prstGeom prst="rect">
            <a:avLst/>
          </a:prstGeom>
          <a:noFill/>
        </p:spPr>
        <p:txBody>
          <a:bodyPr wrap="square" rtlCol="0">
            <a:spAutoFit/>
          </a:bodyPr>
          <a:lstStyle/>
          <a:p>
            <a:pPr algn="just"/>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Bài</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đọc</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kể</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về</a:t>
            </a:r>
            <a:r>
              <a:rPr lang="en-US" sz="4000" b="1" dirty="0">
                <a:latin typeface="Times New Roman" panose="02020603050405020304" pitchFamily="18" charset="0"/>
                <a:cs typeface="Times New Roman" panose="02020603050405020304" pitchFamily="18" charset="0"/>
              </a:rPr>
              <a:t>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câu</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chuyện</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của</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voi</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em</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cố</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gắng</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làm</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cho</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mình</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trở</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nên</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xinh</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đẹp</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bằng</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cách</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tự</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tạo</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cho</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mình</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các</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đặc</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điểm</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giống</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với</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con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vật</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khác</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Nhưng</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sau</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đó</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voi</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em</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nhận</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ra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rằng</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cần</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phải</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tự</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tin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vào</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bản</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thân</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4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mình</a:t>
            </a:r>
            <a:r>
              <a:rPr lang="en-US" sz="4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9">
            <a:extLst>
              <a:ext uri="{FF2B5EF4-FFF2-40B4-BE49-F238E27FC236}">
                <a16:creationId xmlns:a16="http://schemas.microsoft.com/office/drawing/2014/main" id="{42BAB786-6317-4A62-9B09-E5ECA6C33C12}"/>
              </a:ext>
            </a:extLst>
          </p:cNvPr>
          <p:cNvSpPr txBox="1">
            <a:spLocks noChangeArrowheads="1"/>
          </p:cNvSpPr>
          <p:nvPr/>
        </p:nvSpPr>
        <p:spPr bwMode="auto">
          <a:xfrm>
            <a:off x="3419804" y="1360039"/>
            <a:ext cx="4572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4000" b="1" dirty="0">
                <a:solidFill>
                  <a:srgbClr val="FF0000"/>
                </a:solidFill>
                <a:latin typeface="Times New Roman" panose="02020603050405020304" pitchFamily="18" charset="0"/>
                <a:cs typeface="Times New Roman" panose="02020603050405020304" pitchFamily="18" charset="0"/>
              </a:rPr>
              <a:t>NỘI DUNG</a:t>
            </a:r>
            <a:endParaRPr lang="en-US" altLang="en-US" sz="40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615481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4" descr="Phim Hoạt Hình Bầu Trời Xanh Tươi Xanh, Hoạt Hình, Bầu Trời Xanh, Những đám  Mây Hình nền Vector để tải xuống miễn phí"/>
          <p:cNvPicPr>
            <a:picLocks noChangeAspect="1" noChangeArrowheads="1"/>
          </p:cNvPicPr>
          <p:nvPr/>
        </p:nvPicPr>
        <p:blipFill>
          <a:blip r:embed="rId2">
            <a:extLst>
              <a:ext uri="{28A0092B-C50C-407E-A947-70E740481C1C}">
                <a14:useLocalDpi xmlns:a14="http://schemas.microsoft.com/office/drawing/2010/main" val="0"/>
              </a:ext>
            </a:extLst>
          </a:blip>
          <a:srcRect t="9026" r="2" b="6882"/>
          <a:stretch>
            <a:fillRect/>
          </a:stretch>
        </p:blipFill>
        <p:spPr bwMode="auto">
          <a:xfrm>
            <a:off x="0" y="0"/>
            <a:ext cx="6096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79" name="Picture 2" descr="Phim Hoạt Hình Bầu Trời Xanh Tươi Xanh, Hoạt Hình, Bầu Trời Xanh, Những đám  Mây Hình nền Vector để tải xuống miễn phí"/>
          <p:cNvPicPr>
            <a:picLocks noChangeAspect="1" noChangeArrowheads="1"/>
          </p:cNvPicPr>
          <p:nvPr/>
        </p:nvPicPr>
        <p:blipFill>
          <a:blip r:embed="rId2">
            <a:extLst>
              <a:ext uri="{28A0092B-C50C-407E-A947-70E740481C1C}">
                <a14:useLocalDpi xmlns:a14="http://schemas.microsoft.com/office/drawing/2010/main" val="0"/>
              </a:ext>
            </a:extLst>
          </a:blip>
          <a:srcRect t="9029" b="6879"/>
          <a:stretch>
            <a:fillRect/>
          </a:stretch>
        </p:blipFill>
        <p:spPr bwMode="auto">
          <a:xfrm>
            <a:off x="6096000" y="0"/>
            <a:ext cx="6096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1">
            <a:extLst>
              <a:ext uri="{FF2B5EF4-FFF2-40B4-BE49-F238E27FC236}">
                <a16:creationId xmlns:a16="http://schemas.microsoft.com/office/drawing/2014/main" id="{68F2ED17-4451-41B2-A4E7-67E8AFCB4B16}"/>
              </a:ext>
            </a:extLst>
          </p:cNvPr>
          <p:cNvSpPr txBox="1"/>
          <p:nvPr/>
        </p:nvSpPr>
        <p:spPr>
          <a:xfrm>
            <a:off x="977199" y="2532981"/>
            <a:ext cx="9731163" cy="1015663"/>
          </a:xfrm>
          <a:prstGeom prst="rect">
            <a:avLst/>
          </a:prstGeom>
          <a:noFill/>
        </p:spPr>
        <p:txBody>
          <a:bodyPr wrap="square" rtlCol="0" anchor="t">
            <a:spAutoFit/>
          </a:bodyPr>
          <a:lstStyle/>
          <a:p>
            <a:pPr marL="0" indent="0" algn="ctr">
              <a:spcBef>
                <a:spcPts val="800"/>
              </a:spcBef>
              <a:buFont typeface="Chivo Light"/>
              <a:buNone/>
            </a:pPr>
            <a:r>
              <a:rPr lang="en-US" sz="6000" b="1" kern="0" dirty="0">
                <a:ln/>
                <a:solidFill>
                  <a:srgbClr val="C00000"/>
                </a:solidFill>
                <a:latin typeface="Times New Roman" panose="02020603050405020304" pitchFamily="18" charset="0"/>
                <a:cs typeface="Times New Roman" panose="02020603050405020304" pitchFamily="18" charset="0"/>
                <a:sym typeface="+mn-ea"/>
              </a:rPr>
              <a:t>LUYỆN ĐỌC LẠI</a:t>
            </a:r>
            <a:endParaRPr lang="en-US" sz="6000" b="1" kern="0" dirty="0">
              <a:ln/>
              <a:solidFill>
                <a:srgbClr val="C00000"/>
              </a:solidFill>
              <a:latin typeface="Times New Roman" panose="02020603050405020304" pitchFamily="18" charset="0"/>
              <a:ea typeface="Arial-Rounded" panose="020B0500000000000000" pitchFamily="34" charset="0"/>
              <a:cs typeface="Times New Roman" panose="02020603050405020304" pitchFamily="18" charset="0"/>
              <a:sym typeface="+mn-ea"/>
            </a:endParaRPr>
          </a:p>
        </p:txBody>
      </p:sp>
    </p:spTree>
    <p:extLst>
      <p:ext uri="{BB962C8B-B14F-4D97-AF65-F5344CB8AC3E}">
        <p14:creationId xmlns:p14="http://schemas.microsoft.com/office/powerpoint/2010/main" val="1450286130"/>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E8900D52-947A-44F3-AFEC-8453468060CA}"/>
              </a:ext>
            </a:extLst>
          </p:cNvPr>
          <p:cNvSpPr txBox="1">
            <a:spLocks/>
          </p:cNvSpPr>
          <p:nvPr/>
        </p:nvSpPr>
        <p:spPr>
          <a:xfrm>
            <a:off x="160019" y="523220"/>
            <a:ext cx="11871961" cy="545174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0"/>
              </a:spcBef>
              <a:buFont typeface="Arial" panose="020B0604020202020204" pitchFamily="34" charset="0"/>
              <a:buNone/>
            </a:pPr>
            <a:r>
              <a:rPr lang="en-US" sz="2200" dirty="0">
                <a:latin typeface="Times New Roman" panose="02020603050405020304" pitchFamily="18" charset="0"/>
                <a:cs typeface="Times New Roman" panose="02020603050405020304" pitchFamily="18" charset="0"/>
              </a:rPr>
              <a:t>    </a:t>
            </a:r>
            <a:r>
              <a:rPr lang="vi-VN" sz="2200" dirty="0">
                <a:latin typeface="+mj-lt"/>
              </a:rPr>
              <a:t>Voi em thích m</a:t>
            </a:r>
            <a:r>
              <a:rPr lang="en-US" sz="2200" dirty="0">
                <a:latin typeface="Times New Roman" panose="02020603050405020304" pitchFamily="18" charset="0"/>
                <a:cs typeface="Times New Roman" panose="02020603050405020304" pitchFamily="18" charset="0"/>
              </a:rPr>
              <a:t>ặ</a:t>
            </a:r>
            <a:r>
              <a:rPr lang="vi-VN" sz="2200" dirty="0">
                <a:latin typeface="+mj-lt"/>
              </a:rPr>
              <a:t>c đẹp và thích được khen xinh. Ở nhà, voi em luôn hỏi anh: "Em có xinh không?". Voi anh bao giờ cũng khen: </a:t>
            </a:r>
            <a:r>
              <a:rPr lang="en-US" sz="2200" dirty="0">
                <a:latin typeface="Times New Roman" panose="02020603050405020304" pitchFamily="18" charset="0"/>
                <a:cs typeface="Times New Roman" panose="02020603050405020304" pitchFamily="18" charset="0"/>
              </a:rPr>
              <a:t>“</a:t>
            </a:r>
            <a:r>
              <a:rPr lang="en-US" sz="2200" dirty="0" err="1">
                <a:latin typeface="Times New Roman" panose="02020603050405020304" pitchFamily="18" charset="0"/>
                <a:cs typeface="Times New Roman" panose="02020603050405020304" pitchFamily="18" charset="0"/>
              </a:rPr>
              <a:t>Em</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xinh</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lắm</a:t>
            </a:r>
            <a:r>
              <a:rPr lang="en-US" sz="2200" dirty="0">
                <a:latin typeface="Times New Roman" panose="02020603050405020304" pitchFamily="18" charset="0"/>
                <a:cs typeface="Times New Roman" panose="02020603050405020304" pitchFamily="18" charset="0"/>
              </a:rPr>
              <a:t>”.</a:t>
            </a:r>
          </a:p>
          <a:p>
            <a:pPr marL="0" indent="0" algn="just">
              <a:lnSpc>
                <a:spcPct val="100000"/>
              </a:lnSpc>
              <a:spcBef>
                <a:spcPts val="0"/>
              </a:spcBef>
              <a:buFont typeface="Arial" panose="020B0604020202020204" pitchFamily="34" charset="0"/>
              <a:buNone/>
            </a:pPr>
            <a:r>
              <a:rPr lang="en-US" sz="2200" dirty="0">
                <a:latin typeface="Times New Roman" panose="02020603050405020304" pitchFamily="18" charset="0"/>
                <a:cs typeface="Times New Roman" panose="02020603050405020304" pitchFamily="18" charset="0"/>
              </a:rPr>
              <a:t>      </a:t>
            </a:r>
            <a:r>
              <a:rPr lang="vi-VN" sz="2200" dirty="0">
                <a:latin typeface="Times New Roman" panose="02020603050405020304" pitchFamily="18" charset="0"/>
                <a:cs typeface="Times New Roman" panose="02020603050405020304" pitchFamily="18" charset="0"/>
              </a:rPr>
              <a:t>Một hôm, gặp hươu, voi em</a:t>
            </a:r>
            <a:r>
              <a:rPr lang="vi-VN" sz="2200" dirty="0">
                <a:latin typeface="+mj-lt"/>
              </a:rPr>
              <a:t> hỏi:</a:t>
            </a:r>
          </a:p>
          <a:p>
            <a:pPr marL="0" indent="0" algn="just">
              <a:lnSpc>
                <a:spcPct val="100000"/>
              </a:lnSpc>
              <a:spcBef>
                <a:spcPts val="0"/>
              </a:spcBef>
              <a:buFont typeface="Arial" panose="020B0604020202020204" pitchFamily="34" charset="0"/>
              <a:buNone/>
            </a:pPr>
            <a:r>
              <a:rPr lang="en-US" sz="2200" dirty="0">
                <a:latin typeface="+mj-lt"/>
              </a:rPr>
              <a:t>      </a:t>
            </a:r>
            <a:r>
              <a:rPr lang="vi-VN" sz="2200" dirty="0">
                <a:latin typeface="+mj-lt"/>
              </a:rPr>
              <a:t>- Em có xinh không?</a:t>
            </a:r>
            <a:endParaRPr lang="en-US" sz="2200" dirty="0">
              <a:latin typeface="+mj-lt"/>
            </a:endParaRPr>
          </a:p>
          <a:p>
            <a:pPr marL="0" indent="0" algn="just">
              <a:lnSpc>
                <a:spcPct val="100000"/>
              </a:lnSpc>
              <a:spcBef>
                <a:spcPts val="0"/>
              </a:spcBef>
              <a:buFont typeface="Arial" panose="020B0604020202020204" pitchFamily="34" charset="0"/>
              <a:buNone/>
            </a:pPr>
            <a:r>
              <a:rPr lang="en-US" sz="2200" dirty="0">
                <a:latin typeface="+mj-lt"/>
              </a:rPr>
              <a:t>      </a:t>
            </a:r>
            <a:r>
              <a:rPr lang="vi-VN" sz="2200" dirty="0">
                <a:latin typeface="+mj-lt"/>
              </a:rPr>
              <a:t>Hươu ngắm voi rồi lắc đầu:</a:t>
            </a:r>
            <a:endParaRPr lang="en-US" sz="2200" dirty="0">
              <a:latin typeface="+mj-lt"/>
            </a:endParaRPr>
          </a:p>
          <a:p>
            <a:pPr marL="0" indent="0" algn="just">
              <a:lnSpc>
                <a:spcPct val="100000"/>
              </a:lnSpc>
              <a:spcBef>
                <a:spcPts val="0"/>
              </a:spcBef>
              <a:buFont typeface="Arial" panose="020B0604020202020204" pitchFamily="34" charset="0"/>
              <a:buNone/>
            </a:pPr>
            <a:r>
              <a:rPr lang="en-US" sz="2200" dirty="0">
                <a:latin typeface="+mj-lt"/>
              </a:rPr>
              <a:t>      </a:t>
            </a:r>
            <a:r>
              <a:rPr lang="vi-VN" sz="2200" dirty="0">
                <a:latin typeface="+mj-lt"/>
              </a:rPr>
              <a:t>- Chưa xinh lắm vì em không có đôi sừng giống anh.</a:t>
            </a:r>
            <a:endParaRPr lang="en-US" sz="2200" dirty="0">
              <a:latin typeface="+mj-lt"/>
            </a:endParaRPr>
          </a:p>
          <a:p>
            <a:pPr marL="0" indent="0" algn="just">
              <a:lnSpc>
                <a:spcPct val="100000"/>
              </a:lnSpc>
              <a:spcBef>
                <a:spcPts val="0"/>
              </a:spcBef>
              <a:buFont typeface="Arial" panose="020B0604020202020204" pitchFamily="34" charset="0"/>
              <a:buNone/>
            </a:pPr>
            <a:r>
              <a:rPr lang="en-US" sz="2200" dirty="0">
                <a:latin typeface="+mj-lt"/>
              </a:rPr>
              <a:t>      </a:t>
            </a:r>
            <a:r>
              <a:rPr lang="en-US" sz="2200" dirty="0">
                <a:latin typeface="Times New Roman" panose="02020603050405020304" pitchFamily="18" charset="0"/>
                <a:cs typeface="Times New Roman" panose="02020603050405020304" pitchFamily="18" charset="0"/>
              </a:rPr>
              <a:t>Nghe </a:t>
            </a:r>
            <a:r>
              <a:rPr lang="en-US" sz="2200" dirty="0" err="1">
                <a:latin typeface="Times New Roman" panose="02020603050405020304" pitchFamily="18" charset="0"/>
                <a:cs typeface="Times New Roman" panose="02020603050405020304" pitchFamily="18" charset="0"/>
              </a:rPr>
              <a:t>vậy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voi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nhặt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vài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cành</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cây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khô</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gài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lên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đầu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rồi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tiếp</a:t>
            </a:r>
            <a:r>
              <a:rPr lang="en-US" sz="2200" dirty="0">
                <a:latin typeface="Times New Roman" panose="02020603050405020304" pitchFamily="18" charset="0"/>
                <a:cs typeface="Times New Roman" panose="02020603050405020304" pitchFamily="18" charset="0"/>
              </a:rPr>
              <a:t>. </a:t>
            </a:r>
            <a:endParaRPr lang="vi-VN" sz="2200" dirty="0">
              <a:latin typeface="Times New Roman" panose="02020603050405020304" pitchFamily="18" charset="0"/>
              <a:cs typeface="Times New Roman" panose="02020603050405020304" pitchFamily="18" charset="0"/>
            </a:endParaRPr>
          </a:p>
          <a:p>
            <a:pPr marL="0" indent="0" algn="just">
              <a:lnSpc>
                <a:spcPct val="100000"/>
              </a:lnSpc>
              <a:spcBef>
                <a:spcPts val="0"/>
              </a:spcBef>
              <a:buFont typeface="Arial" panose="020B0604020202020204" pitchFamily="34" charset="0"/>
              <a:buNone/>
            </a:pPr>
            <a:r>
              <a:rPr lang="en-US" sz="2200" dirty="0">
                <a:latin typeface="+mj-lt"/>
              </a:rPr>
              <a:t>      </a:t>
            </a:r>
            <a:r>
              <a:rPr lang="vi-VN" sz="2200" dirty="0">
                <a:latin typeface="+mj-lt"/>
              </a:rPr>
              <a:t>Gặp dê, voi hỏi:</a:t>
            </a:r>
          </a:p>
          <a:p>
            <a:pPr marL="0" indent="0" algn="just">
              <a:lnSpc>
                <a:spcPct val="100000"/>
              </a:lnSpc>
              <a:spcBef>
                <a:spcPts val="0"/>
              </a:spcBef>
              <a:buFont typeface="Arial" panose="020B0604020202020204" pitchFamily="34" charset="0"/>
              <a:buNone/>
            </a:pPr>
            <a:r>
              <a:rPr lang="en-US" sz="2200" dirty="0">
                <a:latin typeface="+mj-lt"/>
              </a:rPr>
              <a:t>      </a:t>
            </a:r>
            <a:r>
              <a:rPr lang="vi-VN" sz="2200" dirty="0">
                <a:latin typeface="+mj-lt"/>
              </a:rPr>
              <a:t>- Em có xinh không?</a:t>
            </a:r>
          </a:p>
          <a:p>
            <a:pPr marL="0" indent="0" algn="just">
              <a:lnSpc>
                <a:spcPct val="100000"/>
              </a:lnSpc>
              <a:spcBef>
                <a:spcPts val="0"/>
              </a:spcBef>
              <a:buFont typeface="Arial" panose="020B0604020202020204" pitchFamily="34" charset="0"/>
              <a:buNone/>
            </a:pPr>
            <a:r>
              <a:rPr lang="en-US" sz="2200" dirty="0">
                <a:latin typeface="+mj-lt"/>
              </a:rPr>
              <a:t>      </a:t>
            </a:r>
            <a:r>
              <a:rPr lang="vi-VN" sz="2200" dirty="0">
                <a:latin typeface="+mj-lt"/>
              </a:rPr>
              <a:t>- Không, vì cậu không có bộ râu giống tớ. </a:t>
            </a:r>
            <a:endParaRPr lang="en-US" sz="2200" dirty="0">
              <a:latin typeface="+mj-lt"/>
            </a:endParaRPr>
          </a:p>
          <a:p>
            <a:pPr marL="0" indent="0" algn="just">
              <a:lnSpc>
                <a:spcPct val="100000"/>
              </a:lnSpc>
              <a:spcBef>
                <a:spcPts val="0"/>
              </a:spcBef>
              <a:buFont typeface="Arial" panose="020B0604020202020204" pitchFamily="34" charset="0"/>
              <a:buNone/>
            </a:pPr>
            <a:r>
              <a:rPr lang="en-US" sz="2200" dirty="0">
                <a:latin typeface="+mj-lt"/>
              </a:rPr>
              <a:t>      </a:t>
            </a:r>
            <a:r>
              <a:rPr lang="vi-VN" sz="2200" dirty="0">
                <a:latin typeface="+mj-lt"/>
              </a:rPr>
              <a:t>Voi liền nhổ một khóm cỏ dại bên đường, g</a:t>
            </a:r>
            <a:r>
              <a:rPr lang="en-US" sz="2200" dirty="0">
                <a:latin typeface="Times New Roman" panose="02020603050405020304" pitchFamily="18" charset="0"/>
                <a:cs typeface="Times New Roman" panose="02020603050405020304" pitchFamily="18" charset="0"/>
              </a:rPr>
              <a:t>ắ</a:t>
            </a:r>
            <a:r>
              <a:rPr lang="vi-VN" sz="2200" dirty="0">
                <a:latin typeface="+mj-lt"/>
              </a:rPr>
              <a:t>n vào cằm rồi về nhà. </a:t>
            </a:r>
            <a:endParaRPr lang="en-US" sz="2200" dirty="0">
              <a:latin typeface="+mj-lt"/>
            </a:endParaRPr>
          </a:p>
          <a:p>
            <a:pPr marL="0" indent="0" algn="just">
              <a:lnSpc>
                <a:spcPct val="100000"/>
              </a:lnSpc>
              <a:spcBef>
                <a:spcPts val="0"/>
              </a:spcBef>
              <a:buFont typeface="Arial" panose="020B0604020202020204" pitchFamily="34" charset="0"/>
              <a:buNone/>
            </a:pPr>
            <a:r>
              <a:rPr lang="en-US" sz="2200" dirty="0">
                <a:latin typeface="+mj-lt"/>
              </a:rPr>
              <a:t>      </a:t>
            </a:r>
            <a:r>
              <a:rPr lang="vi-VN" sz="2200" dirty="0">
                <a:latin typeface="+mj-lt"/>
              </a:rPr>
              <a:t>Về nhà với đôi s</a:t>
            </a:r>
            <a:r>
              <a:rPr lang="en-US" sz="2200" dirty="0">
                <a:latin typeface="Times New Roman" panose="02020603050405020304" pitchFamily="18" charset="0"/>
                <a:cs typeface="Times New Roman" panose="02020603050405020304" pitchFamily="18" charset="0"/>
              </a:rPr>
              <a:t>ừ</a:t>
            </a:r>
            <a:r>
              <a:rPr lang="vi-VN" sz="2200" dirty="0">
                <a:latin typeface="+mj-lt"/>
              </a:rPr>
              <a:t>ng và bộ râu giả, voi em hớn hở hỏi anh:</a:t>
            </a:r>
          </a:p>
          <a:p>
            <a:pPr marL="0" indent="0" algn="just">
              <a:lnSpc>
                <a:spcPct val="100000"/>
              </a:lnSpc>
              <a:spcBef>
                <a:spcPts val="0"/>
              </a:spcBef>
              <a:buFont typeface="Arial" panose="020B0604020202020204" pitchFamily="34" charset="0"/>
              <a:buNone/>
            </a:pPr>
            <a:r>
              <a:rPr lang="en-US" sz="2200" dirty="0">
                <a:latin typeface="+mj-lt"/>
              </a:rPr>
              <a:t>      </a:t>
            </a:r>
            <a:r>
              <a:rPr lang="vi-VN" sz="2200" dirty="0">
                <a:latin typeface="+mj-lt"/>
              </a:rPr>
              <a:t>- Em có xinh hơn không?</a:t>
            </a:r>
            <a:endParaRPr lang="en-US" sz="2200" dirty="0">
              <a:latin typeface="+mj-lt"/>
            </a:endParaRPr>
          </a:p>
          <a:p>
            <a:pPr marL="0" indent="0" algn="just">
              <a:lnSpc>
                <a:spcPct val="100000"/>
              </a:lnSpc>
              <a:spcBef>
                <a:spcPts val="0"/>
              </a:spcBef>
              <a:buFont typeface="Arial" panose="020B0604020202020204" pitchFamily="34" charset="0"/>
              <a:buNone/>
            </a:pPr>
            <a:r>
              <a:rPr lang="en-US" sz="2200" dirty="0">
                <a:latin typeface="+mj-lt"/>
              </a:rPr>
              <a:t>      </a:t>
            </a:r>
            <a:r>
              <a:rPr lang="vi-VN" sz="2200" dirty="0">
                <a:latin typeface="+mj-lt"/>
              </a:rPr>
              <a:t>Voi anh nói:</a:t>
            </a:r>
          </a:p>
          <a:p>
            <a:pPr marL="0" indent="0" algn="just">
              <a:lnSpc>
                <a:spcPct val="100000"/>
              </a:lnSpc>
              <a:spcBef>
                <a:spcPts val="0"/>
              </a:spcBef>
              <a:buFont typeface="Arial" panose="020B0604020202020204" pitchFamily="34" charset="0"/>
              <a:buNone/>
            </a:pPr>
            <a:r>
              <a:rPr lang="en-US" sz="2200" dirty="0">
                <a:latin typeface="+mj-lt"/>
              </a:rPr>
              <a:t>      </a:t>
            </a:r>
            <a:r>
              <a:rPr lang="vi-VN" sz="2200" dirty="0">
                <a:latin typeface="+mj-lt"/>
              </a:rPr>
              <a:t>- Trời </a:t>
            </a:r>
            <a:r>
              <a:rPr lang="en-US" sz="2200" dirty="0">
                <a:latin typeface="Times New Roman" panose="02020603050405020304" pitchFamily="18" charset="0"/>
                <a:cs typeface="Times New Roman" panose="02020603050405020304" pitchFamily="18" charset="0"/>
              </a:rPr>
              <a:t>ơ</a:t>
            </a:r>
            <a:r>
              <a:rPr lang="vi-VN" sz="2200" dirty="0">
                <a:latin typeface="+mj-lt"/>
              </a:rPr>
              <a:t>i, sao em lại thêm sừng và râu thế n</a:t>
            </a:r>
            <a:r>
              <a:rPr lang="en-US" sz="2200" dirty="0">
                <a:latin typeface="Times New Roman" panose="02020603050405020304" pitchFamily="18" charset="0"/>
                <a:cs typeface="Times New Roman" panose="02020603050405020304" pitchFamily="18" charset="0"/>
              </a:rPr>
              <a:t>à</a:t>
            </a:r>
            <a:r>
              <a:rPr lang="vi-VN" sz="2200" dirty="0">
                <a:latin typeface="+mj-lt"/>
              </a:rPr>
              <a:t>y? Xấu lắm! </a:t>
            </a:r>
            <a:endParaRPr lang="en-US" sz="2200" dirty="0">
              <a:latin typeface="+mj-lt"/>
            </a:endParaRPr>
          </a:p>
          <a:p>
            <a:pPr marL="0" indent="0" algn="just">
              <a:lnSpc>
                <a:spcPct val="100000"/>
              </a:lnSpc>
              <a:spcBef>
                <a:spcPts val="0"/>
              </a:spcBef>
              <a:buFont typeface="Arial" panose="020B0604020202020204" pitchFamily="34" charset="0"/>
              <a:buNone/>
            </a:pPr>
            <a:r>
              <a:rPr lang="en-US" sz="2200" dirty="0">
                <a:latin typeface="+mj-lt"/>
              </a:rPr>
              <a:t>      </a:t>
            </a:r>
            <a:r>
              <a:rPr lang="vi-VN" sz="2200" dirty="0">
                <a:latin typeface="+mj-lt"/>
              </a:rPr>
              <a:t>Voi em ngắm mình trong gương và thấy xấu thật. Sau khi bỏ sừng và râu đi, voi em thấy mình xinh đẹp hẳn lên. Giờ đây, voi em hiểu rằng mình chỉ xinh đẹp khi đúng là voi.</a:t>
            </a:r>
            <a:endParaRPr lang="en-US" sz="2200" dirty="0">
              <a:latin typeface="+mj-lt"/>
            </a:endParaRPr>
          </a:p>
          <a:p>
            <a:pPr marL="0" indent="0" algn="just">
              <a:lnSpc>
                <a:spcPct val="100000"/>
              </a:lnSpc>
              <a:spcBef>
                <a:spcPts val="0"/>
              </a:spcBef>
              <a:buFont typeface="Arial" panose="020B0604020202020204" pitchFamily="34" charset="0"/>
              <a:buNone/>
            </a:pPr>
            <a:r>
              <a:rPr lang="en-US" sz="2200" i="1" dirty="0">
                <a:latin typeface="+mj-lt"/>
              </a:rPr>
              <a:t>									</a:t>
            </a:r>
            <a:r>
              <a:rPr lang="vi-VN" sz="2200" b="1" dirty="0">
                <a:latin typeface="+mj-lt"/>
              </a:rPr>
              <a:t>(Theo </a:t>
            </a:r>
            <a:r>
              <a:rPr lang="vi-VN" sz="2200" b="1" i="1" dirty="0">
                <a:latin typeface="+mj-lt"/>
              </a:rPr>
              <a:t>Voi em đi t</a:t>
            </a:r>
            <a:r>
              <a:rPr lang="en-US" sz="2200" b="1" i="1" dirty="0">
                <a:latin typeface="+mj-lt"/>
              </a:rPr>
              <a:t>ì</a:t>
            </a:r>
            <a:r>
              <a:rPr lang="vi-VN" sz="2200" b="1" i="1" dirty="0">
                <a:latin typeface="+mj-lt"/>
              </a:rPr>
              <a:t>m tự tin</a:t>
            </a:r>
            <a:r>
              <a:rPr lang="vi-VN" sz="2200" b="1" dirty="0">
                <a:latin typeface="+mj-lt"/>
              </a:rPr>
              <a:t>)</a:t>
            </a:r>
            <a:br>
              <a:rPr lang="vi-VN" sz="2200" b="1" dirty="0">
                <a:latin typeface="+mj-lt"/>
              </a:rPr>
            </a:br>
            <a:endParaRPr lang="en-US" sz="2200" b="1" dirty="0">
              <a:latin typeface="+mj-lt"/>
            </a:endParaRPr>
          </a:p>
        </p:txBody>
      </p:sp>
      <p:sp>
        <p:nvSpPr>
          <p:cNvPr id="5" name="TextBox 4">
            <a:extLst>
              <a:ext uri="{FF2B5EF4-FFF2-40B4-BE49-F238E27FC236}">
                <a16:creationId xmlns:a16="http://schemas.microsoft.com/office/drawing/2014/main" id="{D9EF1B97-E970-43D0-BC1D-70D8E130F343}"/>
              </a:ext>
            </a:extLst>
          </p:cNvPr>
          <p:cNvSpPr txBox="1"/>
          <p:nvPr/>
        </p:nvSpPr>
        <p:spPr>
          <a:xfrm>
            <a:off x="3479311" y="0"/>
            <a:ext cx="4871630" cy="523220"/>
          </a:xfrm>
          <a:prstGeom prst="rect">
            <a:avLst/>
          </a:prstGeom>
          <a:noFill/>
        </p:spPr>
        <p:txBody>
          <a:bodyPr wrap="square" rtlCol="0">
            <a:spAutoFit/>
          </a:bodyPr>
          <a:lstStyle/>
          <a:p>
            <a:r>
              <a:rPr lang="en-US" sz="2800" b="1" dirty="0">
                <a:latin typeface="Times New Roman" panose="02020603050405020304" pitchFamily="18" charset="0"/>
                <a:cs typeface="Times New Roman" panose="02020603050405020304" pitchFamily="18" charset="0"/>
              </a:rPr>
              <a:t>EM </a:t>
            </a:r>
            <a:r>
              <a:rPr lang="en-US" sz="2800" b="1" dirty="0" err="1">
                <a:latin typeface="Times New Roman" panose="02020603050405020304" pitchFamily="18" charset="0"/>
                <a:cs typeface="Times New Roman" panose="02020603050405020304" pitchFamily="18" charset="0"/>
              </a:rPr>
              <a:t>CÓ</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XINH</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KHÔNG</a:t>
            </a:r>
            <a:r>
              <a:rPr lang="en-US" sz="2800" b="1"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4074587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4" descr="Phim Hoạt Hình Bầu Trời Xanh Tươi Xanh, Hoạt Hình, Bầu Trời Xanh, Những đám  Mây Hình nền Vector để tải xuống miễn phí"/>
          <p:cNvPicPr>
            <a:picLocks noChangeAspect="1" noChangeArrowheads="1"/>
          </p:cNvPicPr>
          <p:nvPr/>
        </p:nvPicPr>
        <p:blipFill>
          <a:blip r:embed="rId2">
            <a:extLst>
              <a:ext uri="{28A0092B-C50C-407E-A947-70E740481C1C}">
                <a14:useLocalDpi xmlns:a14="http://schemas.microsoft.com/office/drawing/2010/main" val="0"/>
              </a:ext>
            </a:extLst>
          </a:blip>
          <a:srcRect t="9026" r="2" b="6882"/>
          <a:stretch>
            <a:fillRect/>
          </a:stretch>
        </p:blipFill>
        <p:spPr bwMode="auto">
          <a:xfrm>
            <a:off x="0" y="0"/>
            <a:ext cx="6096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79" name="Picture 2" descr="Phim Hoạt Hình Bầu Trời Xanh Tươi Xanh, Hoạt Hình, Bầu Trời Xanh, Những đám  Mây Hình nền Vector để tải xuống miễn phí"/>
          <p:cNvPicPr>
            <a:picLocks noChangeAspect="1" noChangeArrowheads="1"/>
          </p:cNvPicPr>
          <p:nvPr/>
        </p:nvPicPr>
        <p:blipFill>
          <a:blip r:embed="rId2">
            <a:extLst>
              <a:ext uri="{28A0092B-C50C-407E-A947-70E740481C1C}">
                <a14:useLocalDpi xmlns:a14="http://schemas.microsoft.com/office/drawing/2010/main" val="0"/>
              </a:ext>
            </a:extLst>
          </a:blip>
          <a:srcRect t="9029" b="6879"/>
          <a:stretch>
            <a:fillRect/>
          </a:stretch>
        </p:blipFill>
        <p:spPr bwMode="auto">
          <a:xfrm>
            <a:off x="6096000" y="0"/>
            <a:ext cx="6096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1">
            <a:extLst>
              <a:ext uri="{FF2B5EF4-FFF2-40B4-BE49-F238E27FC236}">
                <a16:creationId xmlns:a16="http://schemas.microsoft.com/office/drawing/2014/main" id="{68F2ED17-4451-41B2-A4E7-67E8AFCB4B16}"/>
              </a:ext>
            </a:extLst>
          </p:cNvPr>
          <p:cNvSpPr txBox="1"/>
          <p:nvPr/>
        </p:nvSpPr>
        <p:spPr>
          <a:xfrm>
            <a:off x="977199" y="2532981"/>
            <a:ext cx="10967151" cy="1015663"/>
          </a:xfrm>
          <a:prstGeom prst="rect">
            <a:avLst/>
          </a:prstGeom>
          <a:noFill/>
        </p:spPr>
        <p:txBody>
          <a:bodyPr wrap="square" rtlCol="0" anchor="t">
            <a:spAutoFit/>
          </a:bodyPr>
          <a:lstStyle/>
          <a:p>
            <a:pPr marL="0" indent="0" algn="ctr">
              <a:spcBef>
                <a:spcPts val="800"/>
              </a:spcBef>
              <a:buFont typeface="Chivo Light"/>
              <a:buNone/>
            </a:pPr>
            <a:r>
              <a:rPr lang="en-US" sz="6000" b="1" kern="0" dirty="0">
                <a:ln/>
                <a:solidFill>
                  <a:srgbClr val="C00000"/>
                </a:solidFill>
                <a:latin typeface="Times New Roman" panose="02020603050405020304" pitchFamily="18" charset="0"/>
                <a:cs typeface="Times New Roman" panose="02020603050405020304" pitchFamily="18" charset="0"/>
                <a:sym typeface="+mn-ea"/>
              </a:rPr>
              <a:t>LUYỆN TẬP THEO VĂN BẢN</a:t>
            </a:r>
            <a:endParaRPr lang="en-US" sz="6000" b="1" kern="0" dirty="0">
              <a:ln/>
              <a:solidFill>
                <a:srgbClr val="C00000"/>
              </a:solidFill>
              <a:latin typeface="Times New Roman" panose="02020603050405020304" pitchFamily="18" charset="0"/>
              <a:ea typeface="Arial-Rounded" panose="020B0500000000000000" pitchFamily="34" charset="0"/>
              <a:cs typeface="Times New Roman" panose="02020603050405020304" pitchFamily="18" charset="0"/>
              <a:sym typeface="+mn-ea"/>
            </a:endParaRPr>
          </a:p>
        </p:txBody>
      </p:sp>
    </p:spTree>
    <p:extLst>
      <p:ext uri="{BB962C8B-B14F-4D97-AF65-F5344CB8AC3E}">
        <p14:creationId xmlns:p14="http://schemas.microsoft.com/office/powerpoint/2010/main" val="1518354101"/>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9215" y="573256"/>
            <a:ext cx="5919354" cy="677108"/>
          </a:xfrm>
          <a:prstGeom prst="rect">
            <a:avLst/>
          </a:prstGeom>
        </p:spPr>
        <p:txBody>
          <a:bodyPr wrap="square">
            <a:spAutoFit/>
          </a:bodyPr>
          <a:lstStyle/>
          <a:p>
            <a:pPr algn="just"/>
            <a:r>
              <a:rPr lang="en-US" sz="3800" dirty="0">
                <a:solidFill>
                  <a:prstClr val="black"/>
                </a:solidFill>
                <a:latin typeface="Times New Roman" panose="02020603050405020304" pitchFamily="18" charset="0"/>
                <a:cs typeface="Times New Roman" panose="02020603050405020304" pitchFamily="18" charset="0"/>
              </a:rPr>
              <a:t>     </a:t>
            </a:r>
            <a:endParaRPr lang="en-US" sz="3800" dirty="0">
              <a:solidFill>
                <a:srgbClr val="0070C0"/>
              </a:solidFill>
              <a:latin typeface="Times New Roman" panose="02020603050405020304" pitchFamily="18" charset="0"/>
              <a:cs typeface="Times New Roman" panose="02020603050405020304" pitchFamily="18" charset="0"/>
            </a:endParaRPr>
          </a:p>
        </p:txBody>
      </p:sp>
      <p:cxnSp>
        <p:nvCxnSpPr>
          <p:cNvPr id="5" name="Straight Connector 2"/>
          <p:cNvCxnSpPr>
            <a:cxnSpLocks noChangeShapeType="1"/>
          </p:cNvCxnSpPr>
          <p:nvPr/>
        </p:nvCxnSpPr>
        <p:spPr bwMode="auto">
          <a:xfrm>
            <a:off x="6094413" y="76200"/>
            <a:ext cx="0" cy="6553200"/>
          </a:xfrm>
          <a:prstGeom prst="line">
            <a:avLst/>
          </a:prstGeom>
          <a:noFill/>
          <a:ln w="28575" algn="ctr">
            <a:solidFill>
              <a:srgbClr val="FF0000"/>
            </a:solidFill>
            <a:round/>
            <a:headEnd/>
            <a:tailEnd/>
          </a:ln>
          <a:extLst>
            <a:ext uri="{909E8E84-426E-40DD-AFC4-6F175D3DCCD1}">
              <a14:hiddenFill xmlns:a14="http://schemas.microsoft.com/office/drawing/2010/main">
                <a:noFill/>
              </a14:hiddenFill>
            </a:ext>
          </a:extLst>
        </p:spPr>
      </p:cxnSp>
      <p:sp>
        <p:nvSpPr>
          <p:cNvPr id="21" name="Rectangle 20">
            <a:extLst>
              <a:ext uri="{FF2B5EF4-FFF2-40B4-BE49-F238E27FC236}">
                <a16:creationId xmlns:a16="http://schemas.microsoft.com/office/drawing/2014/main" id="{70815F86-D1C6-4FAD-8417-45620981B463}"/>
              </a:ext>
            </a:extLst>
          </p:cNvPr>
          <p:cNvSpPr/>
          <p:nvPr/>
        </p:nvSpPr>
        <p:spPr>
          <a:xfrm>
            <a:off x="6476793" y="1162080"/>
            <a:ext cx="5432772" cy="3539430"/>
          </a:xfrm>
          <a:prstGeom prst="rect">
            <a:avLst/>
          </a:prstGeom>
        </p:spPr>
        <p:txBody>
          <a:bodyPr wrap="square">
            <a:spAutoFit/>
          </a:bodyPr>
          <a:lstStyle/>
          <a:p>
            <a:pPr algn="just"/>
            <a:r>
              <a:rPr lang="en-US" sz="3200" b="1" dirty="0" err="1">
                <a:solidFill>
                  <a:srgbClr val="0070C0"/>
                </a:solidFill>
                <a:latin typeface="Times New Roman" panose="02020603050405020304" pitchFamily="18" charset="0"/>
                <a:cs typeface="Times New Roman" panose="02020603050405020304" pitchFamily="18" charset="0"/>
              </a:rPr>
              <a:t>Câu</a:t>
            </a:r>
            <a:r>
              <a:rPr lang="en-US" sz="3200" b="1" dirty="0">
                <a:solidFill>
                  <a:srgbClr val="0070C0"/>
                </a:solidFill>
                <a:latin typeface="Times New Roman" panose="02020603050405020304" pitchFamily="18" charset="0"/>
                <a:cs typeface="Times New Roman" panose="02020603050405020304" pitchFamily="18" charset="0"/>
              </a:rPr>
              <a:t> 1.</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latin typeface="Times New Roman" panose="02020603050405020304" pitchFamily="18" charset="0"/>
                <a:cs typeface="Times New Roman" panose="02020603050405020304" pitchFamily="18" charset="0"/>
              </a:rPr>
              <a:t>Những</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latin typeface="Times New Roman" panose="02020603050405020304" pitchFamily="18" charset="0"/>
                <a:cs typeface="Times New Roman" panose="02020603050405020304" pitchFamily="18" charset="0"/>
              </a:rPr>
              <a:t>từ</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latin typeface="Times New Roman" panose="02020603050405020304" pitchFamily="18" charset="0"/>
                <a:cs typeface="Times New Roman" panose="02020603050405020304" pitchFamily="18" charset="0"/>
              </a:rPr>
              <a:t>nào</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latin typeface="Times New Roman" panose="02020603050405020304" pitchFamily="18" charset="0"/>
                <a:cs typeface="Times New Roman" panose="02020603050405020304" pitchFamily="18" charset="0"/>
              </a:rPr>
              <a:t>dưới</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latin typeface="Times New Roman" panose="02020603050405020304" pitchFamily="18" charset="0"/>
                <a:cs typeface="Times New Roman" panose="02020603050405020304" pitchFamily="18" charset="0"/>
              </a:rPr>
              <a:t>đây</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latin typeface="Times New Roman" panose="02020603050405020304" pitchFamily="18" charset="0"/>
                <a:cs typeface="Times New Roman" panose="02020603050405020304" pitchFamily="18" charset="0"/>
              </a:rPr>
              <a:t>chỉ</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latin typeface="Times New Roman" panose="02020603050405020304" pitchFamily="18" charset="0"/>
                <a:cs typeface="Times New Roman" panose="02020603050405020304" pitchFamily="18" charset="0"/>
              </a:rPr>
              <a:t>hành</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latin typeface="Times New Roman" panose="02020603050405020304" pitchFamily="18" charset="0"/>
                <a:cs typeface="Times New Roman" panose="02020603050405020304" pitchFamily="18" charset="0"/>
              </a:rPr>
              <a:t>động</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latin typeface="Times New Roman" panose="02020603050405020304" pitchFamily="18" charset="0"/>
                <a:cs typeface="Times New Roman" panose="02020603050405020304" pitchFamily="18" charset="0"/>
              </a:rPr>
              <a:t>của</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latin typeface="Times New Roman" panose="02020603050405020304" pitchFamily="18" charset="0"/>
                <a:cs typeface="Times New Roman" panose="02020603050405020304" pitchFamily="18" charset="0"/>
              </a:rPr>
              <a:t>voi</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latin typeface="Times New Roman" panose="02020603050405020304" pitchFamily="18" charset="0"/>
                <a:cs typeface="Times New Roman" panose="02020603050405020304" pitchFamily="18" charset="0"/>
              </a:rPr>
              <a:t>em</a:t>
            </a:r>
            <a:r>
              <a:rPr lang="en-US" sz="3200" dirty="0">
                <a:solidFill>
                  <a:srgbClr val="0070C0"/>
                </a:solidFill>
                <a:latin typeface="Times New Roman" panose="02020603050405020304" pitchFamily="18" charset="0"/>
                <a:cs typeface="Times New Roman" panose="02020603050405020304" pitchFamily="18" charset="0"/>
              </a:rPr>
              <a:t>?</a:t>
            </a:r>
          </a:p>
          <a:p>
            <a:pPr marL="514350" indent="-514350" algn="just">
              <a:buAutoNum type="alphaLcPeriod"/>
            </a:pPr>
            <a:r>
              <a:rPr lang="en-US" sz="3200" dirty="0" err="1">
                <a:solidFill>
                  <a:srgbClr val="0070C0"/>
                </a:solidFill>
                <a:latin typeface="Times New Roman" panose="02020603050405020304" pitchFamily="18" charset="0"/>
                <a:cs typeface="Times New Roman" panose="02020603050405020304" pitchFamily="18" charset="0"/>
              </a:rPr>
              <a:t>nhặt</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latin typeface="Times New Roman" panose="02020603050405020304" pitchFamily="18" charset="0"/>
                <a:cs typeface="Times New Roman" panose="02020603050405020304" pitchFamily="18" charset="0"/>
              </a:rPr>
              <a:t>cành</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latin typeface="Times New Roman" panose="02020603050405020304" pitchFamily="18" charset="0"/>
                <a:cs typeface="Times New Roman" panose="02020603050405020304" pitchFamily="18" charset="0"/>
              </a:rPr>
              <a:t>cây</a:t>
            </a:r>
            <a:endParaRPr lang="en-US" sz="3200" dirty="0">
              <a:solidFill>
                <a:srgbClr val="0070C0"/>
              </a:solidFill>
              <a:latin typeface="Times New Roman" panose="02020603050405020304" pitchFamily="18" charset="0"/>
              <a:cs typeface="Times New Roman" panose="02020603050405020304" pitchFamily="18" charset="0"/>
            </a:endParaRPr>
          </a:p>
          <a:p>
            <a:pPr marL="514350" indent="-514350" algn="just">
              <a:buAutoNum type="alphaLcPeriod"/>
            </a:pPr>
            <a:r>
              <a:rPr lang="en-US" sz="3200" dirty="0" err="1">
                <a:solidFill>
                  <a:srgbClr val="0070C0"/>
                </a:solidFill>
                <a:latin typeface="Times New Roman" panose="02020603050405020304" pitchFamily="18" charset="0"/>
                <a:cs typeface="Times New Roman" panose="02020603050405020304" pitchFamily="18" charset="0"/>
              </a:rPr>
              <a:t>nhổ</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latin typeface="Times New Roman" panose="02020603050405020304" pitchFamily="18" charset="0"/>
                <a:cs typeface="Times New Roman" panose="02020603050405020304" pitchFamily="18" charset="0"/>
              </a:rPr>
              <a:t>khóm</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latin typeface="Times New Roman" panose="02020603050405020304" pitchFamily="18" charset="0"/>
                <a:cs typeface="Times New Roman" panose="02020603050405020304" pitchFamily="18" charset="0"/>
              </a:rPr>
              <a:t>cỏ</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latin typeface="Times New Roman" panose="02020603050405020304" pitchFamily="18" charset="0"/>
                <a:cs typeface="Times New Roman" panose="02020603050405020304" pitchFamily="18" charset="0"/>
              </a:rPr>
              <a:t>dại</a:t>
            </a:r>
            <a:endParaRPr lang="en-US" sz="3200" dirty="0">
              <a:solidFill>
                <a:srgbClr val="0070C0"/>
              </a:solidFill>
              <a:latin typeface="Times New Roman" panose="02020603050405020304" pitchFamily="18" charset="0"/>
              <a:cs typeface="Times New Roman" panose="02020603050405020304" pitchFamily="18" charset="0"/>
            </a:endParaRPr>
          </a:p>
          <a:p>
            <a:pPr marL="514350" indent="-514350" algn="just">
              <a:buAutoNum type="alphaLcPeriod"/>
            </a:pPr>
            <a:r>
              <a:rPr lang="en-US" sz="3200" dirty="0" err="1">
                <a:solidFill>
                  <a:srgbClr val="0070C0"/>
                </a:solidFill>
                <a:latin typeface="Times New Roman" panose="02020603050405020304" pitchFamily="18" charset="0"/>
                <a:cs typeface="Times New Roman" panose="02020603050405020304" pitchFamily="18" charset="0"/>
              </a:rPr>
              <a:t>lắc</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latin typeface="Times New Roman" panose="02020603050405020304" pitchFamily="18" charset="0"/>
                <a:cs typeface="Times New Roman" panose="02020603050405020304" pitchFamily="18" charset="0"/>
              </a:rPr>
              <a:t>đầu</a:t>
            </a:r>
            <a:endParaRPr lang="en-US" sz="3200" dirty="0">
              <a:solidFill>
                <a:srgbClr val="0070C0"/>
              </a:solidFill>
              <a:latin typeface="Times New Roman" panose="02020603050405020304" pitchFamily="18" charset="0"/>
              <a:cs typeface="Times New Roman" panose="02020603050405020304" pitchFamily="18" charset="0"/>
            </a:endParaRPr>
          </a:p>
          <a:p>
            <a:pPr marL="514350" indent="-514350" algn="just">
              <a:buAutoNum type="alphaLcPeriod"/>
            </a:pPr>
            <a:r>
              <a:rPr lang="en-US" sz="3200" dirty="0" err="1">
                <a:solidFill>
                  <a:srgbClr val="0070C0"/>
                </a:solidFill>
                <a:latin typeface="Times New Roman" panose="02020603050405020304" pitchFamily="18" charset="0"/>
                <a:cs typeface="Times New Roman" panose="02020603050405020304" pitchFamily="18" charset="0"/>
              </a:rPr>
              <a:t>ngắm</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latin typeface="Times New Roman" panose="02020603050405020304" pitchFamily="18" charset="0"/>
                <a:cs typeface="Times New Roman" panose="02020603050405020304" pitchFamily="18" charset="0"/>
              </a:rPr>
              <a:t>mình</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latin typeface="Times New Roman" panose="02020603050405020304" pitchFamily="18" charset="0"/>
                <a:cs typeface="Times New Roman" panose="02020603050405020304" pitchFamily="18" charset="0"/>
              </a:rPr>
              <a:t>trong</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latin typeface="Times New Roman" panose="02020603050405020304" pitchFamily="18" charset="0"/>
                <a:cs typeface="Times New Roman" panose="02020603050405020304" pitchFamily="18" charset="0"/>
              </a:rPr>
              <a:t>gương</a:t>
            </a:r>
            <a:endParaRPr lang="en-US" sz="3200" dirty="0">
              <a:solidFill>
                <a:srgbClr val="0070C0"/>
              </a:solidFill>
              <a:latin typeface="Times New Roman" panose="02020603050405020304" pitchFamily="18" charset="0"/>
              <a:cs typeface="Times New Roman" panose="02020603050405020304" pitchFamily="18" charset="0"/>
            </a:endParaRPr>
          </a:p>
          <a:p>
            <a:pPr marL="514350" indent="-514350" algn="just">
              <a:buAutoNum type="alphaLcPeriod"/>
            </a:pPr>
            <a:r>
              <a:rPr lang="en-US" sz="3200" dirty="0" err="1">
                <a:solidFill>
                  <a:srgbClr val="0070C0"/>
                </a:solidFill>
                <a:latin typeface="Times New Roman" panose="02020603050405020304" pitchFamily="18" charset="0"/>
                <a:cs typeface="Times New Roman" panose="02020603050405020304" pitchFamily="18" charset="0"/>
              </a:rPr>
              <a:t>khen</a:t>
            </a:r>
            <a:endParaRPr lang="en-US" sz="3200" dirty="0">
              <a:solidFill>
                <a:srgbClr val="0070C0"/>
              </a:solidFill>
              <a:latin typeface="Times New Roman" panose="02020603050405020304" pitchFamily="18" charset="0"/>
              <a:cs typeface="Times New Roman" panose="02020603050405020304" pitchFamily="18" charset="0"/>
            </a:endParaRPr>
          </a:p>
        </p:txBody>
      </p:sp>
      <p:sp>
        <p:nvSpPr>
          <p:cNvPr id="9" name="Oval 8">
            <a:extLst>
              <a:ext uri="{FF2B5EF4-FFF2-40B4-BE49-F238E27FC236}">
                <a16:creationId xmlns:a16="http://schemas.microsoft.com/office/drawing/2014/main" id="{AC1A7E5D-EDC1-4C0D-BA5E-361B1F713CD7}"/>
              </a:ext>
            </a:extLst>
          </p:cNvPr>
          <p:cNvSpPr/>
          <p:nvPr/>
        </p:nvSpPr>
        <p:spPr>
          <a:xfrm>
            <a:off x="6476793" y="2231247"/>
            <a:ext cx="386122" cy="40936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E4044FB4-D729-4F10-8021-CEE0B5BCBEB0}"/>
              </a:ext>
            </a:extLst>
          </p:cNvPr>
          <p:cNvSpPr/>
          <p:nvPr/>
        </p:nvSpPr>
        <p:spPr>
          <a:xfrm>
            <a:off x="6476793" y="2727113"/>
            <a:ext cx="386122" cy="40936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83F7925-87B7-4536-9FF4-CEA488B5C972}"/>
              </a:ext>
            </a:extLst>
          </p:cNvPr>
          <p:cNvSpPr/>
          <p:nvPr/>
        </p:nvSpPr>
        <p:spPr>
          <a:xfrm>
            <a:off x="138188" y="0"/>
            <a:ext cx="5919354" cy="7109639"/>
          </a:xfrm>
          <a:prstGeom prst="rect">
            <a:avLst/>
          </a:prstGeom>
        </p:spPr>
        <p:txBody>
          <a:bodyPr wrap="square">
            <a:spAutoFit/>
          </a:bodyPr>
          <a:lstStyle/>
          <a:p>
            <a:pPr marL="0" indent="0" algn="just">
              <a:lnSpc>
                <a:spcPct val="100000"/>
              </a:lnSpc>
              <a:spcBef>
                <a:spcPts val="0"/>
              </a:spcBef>
              <a:buFont typeface="Arial" panose="020B0604020202020204" pitchFamily="34" charset="0"/>
              <a:buNone/>
            </a:pPr>
            <a:r>
              <a:rPr lang="en-US" sz="4000" dirty="0">
                <a:latin typeface="Times New Roman" panose="02020603050405020304" pitchFamily="18" charset="0"/>
                <a:cs typeface="Times New Roman" panose="02020603050405020304" pitchFamily="18" charset="0"/>
              </a:rPr>
              <a:t> </a:t>
            </a:r>
            <a:r>
              <a:rPr lang="vi-VN" sz="2500" dirty="0">
                <a:latin typeface="+mj-lt"/>
              </a:rPr>
              <a:t>Voi em thích m</a:t>
            </a:r>
            <a:r>
              <a:rPr lang="en-US" sz="2500" dirty="0">
                <a:latin typeface="Times New Roman" panose="02020603050405020304" pitchFamily="18" charset="0"/>
                <a:cs typeface="Times New Roman" panose="02020603050405020304" pitchFamily="18" charset="0"/>
              </a:rPr>
              <a:t>ặ</a:t>
            </a:r>
            <a:r>
              <a:rPr lang="vi-VN" sz="2500" dirty="0">
                <a:latin typeface="+mj-lt"/>
              </a:rPr>
              <a:t>c đẹp và thích được khen xinh. Ở nhà, voi em luôn hỏi anh: "Em có xinh không?". Voi anh bao giờ cũng khen: </a:t>
            </a:r>
            <a:r>
              <a:rPr lang="en-US" sz="2500" dirty="0">
                <a:latin typeface="Times New Roman" panose="02020603050405020304" pitchFamily="18" charset="0"/>
                <a:cs typeface="Times New Roman" panose="02020603050405020304" pitchFamily="18" charset="0"/>
              </a:rPr>
              <a:t>“</a:t>
            </a:r>
            <a:r>
              <a:rPr lang="en-US" sz="2500" dirty="0" err="1">
                <a:latin typeface="Times New Roman" panose="02020603050405020304" pitchFamily="18" charset="0"/>
                <a:cs typeface="Times New Roman" panose="02020603050405020304" pitchFamily="18" charset="0"/>
              </a:rPr>
              <a:t>Em</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xinh</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lắm</a:t>
            </a:r>
            <a:r>
              <a:rPr lang="en-US" sz="2500" dirty="0">
                <a:latin typeface="Times New Roman" panose="02020603050405020304" pitchFamily="18" charset="0"/>
                <a:cs typeface="Times New Roman" panose="02020603050405020304" pitchFamily="18" charset="0"/>
              </a:rPr>
              <a:t>”.</a:t>
            </a:r>
          </a:p>
          <a:p>
            <a:pPr marL="0" indent="0" algn="just">
              <a:lnSpc>
                <a:spcPct val="100000"/>
              </a:lnSpc>
              <a:spcBef>
                <a:spcPts val="0"/>
              </a:spcBef>
              <a:buFont typeface="Arial" panose="020B0604020202020204" pitchFamily="34" charset="0"/>
              <a:buNone/>
            </a:pPr>
            <a:r>
              <a:rPr lang="en-US" sz="2500" dirty="0">
                <a:latin typeface="Times New Roman" panose="02020603050405020304" pitchFamily="18" charset="0"/>
                <a:cs typeface="Times New Roman" panose="02020603050405020304" pitchFamily="18" charset="0"/>
              </a:rPr>
              <a:t>      </a:t>
            </a:r>
            <a:r>
              <a:rPr lang="vi-VN" sz="2500" dirty="0">
                <a:latin typeface="Times New Roman" panose="02020603050405020304" pitchFamily="18" charset="0"/>
                <a:cs typeface="Times New Roman" panose="02020603050405020304" pitchFamily="18" charset="0"/>
              </a:rPr>
              <a:t>Một hôm, gặp hươu, voi em</a:t>
            </a:r>
            <a:r>
              <a:rPr lang="vi-VN" sz="2500" dirty="0">
                <a:latin typeface="+mj-lt"/>
              </a:rPr>
              <a:t> hỏi:</a:t>
            </a:r>
          </a:p>
          <a:p>
            <a:pPr marL="0" indent="0" algn="just">
              <a:lnSpc>
                <a:spcPct val="100000"/>
              </a:lnSpc>
              <a:spcBef>
                <a:spcPts val="0"/>
              </a:spcBef>
              <a:buFont typeface="Arial" panose="020B0604020202020204" pitchFamily="34" charset="0"/>
              <a:buNone/>
            </a:pPr>
            <a:r>
              <a:rPr lang="en-US" sz="2500" dirty="0">
                <a:latin typeface="+mj-lt"/>
              </a:rPr>
              <a:t>      </a:t>
            </a:r>
            <a:r>
              <a:rPr lang="vi-VN" sz="2500" dirty="0">
                <a:latin typeface="+mj-lt"/>
              </a:rPr>
              <a:t>- Em có xinh không?</a:t>
            </a:r>
            <a:endParaRPr lang="en-US" sz="2500" dirty="0">
              <a:latin typeface="+mj-lt"/>
            </a:endParaRPr>
          </a:p>
          <a:p>
            <a:pPr marL="0" indent="0" algn="just">
              <a:lnSpc>
                <a:spcPct val="100000"/>
              </a:lnSpc>
              <a:spcBef>
                <a:spcPts val="0"/>
              </a:spcBef>
              <a:buFont typeface="Arial" panose="020B0604020202020204" pitchFamily="34" charset="0"/>
              <a:buNone/>
            </a:pPr>
            <a:r>
              <a:rPr lang="en-US" sz="2500" dirty="0">
                <a:latin typeface="+mj-lt"/>
              </a:rPr>
              <a:t>      </a:t>
            </a:r>
            <a:r>
              <a:rPr lang="vi-VN" sz="2500" dirty="0">
                <a:latin typeface="+mj-lt"/>
              </a:rPr>
              <a:t>Hươu ngắm voi rồi lắc đầu:</a:t>
            </a:r>
            <a:endParaRPr lang="en-US" sz="2500" dirty="0">
              <a:latin typeface="+mj-lt"/>
            </a:endParaRPr>
          </a:p>
          <a:p>
            <a:pPr marL="0" indent="0" algn="just">
              <a:lnSpc>
                <a:spcPct val="100000"/>
              </a:lnSpc>
              <a:spcBef>
                <a:spcPts val="0"/>
              </a:spcBef>
              <a:buFont typeface="Arial" panose="020B0604020202020204" pitchFamily="34" charset="0"/>
              <a:buNone/>
            </a:pPr>
            <a:r>
              <a:rPr lang="en-US" sz="2500" dirty="0">
                <a:latin typeface="+mj-lt"/>
              </a:rPr>
              <a:t>      </a:t>
            </a:r>
            <a:r>
              <a:rPr lang="vi-VN" sz="2500" dirty="0">
                <a:latin typeface="+mj-lt"/>
              </a:rPr>
              <a:t>- Chưa xinh lắm vì em không có đôi sừng giống anh.</a:t>
            </a:r>
            <a:endParaRPr lang="en-US" sz="2500" dirty="0">
              <a:latin typeface="+mj-lt"/>
            </a:endParaRPr>
          </a:p>
          <a:p>
            <a:pPr marL="0" indent="0" algn="just">
              <a:lnSpc>
                <a:spcPct val="100000"/>
              </a:lnSpc>
              <a:spcBef>
                <a:spcPts val="0"/>
              </a:spcBef>
              <a:buFont typeface="Arial" panose="020B0604020202020204" pitchFamily="34" charset="0"/>
              <a:buNone/>
            </a:pPr>
            <a:r>
              <a:rPr lang="en-US" sz="2500" dirty="0">
                <a:latin typeface="+mj-lt"/>
              </a:rPr>
              <a:t>      </a:t>
            </a:r>
            <a:r>
              <a:rPr lang="en-US" sz="2500" dirty="0">
                <a:latin typeface="Times New Roman" panose="02020603050405020304" pitchFamily="18" charset="0"/>
                <a:cs typeface="Times New Roman" panose="02020603050405020304" pitchFamily="18" charset="0"/>
              </a:rPr>
              <a:t>Nghe </a:t>
            </a:r>
            <a:r>
              <a:rPr lang="en-US" sz="2500" dirty="0" err="1">
                <a:latin typeface="Times New Roman" panose="02020603050405020304" pitchFamily="18" charset="0"/>
                <a:cs typeface="Times New Roman" panose="02020603050405020304" pitchFamily="18" charset="0"/>
              </a:rPr>
              <a:t>vậy</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voi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nhặt</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vài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cành</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cây</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khô</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gài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lên</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đầu</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rồi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đi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tiếp</a:t>
            </a:r>
            <a:r>
              <a:rPr lang="en-US" sz="2500" dirty="0">
                <a:latin typeface="Times New Roman" panose="02020603050405020304" pitchFamily="18" charset="0"/>
                <a:cs typeface="Times New Roman" panose="02020603050405020304" pitchFamily="18" charset="0"/>
              </a:rPr>
              <a:t>. </a:t>
            </a:r>
            <a:endParaRPr lang="vi-VN" sz="2500" dirty="0">
              <a:latin typeface="Times New Roman" panose="02020603050405020304" pitchFamily="18" charset="0"/>
              <a:cs typeface="Times New Roman" panose="02020603050405020304" pitchFamily="18" charset="0"/>
            </a:endParaRPr>
          </a:p>
          <a:p>
            <a:pPr marL="0" indent="0" algn="just">
              <a:lnSpc>
                <a:spcPct val="100000"/>
              </a:lnSpc>
              <a:spcBef>
                <a:spcPts val="0"/>
              </a:spcBef>
              <a:buFont typeface="Arial" panose="020B0604020202020204" pitchFamily="34" charset="0"/>
              <a:buNone/>
            </a:pPr>
            <a:r>
              <a:rPr lang="en-US" sz="2500" dirty="0">
                <a:latin typeface="+mj-lt"/>
              </a:rPr>
              <a:t>      </a:t>
            </a:r>
            <a:r>
              <a:rPr lang="vi-VN" sz="2500" dirty="0">
                <a:latin typeface="+mj-lt"/>
              </a:rPr>
              <a:t>Gặp dê, voi hỏi:</a:t>
            </a:r>
          </a:p>
          <a:p>
            <a:pPr marL="0" indent="0" algn="just">
              <a:lnSpc>
                <a:spcPct val="100000"/>
              </a:lnSpc>
              <a:spcBef>
                <a:spcPts val="0"/>
              </a:spcBef>
              <a:buFont typeface="Arial" panose="020B0604020202020204" pitchFamily="34" charset="0"/>
              <a:buNone/>
            </a:pPr>
            <a:r>
              <a:rPr lang="en-US" sz="2500" dirty="0">
                <a:latin typeface="+mj-lt"/>
              </a:rPr>
              <a:t>      </a:t>
            </a:r>
            <a:r>
              <a:rPr lang="vi-VN" sz="2500" dirty="0">
                <a:latin typeface="+mj-lt"/>
              </a:rPr>
              <a:t>- Em có xinh không?</a:t>
            </a:r>
          </a:p>
          <a:p>
            <a:pPr marL="0" indent="0" algn="just">
              <a:lnSpc>
                <a:spcPct val="100000"/>
              </a:lnSpc>
              <a:spcBef>
                <a:spcPts val="0"/>
              </a:spcBef>
              <a:buFont typeface="Arial" panose="020B0604020202020204" pitchFamily="34" charset="0"/>
              <a:buNone/>
            </a:pPr>
            <a:r>
              <a:rPr lang="en-US" sz="2500" dirty="0">
                <a:latin typeface="+mj-lt"/>
              </a:rPr>
              <a:t>      </a:t>
            </a:r>
            <a:r>
              <a:rPr lang="vi-VN" sz="2500" dirty="0">
                <a:latin typeface="+mj-lt"/>
              </a:rPr>
              <a:t>- Không, vì cậu không có bộ râu giống tớ. </a:t>
            </a:r>
            <a:endParaRPr lang="en-US" sz="2500" dirty="0">
              <a:latin typeface="+mj-lt"/>
            </a:endParaRPr>
          </a:p>
          <a:p>
            <a:pPr marL="0" indent="0" algn="just">
              <a:lnSpc>
                <a:spcPct val="100000"/>
              </a:lnSpc>
              <a:spcBef>
                <a:spcPts val="0"/>
              </a:spcBef>
              <a:buFont typeface="Arial" panose="020B0604020202020204" pitchFamily="34" charset="0"/>
              <a:buNone/>
            </a:pPr>
            <a:r>
              <a:rPr lang="en-US" sz="2500" dirty="0">
                <a:latin typeface="+mj-lt"/>
              </a:rPr>
              <a:t>      </a:t>
            </a:r>
            <a:r>
              <a:rPr lang="vi-VN" sz="2500" dirty="0">
                <a:latin typeface="+mj-lt"/>
              </a:rPr>
              <a:t>Voi liền nhổ một khóm cỏ dại bên đường, g</a:t>
            </a:r>
            <a:r>
              <a:rPr lang="en-US" sz="2500" dirty="0">
                <a:latin typeface="Times New Roman" panose="02020603050405020304" pitchFamily="18" charset="0"/>
                <a:cs typeface="Times New Roman" panose="02020603050405020304" pitchFamily="18" charset="0"/>
              </a:rPr>
              <a:t>ắ</a:t>
            </a:r>
            <a:r>
              <a:rPr lang="vi-VN" sz="2500" dirty="0">
                <a:latin typeface="+mj-lt"/>
              </a:rPr>
              <a:t>n vào cằm rồi về nhà.</a:t>
            </a:r>
            <a:endParaRPr lang="en-US" sz="2500" dirty="0">
              <a:solidFill>
                <a:prstClr val="black"/>
              </a:solidFill>
              <a:latin typeface="Times New Roman" panose="02020603050405020304" pitchFamily="18" charset="0"/>
              <a:cs typeface="Times New Roman" panose="02020603050405020304" pitchFamily="18" charset="0"/>
            </a:endParaRPr>
          </a:p>
        </p:txBody>
      </p:sp>
      <p:cxnSp>
        <p:nvCxnSpPr>
          <p:cNvPr id="13" name="Straight Connector 12">
            <a:extLst>
              <a:ext uri="{FF2B5EF4-FFF2-40B4-BE49-F238E27FC236}">
                <a16:creationId xmlns:a16="http://schemas.microsoft.com/office/drawing/2014/main" id="{0C7AC91D-F541-4DD4-A1CE-C7030E62BE6E}"/>
              </a:ext>
            </a:extLst>
          </p:cNvPr>
          <p:cNvCxnSpPr>
            <a:cxnSpLocks/>
          </p:cNvCxnSpPr>
          <p:nvPr/>
        </p:nvCxnSpPr>
        <p:spPr>
          <a:xfrm>
            <a:off x="2576052" y="4032429"/>
            <a:ext cx="2163096"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3CE169F-D422-4FA4-B3F7-BC0F1EAD5887}"/>
              </a:ext>
            </a:extLst>
          </p:cNvPr>
          <p:cNvCxnSpPr>
            <a:cxnSpLocks/>
          </p:cNvCxnSpPr>
          <p:nvPr/>
        </p:nvCxnSpPr>
        <p:spPr>
          <a:xfrm>
            <a:off x="1740310" y="6318429"/>
            <a:ext cx="2684206"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7879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down)">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9"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9215" y="573256"/>
            <a:ext cx="5919354" cy="677108"/>
          </a:xfrm>
          <a:prstGeom prst="rect">
            <a:avLst/>
          </a:prstGeom>
        </p:spPr>
        <p:txBody>
          <a:bodyPr wrap="square">
            <a:spAutoFit/>
          </a:bodyPr>
          <a:lstStyle/>
          <a:p>
            <a:pPr algn="just"/>
            <a:r>
              <a:rPr lang="en-US" sz="3800" dirty="0">
                <a:solidFill>
                  <a:prstClr val="black"/>
                </a:solidFill>
                <a:latin typeface="Times New Roman" panose="02020603050405020304" pitchFamily="18" charset="0"/>
                <a:cs typeface="Times New Roman" panose="02020603050405020304" pitchFamily="18" charset="0"/>
              </a:rPr>
              <a:t>     </a:t>
            </a:r>
            <a:endParaRPr lang="en-US" sz="3800" dirty="0">
              <a:solidFill>
                <a:srgbClr val="0070C0"/>
              </a:solidFill>
              <a:latin typeface="Times New Roman" panose="02020603050405020304" pitchFamily="18" charset="0"/>
              <a:cs typeface="Times New Roman" panose="02020603050405020304" pitchFamily="18" charset="0"/>
            </a:endParaRPr>
          </a:p>
        </p:txBody>
      </p:sp>
      <p:cxnSp>
        <p:nvCxnSpPr>
          <p:cNvPr id="5" name="Straight Connector 2"/>
          <p:cNvCxnSpPr>
            <a:cxnSpLocks noChangeShapeType="1"/>
          </p:cNvCxnSpPr>
          <p:nvPr/>
        </p:nvCxnSpPr>
        <p:spPr bwMode="auto">
          <a:xfrm>
            <a:off x="6094413" y="76200"/>
            <a:ext cx="0" cy="6553200"/>
          </a:xfrm>
          <a:prstGeom prst="line">
            <a:avLst/>
          </a:prstGeom>
          <a:noFill/>
          <a:ln w="28575" algn="ctr">
            <a:solidFill>
              <a:srgbClr val="FF0000"/>
            </a:solidFill>
            <a:round/>
            <a:headEnd/>
            <a:tailEnd/>
          </a:ln>
          <a:extLst>
            <a:ext uri="{909E8E84-426E-40DD-AFC4-6F175D3DCCD1}">
              <a14:hiddenFill xmlns:a14="http://schemas.microsoft.com/office/drawing/2010/main">
                <a:noFill/>
              </a14:hiddenFill>
            </a:ext>
          </a:extLst>
        </p:spPr>
      </p:cxnSp>
      <p:sp>
        <p:nvSpPr>
          <p:cNvPr id="21" name="Rectangle 20">
            <a:extLst>
              <a:ext uri="{FF2B5EF4-FFF2-40B4-BE49-F238E27FC236}">
                <a16:creationId xmlns:a16="http://schemas.microsoft.com/office/drawing/2014/main" id="{70815F86-D1C6-4FAD-8417-45620981B463}"/>
              </a:ext>
            </a:extLst>
          </p:cNvPr>
          <p:cNvSpPr/>
          <p:nvPr/>
        </p:nvSpPr>
        <p:spPr>
          <a:xfrm>
            <a:off x="6476793" y="1162080"/>
            <a:ext cx="5432772" cy="3539430"/>
          </a:xfrm>
          <a:prstGeom prst="rect">
            <a:avLst/>
          </a:prstGeom>
        </p:spPr>
        <p:txBody>
          <a:bodyPr wrap="square">
            <a:spAutoFit/>
          </a:bodyPr>
          <a:lstStyle/>
          <a:p>
            <a:pPr algn="just"/>
            <a:r>
              <a:rPr lang="en-US" sz="3200" b="1" dirty="0" err="1">
                <a:solidFill>
                  <a:srgbClr val="0070C0"/>
                </a:solidFill>
                <a:latin typeface="Times New Roman" panose="02020603050405020304" pitchFamily="18" charset="0"/>
                <a:cs typeface="Times New Roman" panose="02020603050405020304" pitchFamily="18" charset="0"/>
              </a:rPr>
              <a:t>Câu</a:t>
            </a:r>
            <a:r>
              <a:rPr lang="en-US" sz="3200" b="1" dirty="0">
                <a:solidFill>
                  <a:srgbClr val="0070C0"/>
                </a:solidFill>
                <a:latin typeface="Times New Roman" panose="02020603050405020304" pitchFamily="18" charset="0"/>
                <a:cs typeface="Times New Roman" panose="02020603050405020304" pitchFamily="18" charset="0"/>
              </a:rPr>
              <a:t> 1.</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latin typeface="Times New Roman" panose="02020603050405020304" pitchFamily="18" charset="0"/>
                <a:cs typeface="Times New Roman" panose="02020603050405020304" pitchFamily="18" charset="0"/>
              </a:rPr>
              <a:t>Những</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latin typeface="Times New Roman" panose="02020603050405020304" pitchFamily="18" charset="0"/>
                <a:cs typeface="Times New Roman" panose="02020603050405020304" pitchFamily="18" charset="0"/>
              </a:rPr>
              <a:t>từ</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latin typeface="Times New Roman" panose="02020603050405020304" pitchFamily="18" charset="0"/>
                <a:cs typeface="Times New Roman" panose="02020603050405020304" pitchFamily="18" charset="0"/>
              </a:rPr>
              <a:t>nào</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latin typeface="Times New Roman" panose="02020603050405020304" pitchFamily="18" charset="0"/>
                <a:cs typeface="Times New Roman" panose="02020603050405020304" pitchFamily="18" charset="0"/>
              </a:rPr>
              <a:t>dưới</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latin typeface="Times New Roman" panose="02020603050405020304" pitchFamily="18" charset="0"/>
                <a:cs typeface="Times New Roman" panose="02020603050405020304" pitchFamily="18" charset="0"/>
              </a:rPr>
              <a:t>đây</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latin typeface="Times New Roman" panose="02020603050405020304" pitchFamily="18" charset="0"/>
                <a:cs typeface="Times New Roman" panose="02020603050405020304" pitchFamily="18" charset="0"/>
              </a:rPr>
              <a:t>chỉ</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latin typeface="Times New Roman" panose="02020603050405020304" pitchFamily="18" charset="0"/>
                <a:cs typeface="Times New Roman" panose="02020603050405020304" pitchFamily="18" charset="0"/>
              </a:rPr>
              <a:t>hành</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latin typeface="Times New Roman" panose="02020603050405020304" pitchFamily="18" charset="0"/>
                <a:cs typeface="Times New Roman" panose="02020603050405020304" pitchFamily="18" charset="0"/>
              </a:rPr>
              <a:t>động</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latin typeface="Times New Roman" panose="02020603050405020304" pitchFamily="18" charset="0"/>
                <a:cs typeface="Times New Roman" panose="02020603050405020304" pitchFamily="18" charset="0"/>
              </a:rPr>
              <a:t>của</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latin typeface="Times New Roman" panose="02020603050405020304" pitchFamily="18" charset="0"/>
                <a:cs typeface="Times New Roman" panose="02020603050405020304" pitchFamily="18" charset="0"/>
              </a:rPr>
              <a:t>voi</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latin typeface="Times New Roman" panose="02020603050405020304" pitchFamily="18" charset="0"/>
                <a:cs typeface="Times New Roman" panose="02020603050405020304" pitchFamily="18" charset="0"/>
              </a:rPr>
              <a:t>em</a:t>
            </a:r>
            <a:r>
              <a:rPr lang="en-US" sz="3200" dirty="0">
                <a:solidFill>
                  <a:srgbClr val="0070C0"/>
                </a:solidFill>
                <a:latin typeface="Times New Roman" panose="02020603050405020304" pitchFamily="18" charset="0"/>
                <a:cs typeface="Times New Roman" panose="02020603050405020304" pitchFamily="18" charset="0"/>
              </a:rPr>
              <a:t>?</a:t>
            </a:r>
          </a:p>
          <a:p>
            <a:pPr marL="514350" indent="-514350" algn="just">
              <a:buAutoNum type="alphaLcPeriod"/>
            </a:pPr>
            <a:r>
              <a:rPr lang="en-US" sz="3200" dirty="0" err="1">
                <a:solidFill>
                  <a:srgbClr val="0070C0"/>
                </a:solidFill>
                <a:latin typeface="Times New Roman" panose="02020603050405020304" pitchFamily="18" charset="0"/>
                <a:cs typeface="Times New Roman" panose="02020603050405020304" pitchFamily="18" charset="0"/>
              </a:rPr>
              <a:t>nhặt</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latin typeface="Times New Roman" panose="02020603050405020304" pitchFamily="18" charset="0"/>
                <a:cs typeface="Times New Roman" panose="02020603050405020304" pitchFamily="18" charset="0"/>
              </a:rPr>
              <a:t>cành</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latin typeface="Times New Roman" panose="02020603050405020304" pitchFamily="18" charset="0"/>
                <a:cs typeface="Times New Roman" panose="02020603050405020304" pitchFamily="18" charset="0"/>
              </a:rPr>
              <a:t>cây</a:t>
            </a:r>
            <a:endParaRPr lang="en-US" sz="3200" dirty="0">
              <a:solidFill>
                <a:srgbClr val="0070C0"/>
              </a:solidFill>
              <a:latin typeface="Times New Roman" panose="02020603050405020304" pitchFamily="18" charset="0"/>
              <a:cs typeface="Times New Roman" panose="02020603050405020304" pitchFamily="18" charset="0"/>
            </a:endParaRPr>
          </a:p>
          <a:p>
            <a:pPr marL="514350" indent="-514350" algn="just">
              <a:buAutoNum type="alphaLcPeriod"/>
            </a:pPr>
            <a:r>
              <a:rPr lang="en-US" sz="3200" dirty="0" err="1">
                <a:solidFill>
                  <a:srgbClr val="0070C0"/>
                </a:solidFill>
                <a:latin typeface="Times New Roman" panose="02020603050405020304" pitchFamily="18" charset="0"/>
                <a:cs typeface="Times New Roman" panose="02020603050405020304" pitchFamily="18" charset="0"/>
              </a:rPr>
              <a:t>nhổ</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latin typeface="Times New Roman" panose="02020603050405020304" pitchFamily="18" charset="0"/>
                <a:cs typeface="Times New Roman" panose="02020603050405020304" pitchFamily="18" charset="0"/>
              </a:rPr>
              <a:t>khóm</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latin typeface="Times New Roman" panose="02020603050405020304" pitchFamily="18" charset="0"/>
                <a:cs typeface="Times New Roman" panose="02020603050405020304" pitchFamily="18" charset="0"/>
              </a:rPr>
              <a:t>cỏ</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latin typeface="Times New Roman" panose="02020603050405020304" pitchFamily="18" charset="0"/>
                <a:cs typeface="Times New Roman" panose="02020603050405020304" pitchFamily="18" charset="0"/>
              </a:rPr>
              <a:t>dại</a:t>
            </a:r>
            <a:endParaRPr lang="en-US" sz="3200" dirty="0">
              <a:solidFill>
                <a:srgbClr val="0070C0"/>
              </a:solidFill>
              <a:latin typeface="Times New Roman" panose="02020603050405020304" pitchFamily="18" charset="0"/>
              <a:cs typeface="Times New Roman" panose="02020603050405020304" pitchFamily="18" charset="0"/>
            </a:endParaRPr>
          </a:p>
          <a:p>
            <a:pPr marL="514350" indent="-514350" algn="just">
              <a:buAutoNum type="alphaLcPeriod"/>
            </a:pPr>
            <a:r>
              <a:rPr lang="en-US" sz="3200" dirty="0" err="1">
                <a:solidFill>
                  <a:srgbClr val="0070C0"/>
                </a:solidFill>
                <a:latin typeface="Times New Roman" panose="02020603050405020304" pitchFamily="18" charset="0"/>
                <a:cs typeface="Times New Roman" panose="02020603050405020304" pitchFamily="18" charset="0"/>
              </a:rPr>
              <a:t>lắc</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latin typeface="Times New Roman" panose="02020603050405020304" pitchFamily="18" charset="0"/>
                <a:cs typeface="Times New Roman" panose="02020603050405020304" pitchFamily="18" charset="0"/>
              </a:rPr>
              <a:t>đầu</a:t>
            </a:r>
            <a:endParaRPr lang="en-US" sz="3200" dirty="0">
              <a:solidFill>
                <a:srgbClr val="0070C0"/>
              </a:solidFill>
              <a:latin typeface="Times New Roman" panose="02020603050405020304" pitchFamily="18" charset="0"/>
              <a:cs typeface="Times New Roman" panose="02020603050405020304" pitchFamily="18" charset="0"/>
            </a:endParaRPr>
          </a:p>
          <a:p>
            <a:pPr marL="514350" indent="-514350" algn="just">
              <a:buAutoNum type="alphaLcPeriod"/>
            </a:pPr>
            <a:r>
              <a:rPr lang="en-US" sz="3200" dirty="0" err="1">
                <a:solidFill>
                  <a:srgbClr val="0070C0"/>
                </a:solidFill>
                <a:latin typeface="Times New Roman" panose="02020603050405020304" pitchFamily="18" charset="0"/>
                <a:cs typeface="Times New Roman" panose="02020603050405020304" pitchFamily="18" charset="0"/>
              </a:rPr>
              <a:t>ngắm</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latin typeface="Times New Roman" panose="02020603050405020304" pitchFamily="18" charset="0"/>
                <a:cs typeface="Times New Roman" panose="02020603050405020304" pitchFamily="18" charset="0"/>
              </a:rPr>
              <a:t>mình</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latin typeface="Times New Roman" panose="02020603050405020304" pitchFamily="18" charset="0"/>
                <a:cs typeface="Times New Roman" panose="02020603050405020304" pitchFamily="18" charset="0"/>
              </a:rPr>
              <a:t>trong</a:t>
            </a:r>
            <a:r>
              <a:rPr lang="en-US" sz="3200" dirty="0">
                <a:solidFill>
                  <a:srgbClr val="0070C0"/>
                </a:solidFill>
                <a:latin typeface="Times New Roman" panose="02020603050405020304" pitchFamily="18" charset="0"/>
                <a:cs typeface="Times New Roman" panose="02020603050405020304" pitchFamily="18" charset="0"/>
              </a:rPr>
              <a:t> </a:t>
            </a:r>
            <a:r>
              <a:rPr lang="en-US" sz="3200" dirty="0" err="1">
                <a:solidFill>
                  <a:srgbClr val="0070C0"/>
                </a:solidFill>
                <a:latin typeface="Times New Roman" panose="02020603050405020304" pitchFamily="18" charset="0"/>
                <a:cs typeface="Times New Roman" panose="02020603050405020304" pitchFamily="18" charset="0"/>
              </a:rPr>
              <a:t>gương</a:t>
            </a:r>
            <a:endParaRPr lang="en-US" sz="3200" dirty="0">
              <a:solidFill>
                <a:srgbClr val="0070C0"/>
              </a:solidFill>
              <a:latin typeface="Times New Roman" panose="02020603050405020304" pitchFamily="18" charset="0"/>
              <a:cs typeface="Times New Roman" panose="02020603050405020304" pitchFamily="18" charset="0"/>
            </a:endParaRPr>
          </a:p>
          <a:p>
            <a:pPr marL="514350" indent="-514350" algn="just">
              <a:buAutoNum type="alphaLcPeriod"/>
            </a:pPr>
            <a:r>
              <a:rPr lang="en-US" sz="3200" dirty="0" err="1">
                <a:solidFill>
                  <a:srgbClr val="0070C0"/>
                </a:solidFill>
                <a:latin typeface="Times New Roman" panose="02020603050405020304" pitchFamily="18" charset="0"/>
                <a:cs typeface="Times New Roman" panose="02020603050405020304" pitchFamily="18" charset="0"/>
              </a:rPr>
              <a:t>khen</a:t>
            </a:r>
            <a:endParaRPr lang="en-US" sz="3200" dirty="0">
              <a:solidFill>
                <a:srgbClr val="0070C0"/>
              </a:solidFill>
              <a:latin typeface="Times New Roman" panose="02020603050405020304" pitchFamily="18" charset="0"/>
              <a:cs typeface="Times New Roman" panose="02020603050405020304" pitchFamily="18" charset="0"/>
            </a:endParaRPr>
          </a:p>
        </p:txBody>
      </p:sp>
      <p:sp>
        <p:nvSpPr>
          <p:cNvPr id="9" name="Oval 8">
            <a:extLst>
              <a:ext uri="{FF2B5EF4-FFF2-40B4-BE49-F238E27FC236}">
                <a16:creationId xmlns:a16="http://schemas.microsoft.com/office/drawing/2014/main" id="{AC1A7E5D-EDC1-4C0D-BA5E-361B1F713CD7}"/>
              </a:ext>
            </a:extLst>
          </p:cNvPr>
          <p:cNvSpPr/>
          <p:nvPr/>
        </p:nvSpPr>
        <p:spPr>
          <a:xfrm>
            <a:off x="6476793" y="2231247"/>
            <a:ext cx="386122" cy="40936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E4044FB4-D729-4F10-8021-CEE0B5BCBEB0}"/>
              </a:ext>
            </a:extLst>
          </p:cNvPr>
          <p:cNvSpPr/>
          <p:nvPr/>
        </p:nvSpPr>
        <p:spPr>
          <a:xfrm>
            <a:off x="6476793" y="2727113"/>
            <a:ext cx="386122" cy="40936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EDCEE9D1-C72C-417B-BFDB-29A7549BBD81}"/>
              </a:ext>
            </a:extLst>
          </p:cNvPr>
          <p:cNvSpPr/>
          <p:nvPr/>
        </p:nvSpPr>
        <p:spPr>
          <a:xfrm>
            <a:off x="6550535" y="3709777"/>
            <a:ext cx="386122" cy="40936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83F7925-87B7-4536-9FF4-CEA488B5C972}"/>
              </a:ext>
            </a:extLst>
          </p:cNvPr>
          <p:cNvSpPr/>
          <p:nvPr/>
        </p:nvSpPr>
        <p:spPr>
          <a:xfrm>
            <a:off x="138188" y="504646"/>
            <a:ext cx="5919354" cy="6124754"/>
          </a:xfrm>
          <a:prstGeom prst="rect">
            <a:avLst/>
          </a:prstGeom>
        </p:spPr>
        <p:txBody>
          <a:bodyPr wrap="square">
            <a:spAutoFit/>
          </a:bodyPr>
          <a:lstStyle/>
          <a:p>
            <a:pPr algn="just"/>
            <a:r>
              <a:rPr lang="en-US" sz="4000" dirty="0">
                <a:latin typeface="Times New Roman" panose="02020603050405020304" pitchFamily="18" charset="0"/>
                <a:cs typeface="Times New Roman" panose="02020603050405020304" pitchFamily="18" charset="0"/>
              </a:rPr>
              <a:t> </a:t>
            </a:r>
            <a:r>
              <a:rPr lang="vi-VN" sz="3200" dirty="0">
                <a:latin typeface="+mj-lt"/>
              </a:rPr>
              <a:t>Về nhà với đôi s</a:t>
            </a:r>
            <a:r>
              <a:rPr lang="en-US" sz="3200" dirty="0">
                <a:latin typeface="+mj-lt"/>
                <a:cs typeface="Times New Roman" panose="02020603050405020304" pitchFamily="18" charset="0"/>
              </a:rPr>
              <a:t>ừ</a:t>
            </a:r>
            <a:r>
              <a:rPr lang="vi-VN" sz="3200" dirty="0">
                <a:latin typeface="+mj-lt"/>
              </a:rPr>
              <a:t>ng và bộ râu giả, voi em hớn hở hỏi anh:</a:t>
            </a:r>
          </a:p>
          <a:p>
            <a:pPr algn="just"/>
            <a:r>
              <a:rPr lang="en-US" sz="3200" dirty="0">
                <a:latin typeface="+mj-lt"/>
              </a:rPr>
              <a:t>      </a:t>
            </a:r>
            <a:r>
              <a:rPr lang="vi-VN" sz="3200" dirty="0">
                <a:latin typeface="+mj-lt"/>
              </a:rPr>
              <a:t>- Em có xinh hơn không?</a:t>
            </a:r>
            <a:endParaRPr lang="en-US" sz="3200" dirty="0">
              <a:latin typeface="+mj-lt"/>
            </a:endParaRPr>
          </a:p>
          <a:p>
            <a:pPr algn="just"/>
            <a:r>
              <a:rPr lang="en-US" sz="3200" dirty="0">
                <a:latin typeface="+mj-lt"/>
              </a:rPr>
              <a:t>      </a:t>
            </a:r>
            <a:r>
              <a:rPr lang="vi-VN" sz="3200" dirty="0">
                <a:latin typeface="+mj-lt"/>
              </a:rPr>
              <a:t>Voi anh nói:</a:t>
            </a:r>
          </a:p>
          <a:p>
            <a:pPr algn="just"/>
            <a:r>
              <a:rPr lang="en-US" sz="3200" dirty="0">
                <a:latin typeface="+mj-lt"/>
              </a:rPr>
              <a:t>      </a:t>
            </a:r>
            <a:r>
              <a:rPr lang="vi-VN" sz="3200" dirty="0">
                <a:latin typeface="+mj-lt"/>
              </a:rPr>
              <a:t>- Trời </a:t>
            </a:r>
            <a:r>
              <a:rPr lang="en-US" sz="3200" dirty="0">
                <a:latin typeface="Times New Roman" panose="02020603050405020304" pitchFamily="18" charset="0"/>
                <a:cs typeface="Times New Roman" panose="02020603050405020304" pitchFamily="18" charset="0"/>
              </a:rPr>
              <a:t>ơ</a:t>
            </a:r>
            <a:r>
              <a:rPr lang="vi-VN" sz="3200" dirty="0">
                <a:latin typeface="+mj-lt"/>
              </a:rPr>
              <a:t>i, sao em lại thêm sừng và râu thế n</a:t>
            </a:r>
            <a:r>
              <a:rPr lang="en-US" sz="3200" dirty="0">
                <a:latin typeface="Times New Roman" panose="02020603050405020304" pitchFamily="18" charset="0"/>
                <a:cs typeface="Times New Roman" panose="02020603050405020304" pitchFamily="18" charset="0"/>
              </a:rPr>
              <a:t>à</a:t>
            </a:r>
            <a:r>
              <a:rPr lang="vi-VN" sz="3200" dirty="0">
                <a:latin typeface="+mj-lt"/>
              </a:rPr>
              <a:t>y? Xấu lắm! </a:t>
            </a:r>
            <a:endParaRPr lang="en-US" sz="3200" dirty="0">
              <a:latin typeface="+mj-lt"/>
            </a:endParaRPr>
          </a:p>
          <a:p>
            <a:pPr algn="just"/>
            <a:r>
              <a:rPr lang="en-US" sz="3200" dirty="0">
                <a:latin typeface="+mj-lt"/>
              </a:rPr>
              <a:t>      </a:t>
            </a:r>
            <a:r>
              <a:rPr lang="vi-VN" sz="3200" dirty="0">
                <a:latin typeface="+mj-lt"/>
              </a:rPr>
              <a:t>Voi em ngắm mình trong gương và thấy xấu thật. Sau khi bỏ sừng và râu đi, voi em thấy mình xinh đẹp hẳn lên. Giờ đây, voi em hiểu rằng mình chỉ xinh đẹp khi đúng là voi.</a:t>
            </a:r>
            <a:endParaRPr lang="en-US" sz="3200" dirty="0">
              <a:latin typeface="+mj-lt"/>
            </a:endParaRPr>
          </a:p>
        </p:txBody>
      </p:sp>
      <p:cxnSp>
        <p:nvCxnSpPr>
          <p:cNvPr id="10" name="Straight Connector 9">
            <a:extLst>
              <a:ext uri="{FF2B5EF4-FFF2-40B4-BE49-F238E27FC236}">
                <a16:creationId xmlns:a16="http://schemas.microsoft.com/office/drawing/2014/main" id="{6A437182-508A-4E58-ABC3-1F993DFBF6F2}"/>
              </a:ext>
            </a:extLst>
          </p:cNvPr>
          <p:cNvCxnSpPr>
            <a:cxnSpLocks/>
          </p:cNvCxnSpPr>
          <p:nvPr/>
        </p:nvCxnSpPr>
        <p:spPr>
          <a:xfrm>
            <a:off x="2537484" y="4012765"/>
            <a:ext cx="338634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D1C25D6-26F7-48A4-8B98-73F60D1821B9}"/>
              </a:ext>
            </a:extLst>
          </p:cNvPr>
          <p:cNvCxnSpPr>
            <a:cxnSpLocks/>
          </p:cNvCxnSpPr>
          <p:nvPr/>
        </p:nvCxnSpPr>
        <p:spPr>
          <a:xfrm>
            <a:off x="159215" y="4528638"/>
            <a:ext cx="109311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1446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alendar&#10;&#10;Description automatically generated">
            <a:extLst>
              <a:ext uri="{FF2B5EF4-FFF2-40B4-BE49-F238E27FC236}">
                <a16:creationId xmlns:a16="http://schemas.microsoft.com/office/drawing/2014/main" id="{BE9E8CCE-5005-41D1-A4B0-A6A00FE864E2}"/>
              </a:ext>
            </a:extLst>
          </p:cNvPr>
          <p:cNvPicPr>
            <a:picLocks noChangeAspect="1"/>
          </p:cNvPicPr>
          <p:nvPr/>
        </p:nvPicPr>
        <p:blipFill rotWithShape="1">
          <a:blip r:embed="rId2">
            <a:extLst>
              <a:ext uri="{28A0092B-C50C-407E-A947-70E740481C1C}">
                <a14:useLocalDpi xmlns:a14="http://schemas.microsoft.com/office/drawing/2010/main" val="0"/>
              </a:ext>
            </a:extLst>
          </a:blip>
          <a:srcRect l="52975" t="57630" r="2051" b="1185"/>
          <a:stretch/>
        </p:blipFill>
        <p:spPr>
          <a:xfrm>
            <a:off x="2306319" y="1391919"/>
            <a:ext cx="6624321" cy="4685905"/>
          </a:xfrm>
          <a:prstGeom prst="rect">
            <a:avLst/>
          </a:prstGeom>
        </p:spPr>
      </p:pic>
      <p:sp>
        <p:nvSpPr>
          <p:cNvPr id="5" name="TextBox 4">
            <a:extLst>
              <a:ext uri="{FF2B5EF4-FFF2-40B4-BE49-F238E27FC236}">
                <a16:creationId xmlns:a16="http://schemas.microsoft.com/office/drawing/2014/main" id="{B9EAA4AD-6DC1-45C4-AE81-0BF1493CC480}"/>
              </a:ext>
            </a:extLst>
          </p:cNvPr>
          <p:cNvSpPr txBox="1"/>
          <p:nvPr/>
        </p:nvSpPr>
        <p:spPr>
          <a:xfrm>
            <a:off x="315768" y="365531"/>
            <a:ext cx="12574322" cy="584775"/>
          </a:xfrm>
          <a:prstGeom prst="rect">
            <a:avLst/>
          </a:prstGeom>
          <a:noFill/>
        </p:spPr>
        <p:txBody>
          <a:bodyPr wrap="square">
            <a:spAutoFit/>
          </a:bodyPr>
          <a:lstStyle/>
          <a:p>
            <a:pPr algn="just"/>
            <a:r>
              <a:rPr lang="en-US" sz="3200" b="1"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Câu</a:t>
            </a:r>
            <a:r>
              <a:rPr lang="en-US" sz="32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2.</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Nếu</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là</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voi</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anh</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em</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sẽ</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nói</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gì</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sau</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khi</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voi</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em</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bỏ</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sừng</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và</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râu</a:t>
            </a:r>
            <a:r>
              <a:rPr lang="en-US" sz="3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32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Speech Bubble: Oval 6">
            <a:extLst>
              <a:ext uri="{FF2B5EF4-FFF2-40B4-BE49-F238E27FC236}">
                <a16:creationId xmlns:a16="http://schemas.microsoft.com/office/drawing/2014/main" id="{A7A00058-0580-4E2A-AF3D-A15E0ED04442}"/>
              </a:ext>
            </a:extLst>
          </p:cNvPr>
          <p:cNvSpPr/>
          <p:nvPr/>
        </p:nvSpPr>
        <p:spPr>
          <a:xfrm>
            <a:off x="4743117" y="1533098"/>
            <a:ext cx="3719623" cy="1006867"/>
          </a:xfrm>
          <a:prstGeom prst="wedgeEllipseCallout">
            <a:avLst>
              <a:gd name="adj1" fmla="val -40895"/>
              <a:gd name="adj2" fmla="val 7189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Times New Roman" panose="02020603050405020304" pitchFamily="18" charset="0"/>
                <a:cs typeface="Times New Roman" panose="02020603050405020304" pitchFamily="18" charset="0"/>
              </a:rPr>
              <a:t>…</a:t>
            </a:r>
            <a:r>
              <a:rPr lang="en-US" sz="3200" dirty="0">
                <a:solidFill>
                  <a:srgbClr val="002060"/>
                </a:solidFill>
                <a:latin typeface="Times New Roman" panose="02020603050405020304" pitchFamily="18" charset="0"/>
                <a:cs typeface="Times New Roman" panose="02020603050405020304" pitchFamily="18" charset="0"/>
              </a:rPr>
              <a:t>…………..</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044624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690149"/>
            <a:ext cx="10515600" cy="2372302"/>
          </a:xfrm>
        </p:spPr>
        <p:txBody>
          <a:bodyPr/>
          <a:lstStyle/>
          <a:p>
            <a:pPr marL="0" indent="0">
              <a:buNone/>
            </a:pPr>
            <a:r>
              <a:rPr lang="en-US" dirty="0" err="1"/>
              <a:t>Lắng</a:t>
            </a:r>
            <a:r>
              <a:rPr lang="en-US" dirty="0"/>
              <a:t> </a:t>
            </a:r>
            <a:r>
              <a:rPr lang="en-US" dirty="0" err="1"/>
              <a:t>nghe</a:t>
            </a:r>
            <a:r>
              <a:rPr lang="en-US" dirty="0"/>
              <a:t> </a:t>
            </a:r>
            <a:r>
              <a:rPr lang="en-US" dirty="0" err="1"/>
              <a:t>bài</a:t>
            </a:r>
            <a:r>
              <a:rPr lang="en-US" dirty="0"/>
              <a:t> </a:t>
            </a:r>
            <a:r>
              <a:rPr lang="en-US" dirty="0" err="1"/>
              <a:t>hát</a:t>
            </a:r>
            <a:r>
              <a:rPr lang="en-US" dirty="0"/>
              <a:t> </a:t>
            </a:r>
            <a:r>
              <a:rPr lang="en-US" dirty="0" err="1"/>
              <a:t>Hãy</a:t>
            </a:r>
            <a:r>
              <a:rPr lang="en-US" dirty="0"/>
              <a:t> </a:t>
            </a:r>
            <a:r>
              <a:rPr lang="en-US" dirty="0" err="1"/>
              <a:t>luôn</a:t>
            </a:r>
            <a:r>
              <a:rPr lang="en-US" dirty="0"/>
              <a:t> </a:t>
            </a:r>
            <a:r>
              <a:rPr lang="en-US" dirty="0" err="1"/>
              <a:t>tự</a:t>
            </a:r>
            <a:r>
              <a:rPr lang="en-US" dirty="0"/>
              <a:t> tin</a:t>
            </a:r>
          </a:p>
          <a:p>
            <a:pPr marL="0" indent="0">
              <a:buNone/>
            </a:pPr>
            <a:r>
              <a:rPr lang="en-US" dirty="0"/>
              <a:t>https://</a:t>
            </a:r>
            <a:r>
              <a:rPr lang="en-US" dirty="0" err="1"/>
              <a:t>www.youtube.com</a:t>
            </a:r>
            <a:r>
              <a:rPr lang="en-US" dirty="0"/>
              <a:t>/</a:t>
            </a:r>
            <a:r>
              <a:rPr lang="en-US" dirty="0" err="1"/>
              <a:t>watch?v</a:t>
            </a:r>
            <a:r>
              <a:rPr lang="en-US" dirty="0"/>
              <a:t>=</a:t>
            </a:r>
            <a:r>
              <a:rPr lang="en-US" dirty="0" err="1"/>
              <a:t>WcG9xyZKAKU</a:t>
            </a:r>
            <a:endParaRPr lang="en-US" dirty="0"/>
          </a:p>
        </p:txBody>
      </p:sp>
    </p:spTree>
    <p:extLst>
      <p:ext uri="{BB962C8B-B14F-4D97-AF65-F5344CB8AC3E}">
        <p14:creationId xmlns:p14="http://schemas.microsoft.com/office/powerpoint/2010/main" val="111655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157</TotalTime>
  <Words>2269</Words>
  <Application>Microsoft Office PowerPoint</Application>
  <PresentationFormat>Widescreen</PresentationFormat>
  <Paragraphs>173</Paragraphs>
  <Slides>25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Arial-Rounded</vt:lpstr>
      <vt:lpstr>Calibri</vt:lpstr>
      <vt:lpstr>Calibri Light</vt:lpstr>
      <vt:lpstr>Chivo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Em học được điều gì từ câu chuyện của voi em?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Nguyễn Thị Chung Thủy</dc:creator>
  <cp:lastModifiedBy>KNC</cp:lastModifiedBy>
  <cp:revision>20</cp:revision>
  <dcterms:created xsi:type="dcterms:W3CDTF">2021-06-22T03:08:54Z</dcterms:created>
  <dcterms:modified xsi:type="dcterms:W3CDTF">2022-09-19T00:12:08Z</dcterms:modified>
</cp:coreProperties>
</file>