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26"/>
  </p:notesMasterIdLst>
  <p:sldIdLst>
    <p:sldId id="343" r:id="rId2"/>
    <p:sldId id="258" r:id="rId3"/>
    <p:sldId id="361" r:id="rId4"/>
    <p:sldId id="363" r:id="rId5"/>
    <p:sldId id="359" r:id="rId6"/>
    <p:sldId id="321" r:id="rId7"/>
    <p:sldId id="325" r:id="rId8"/>
    <p:sldId id="373" r:id="rId9"/>
    <p:sldId id="297" r:id="rId10"/>
    <p:sldId id="308" r:id="rId11"/>
    <p:sldId id="316" r:id="rId12"/>
    <p:sldId id="365" r:id="rId13"/>
    <p:sldId id="364" r:id="rId14"/>
    <p:sldId id="366" r:id="rId15"/>
    <p:sldId id="317" r:id="rId16"/>
    <p:sldId id="331" r:id="rId17"/>
    <p:sldId id="333" r:id="rId18"/>
    <p:sldId id="334" r:id="rId19"/>
    <p:sldId id="336" r:id="rId20"/>
    <p:sldId id="340" r:id="rId21"/>
    <p:sldId id="268" r:id="rId22"/>
    <p:sldId id="269" r:id="rId23"/>
    <p:sldId id="371" r:id="rId24"/>
    <p:sldId id="372" r:id="rId25"/>
  </p:sldIdLst>
  <p:sldSz cx="9144000" cy="5143500" type="screen16x9"/>
  <p:notesSz cx="6858000" cy="9144000"/>
  <p:embeddedFontLst>
    <p:embeddedFont>
      <p:font typeface="Albert Sans" panose="020B0604020202020204" charset="0"/>
      <p:regular r:id="rId27"/>
      <p:bold r:id="rId28"/>
      <p:italic r:id="rId29"/>
      <p:boldItalic r:id="rId30"/>
    </p:embeddedFont>
    <p:embeddedFont>
      <p:font typeface="Anaheim" panose="020B0604020202020204" charset="0"/>
      <p:regular r:id="rId31"/>
    </p:embeddedFont>
    <p:embeddedFont>
      <p:font typeface="Bebas Neue" panose="020B0604020202020204" charset="0"/>
      <p:regular r:id="rId32"/>
    </p:embeddedFont>
    <p:embeddedFont>
      <p:font typeface="Calibri" panose="020F0502020204030204" pitchFamily="34" charset="0"/>
      <p:regular r:id="rId33"/>
      <p:bold r:id="rId34"/>
      <p:italic r:id="rId35"/>
      <p:boldItalic r:id="rId36"/>
    </p:embeddedFont>
    <p:embeddedFont>
      <p:font typeface="EB Garamond" panose="00000500000000000000" pitchFamily="2" charset="0"/>
      <p:regular r:id="rId37"/>
      <p:bold r:id="rId38"/>
      <p:italic r:id="rId39"/>
      <p:boldItalic r:id="rId40"/>
    </p:embeddedFont>
    <p:embeddedFont>
      <p:font typeface="EB Garamond Medium" panose="00000600000000000000" pitchFamily="2" charset="0"/>
      <p:regular r:id="rId41"/>
      <p:bold r:id="rId42"/>
      <p:italic r:id="rId43"/>
      <p:boldItalic r:id="rId44"/>
    </p:embeddedFont>
    <p:embeddedFont>
      <p:font typeface="Nunito Light" pitchFamily="2" charset="0"/>
      <p:regular r:id="rId45"/>
      <p:italic r:id="rId46"/>
    </p:embeddedFont>
    <p:embeddedFont>
      <p:font typeface="Source Sans 3" panose="020B060402020202020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8F8B3E-C056-40B3-B5C3-983BF26C4254}">
  <a:tblStyle styleId="{7D8F8B3E-C056-40B3-B5C3-983BF26C425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445" autoAdjust="0"/>
  </p:normalViewPr>
  <p:slideViewPr>
    <p:cSldViewPr snapToGrid="0">
      <p:cViewPr varScale="1">
        <p:scale>
          <a:sx n="103" d="100"/>
          <a:sy n="103" d="100"/>
        </p:scale>
        <p:origin x="874"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font" Target="fonts/font2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3.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font" Target="fonts/font22.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0" Type="http://schemas.openxmlformats.org/officeDocument/2006/relationships/slide" Target="slides/slide19.xml"/><Relationship Id="rId41" Type="http://schemas.openxmlformats.org/officeDocument/2006/relationships/font" Target="fonts/font1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1e950b4ea93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1e950b4ea93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Đạt</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chuẩn</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Quốc</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gia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mức</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độ</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Chủ</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tịch</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UBNDTỉnh</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tặng</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Cờ</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thi đua</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Năm</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học</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2021-2022)</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Đạt</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tập</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thể</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LĐXS</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nhiều</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năm</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liền</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Năm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học</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202</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- 202</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:18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lớp</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với</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en-US" sz="1200" dirty="0" err="1">
                <a:solidFill>
                  <a:prstClr val="black"/>
                </a:solidFill>
                <a:latin typeface="Times New Roman" panose="02020603050405020304" pitchFamily="18" charset="0"/>
                <a:cs typeface="Times New Roman" panose="02020603050405020304" pitchFamily="18" charset="0"/>
              </a:rPr>
              <a:t>hơn</a:t>
            </a:r>
            <a:r>
              <a:rPr lang="en-US" sz="1200" dirty="0">
                <a:solidFill>
                  <a:prstClr val="black"/>
                </a:solidFill>
                <a:latin typeface="Times New Roman" panose="02020603050405020304" pitchFamily="18" charset="0"/>
                <a:cs typeface="Times New Roman" panose="02020603050405020304" pitchFamily="18" charset="0"/>
              </a:rPr>
              <a:t> 600</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vi-VN"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học</a:t>
            </a:r>
            <a:r>
              <a:rPr kumimoji="0" lang="vi-VN"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sinh.</a:t>
            </a:r>
          </a:p>
        </p:txBody>
      </p:sp>
      <p:sp>
        <p:nvSpPr>
          <p:cNvPr id="4" name="Slide Number Placeholder 3"/>
          <p:cNvSpPr>
            <a:spLocks noGrp="1"/>
          </p:cNvSpPr>
          <p:nvPr>
            <p:ph type="sldNum" sz="quarter" idx="10"/>
          </p:nvPr>
        </p:nvSpPr>
        <p:spPr/>
        <p:txBody>
          <a:bodyPr/>
          <a:lstStyle/>
          <a:p>
            <a:fld id="{7212CCEF-58ED-4E8C-9D49-B290D7E6D93D}" type="slidenum">
              <a:rPr lang="zh-CN" altLang="en-US" smtClean="0"/>
              <a:t>5</a:t>
            </a:fld>
            <a:endParaRPr lang="zh-CN" altLang="en-US"/>
          </a:p>
        </p:txBody>
      </p:sp>
    </p:spTree>
    <p:extLst>
      <p:ext uri="{BB962C8B-B14F-4D97-AF65-F5344CB8AC3E}">
        <p14:creationId xmlns:p14="http://schemas.microsoft.com/office/powerpoint/2010/main" val="3826974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fld id="{21B2AA4F-B828-4D7C-AFD3-893933DAFCB4}" type="slidenum">
              <a:rPr lang="en-US" smtClean="0"/>
              <a:t>6</a:t>
            </a:fld>
            <a:endParaRPr lang="en-US"/>
          </a:p>
        </p:txBody>
      </p:sp>
    </p:spTree>
    <p:extLst>
      <p:ext uri="{BB962C8B-B14F-4D97-AF65-F5344CB8AC3E}">
        <p14:creationId xmlns:p14="http://schemas.microsoft.com/office/powerpoint/2010/main" val="3812050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fld id="{21B2AA4F-B828-4D7C-AFD3-893933DAFCB4}" type="slidenum">
              <a:rPr lang="en-US" smtClean="0"/>
              <a:t>7</a:t>
            </a:fld>
            <a:endParaRPr lang="en-US"/>
          </a:p>
        </p:txBody>
      </p:sp>
    </p:spTree>
    <p:extLst>
      <p:ext uri="{BB962C8B-B14F-4D97-AF65-F5344CB8AC3E}">
        <p14:creationId xmlns:p14="http://schemas.microsoft.com/office/powerpoint/2010/main" val="1202687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fld id="{21B2AA4F-B828-4D7C-AFD3-893933DAFCB4}" type="slidenum">
              <a:rPr lang="en-US" smtClean="0"/>
              <a:t>8</a:t>
            </a:fld>
            <a:endParaRPr lang="en-US"/>
          </a:p>
        </p:txBody>
      </p:sp>
    </p:spTree>
    <p:extLst>
      <p:ext uri="{BB962C8B-B14F-4D97-AF65-F5344CB8AC3E}">
        <p14:creationId xmlns:p14="http://schemas.microsoft.com/office/powerpoint/2010/main" val="1361438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012946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err="1">
                <a:solidFill>
                  <a:schemeClr val="tx1"/>
                </a:solidFill>
                <a:effectLst/>
                <a:latin typeface="+mn-lt"/>
                <a:ea typeface="+mn-ea"/>
                <a:cs typeface="+mn-cs"/>
              </a:rPr>
              <a:t>Làm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khẩu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lệnh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Tôi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thiệu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khẩu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lệnh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 quay”, “</a:t>
            </a:r>
            <a:r>
              <a:rPr lang="en-US" sz="1200" kern="1200" dirty="0" err="1">
                <a:solidFill>
                  <a:schemeClr val="tx1"/>
                </a:solidFill>
                <a:effectLst/>
                <a:latin typeface="+mn-lt"/>
                <a:ea typeface="+mn-ea"/>
                <a:cs typeface="+mn-cs"/>
              </a:rPr>
              <a:t>Bên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trái</a:t>
            </a:r>
            <a:r>
              <a:rPr lang="en-US" sz="1200" kern="1200" dirty="0">
                <a:solidFill>
                  <a:schemeClr val="tx1"/>
                </a:solidFill>
                <a:effectLst/>
                <a:latin typeface="+mn-lt"/>
                <a:ea typeface="+mn-ea"/>
                <a:cs typeface="+mn-cs"/>
              </a:rPr>
              <a:t> – quay”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hướng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dẫn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biết</a:t>
            </a:r>
            <a:endParaRPr lang="en-US" sz="1200" kern="1200" dirty="0">
              <a:solidFill>
                <a:schemeClr val="tx1"/>
              </a:solidFill>
              <a:effectLst/>
              <a:latin typeface="+mn-lt"/>
              <a:ea typeface="+mn-ea"/>
              <a:cs typeface="+mn-cs"/>
            </a:endParaRPr>
          </a:p>
          <a:p>
            <a:pPr marL="171450" indent="-171450">
              <a:buFontTx/>
              <a:buChar char="-"/>
            </a:pP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hướng</a:t>
            </a:r>
            <a:r>
              <a:rPr lang="en-US" sz="1200" kern="1200" dirty="0">
                <a:solidFill>
                  <a:schemeClr val="tx1"/>
                </a:solidFill>
                <a:effectLst/>
                <a:latin typeface="+mn-lt"/>
                <a:ea typeface="+mn-ea"/>
                <a:cs typeface="+mn-cs"/>
              </a:rPr>
              <a:t> quay </a:t>
            </a:r>
            <a:r>
              <a:rPr lang="en-US" sz="1200" kern="1200" dirty="0" err="1">
                <a:solidFill>
                  <a:schemeClr val="tx1"/>
                </a:solidFill>
                <a:effectLst/>
                <a:latin typeface="+mn-lt"/>
                <a:ea typeface="+mn-ea"/>
                <a:cs typeface="+mn-cs"/>
              </a:rPr>
              <a:t>một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dễ</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dàng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tôi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lặp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lặp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nhiều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nhớ</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bằng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đeo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biệt</a:t>
            </a:r>
            <a:r>
              <a:rPr lang="en-US" sz="1200" kern="1200" dirty="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err="1">
                <a:solidFill>
                  <a:schemeClr val="tx1"/>
                </a:solidFill>
                <a:effectLst/>
                <a:latin typeface="+mn-lt"/>
                <a:ea typeface="+mn-ea"/>
                <a:cs typeface="+mn-cs"/>
              </a:rPr>
              <a:t>Trước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hô</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khẩu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lệnh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hỏi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đâu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rồi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yêu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mở</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cổ</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đó</a:t>
            </a:r>
            <a:r>
              <a:rPr lang="en-US" sz="1200" kern="1200" dirty="0">
                <a:solidFill>
                  <a:schemeClr val="tx1"/>
                </a:solidFill>
                <a:effectLst/>
                <a:latin typeface="+mn-lt"/>
                <a:ea typeface="+mn-ea"/>
                <a:cs typeface="+mn-cs"/>
              </a:rPr>
              <a:t> sang </a:t>
            </a:r>
            <a:r>
              <a:rPr lang="en-US" sz="1200" kern="1200" dirty="0" err="1">
                <a:solidFill>
                  <a:schemeClr val="tx1"/>
                </a:solidFill>
                <a:effectLst/>
                <a:latin typeface="+mn-lt"/>
                <a:ea typeface="+mn-ea"/>
                <a:cs typeface="+mn-cs"/>
              </a:rPr>
              <a:t>ngang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góc</a:t>
            </a:r>
            <a:r>
              <a:rPr lang="en-US" sz="1200" kern="1200" dirty="0">
                <a:solidFill>
                  <a:schemeClr val="tx1"/>
                </a:solidFill>
                <a:effectLst/>
                <a:latin typeface="+mn-lt"/>
                <a:ea typeface="+mn-ea"/>
                <a:cs typeface="+mn-cs"/>
              </a:rPr>
              <a:t> quay. </a:t>
            </a:r>
            <a:r>
              <a:rPr lang="en-US" sz="1200" kern="1200" dirty="0" err="1">
                <a:solidFill>
                  <a:schemeClr val="tx1"/>
                </a:solidFill>
                <a:effectLst/>
                <a:latin typeface="+mn-lt"/>
                <a:ea typeface="+mn-ea"/>
                <a:cs typeface="+mn-cs"/>
              </a:rPr>
              <a:t>Sau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xuống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thế</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nghiêm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hướng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dẫn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nghe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thấy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khẩu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lệnh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trái</a:t>
            </a:r>
            <a:r>
              <a:rPr lang="en-US" sz="1200" kern="1200" dirty="0">
                <a:solidFill>
                  <a:schemeClr val="tx1"/>
                </a:solidFill>
                <a:effectLst/>
                <a:latin typeface="+mn-lt"/>
                <a:ea typeface="+mn-ea"/>
                <a:cs typeface="+mn-cs"/>
              </a:rPr>
              <a:t>) – quay” </a:t>
            </a:r>
            <a:r>
              <a:rPr lang="en-US" sz="1200" kern="1200" dirty="0" err="1">
                <a:solidFill>
                  <a:schemeClr val="tx1"/>
                </a:solidFill>
                <a:effectLst/>
                <a:latin typeface="+mn-lt"/>
                <a:ea typeface="+mn-ea"/>
                <a:cs typeface="+mn-cs"/>
              </a:rPr>
              <a:t>thì</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quay </a:t>
            </a:r>
            <a:r>
              <a:rPr lang="en-US" sz="1200" kern="1200" dirty="0" err="1">
                <a:solidFill>
                  <a:schemeClr val="tx1"/>
                </a:solidFill>
                <a:effectLst/>
                <a:latin typeface="+mn-lt"/>
                <a:ea typeface="+mn-ea"/>
                <a:cs typeface="+mn-cs"/>
              </a:rPr>
              <a:t>về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hướng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năm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ngón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vừa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chỉ</a:t>
            </a:r>
            <a:r>
              <a:rPr lang="en-US" sz="1200" kern="1200" dirty="0">
                <a:solidFill>
                  <a:schemeClr val="tx1"/>
                </a:solidFill>
                <a:effectLst/>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err="1">
                <a:solidFill>
                  <a:schemeClr val="tx1"/>
                </a:solidFill>
                <a:effectLst/>
                <a:latin typeface="+mn-lt"/>
                <a:ea typeface="+mn-ea"/>
                <a:cs typeface="+mn-cs"/>
              </a:rPr>
              <a:t>Cử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động</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Lấy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gót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nửa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trước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bàn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trụ</a:t>
            </a:r>
            <a:r>
              <a:rPr lang="en-US" sz="1200" kern="1200" dirty="0">
                <a:solidFill>
                  <a:schemeClr val="tx1"/>
                </a:solidFill>
                <a:effectLst/>
                <a:latin typeface="+mn-lt"/>
                <a:ea typeface="+mn-ea"/>
                <a:cs typeface="+mn-cs"/>
              </a:rPr>
              <a:t>, quay </a:t>
            </a:r>
            <a:r>
              <a:rPr lang="en-US" sz="1200" kern="1200" dirty="0" err="1">
                <a:solidFill>
                  <a:schemeClr val="tx1"/>
                </a:solidFill>
                <a:effectLst/>
                <a:latin typeface="+mn-lt"/>
                <a:ea typeface="+mn-ea"/>
                <a:cs typeface="+mn-cs"/>
              </a:rPr>
              <a:t>người</a:t>
            </a:r>
            <a:r>
              <a:rPr lang="en-US" sz="1200" kern="1200" dirty="0">
                <a:solidFill>
                  <a:schemeClr val="tx1"/>
                </a:solidFill>
                <a:effectLst/>
                <a:latin typeface="+mn-lt"/>
                <a:ea typeface="+mn-ea"/>
                <a:cs typeface="+mn-cs"/>
              </a:rPr>
              <a:t> sang </a:t>
            </a:r>
            <a:r>
              <a:rPr lang="en-US" sz="1200" kern="1200" dirty="0" err="1">
                <a:solidFill>
                  <a:schemeClr val="tx1"/>
                </a:solidFill>
                <a:effectLst/>
                <a:latin typeface="+mn-lt"/>
                <a:ea typeface="+mn-ea"/>
                <a:cs typeface="+mn-cs"/>
              </a:rPr>
              <a:t>bên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a:t>
            </a:r>
          </a:p>
          <a:p>
            <a:r>
              <a:rPr lang="en-US" sz="1200" kern="1200" baseline="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động</a:t>
            </a:r>
            <a:r>
              <a:rPr lang="en-US" sz="1200" kern="1200" dirty="0">
                <a:solidFill>
                  <a:schemeClr val="tx1"/>
                </a:solidFill>
                <a:effectLst/>
                <a:latin typeface="+mn-lt"/>
                <a:ea typeface="+mn-ea"/>
                <a:cs typeface="+mn-cs"/>
              </a:rPr>
              <a:t> 2: Thu </a:t>
            </a:r>
            <a:r>
              <a:rPr lang="en-US" sz="1200" kern="1200" dirty="0" err="1">
                <a:solidFill>
                  <a:schemeClr val="tx1"/>
                </a:solidFill>
                <a:effectLst/>
                <a:latin typeface="+mn-lt"/>
                <a:ea typeface="+mn-ea"/>
                <a:cs typeface="+mn-cs"/>
              </a:rPr>
              <a:t>chân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sát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phải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thế</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đứng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nghiêm</a:t>
            </a:r>
            <a:r>
              <a:rPr lang="en-US" sz="1200" kern="1200" dirty="0">
                <a:solidFill>
                  <a:schemeClr val="tx1"/>
                </a:solidFill>
                <a:effectLst/>
                <a:latin typeface="+mn-lt"/>
                <a:ea typeface="+mn-ea"/>
                <a:cs typeface="+mn-cs"/>
              </a:rPr>
              <a:t>. </a:t>
            </a:r>
            <a:endParaRPr lang="en-US" dirty="0">
              <a:effectLst/>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dirty="0">
              <a:effectLst/>
            </a:endParaRP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7212CCEF-58ED-4E8C-9D49-B290D7E6D93D}" type="slidenum">
              <a:rPr lang="zh-CN" altLang="en-US" smtClean="0"/>
              <a:t>10</a:t>
            </a:fld>
            <a:endParaRPr lang="zh-CN" altLang="en-US"/>
          </a:p>
        </p:txBody>
      </p:sp>
    </p:spTree>
    <p:extLst>
      <p:ext uri="{BB962C8B-B14F-4D97-AF65-F5344CB8AC3E}">
        <p14:creationId xmlns:p14="http://schemas.microsoft.com/office/powerpoint/2010/main" val="83174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2285b897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2285b897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6615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2285b897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2285b897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7495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2285b897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2285b897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9984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2285b897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2285b897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9717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2285b897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2285b897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9194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2285b897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2285b897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9329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2285b897f7b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2285b897f7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7211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g1e950b4ea93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3" name="Google Shape;1513;g1e950b4ea9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Google Shape;1533;g1e950b4ea93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4" name="Google Shape;1534;g1e950b4ea9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Tx/>
              <a:buNone/>
            </a:pP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trường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đơn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thuần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tiết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rèn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luyện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còn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tưởng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cảm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uốn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nắn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bồi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dưỡng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tốt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xây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dựng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nếp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sống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luôn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tươi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mạnh</a:t>
            </a:r>
            <a:r>
              <a:rPr lang="en-US" sz="1200" kern="1200" dirty="0">
                <a:solidFill>
                  <a:schemeClr val="tx1"/>
                </a:solidFill>
                <a:effectLst/>
                <a:latin typeface="+mn-lt"/>
                <a:ea typeface="+mn-ea"/>
                <a:cs typeface="+mn-cs"/>
              </a:rPr>
              <a:t>, tin </a:t>
            </a:r>
            <a:r>
              <a:rPr lang="en-US" sz="1200" kern="1200" dirty="0" err="1">
                <a:solidFill>
                  <a:schemeClr val="tx1"/>
                </a:solidFill>
                <a:effectLst/>
                <a:latin typeface="+mn-lt"/>
                <a:ea typeface="+mn-ea"/>
                <a:cs typeface="+mn-cs"/>
              </a:rPr>
              <a:t>tưởng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pháp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giúp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biệt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nhanh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chóng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hướng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góc</a:t>
            </a:r>
            <a:r>
              <a:rPr lang="en-US" sz="1200" kern="1200" dirty="0">
                <a:solidFill>
                  <a:schemeClr val="tx1"/>
                </a:solidFill>
                <a:effectLst/>
                <a:latin typeface="+mn-lt"/>
                <a:ea typeface="+mn-ea"/>
                <a:cs typeface="+mn-cs"/>
              </a:rPr>
              <a:t> quay </a:t>
            </a:r>
            <a:r>
              <a:rPr lang="en-US" sz="1200" kern="1200" dirty="0" err="1">
                <a:solidFill>
                  <a:schemeClr val="tx1"/>
                </a:solidFill>
                <a:effectLst/>
                <a:latin typeface="+mn-lt"/>
                <a:ea typeface="+mn-ea"/>
                <a:cs typeface="+mn-cs"/>
              </a:rPr>
              <a:t>từ</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đó</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giúp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vận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buổi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múa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hát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sân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trường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hoạt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động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ngoại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khoá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chào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cờ</a:t>
            </a:r>
            <a:r>
              <a:rPr lang="en-US" sz="1200" kern="1200" dirty="0">
                <a:solidFill>
                  <a:schemeClr val="tx1"/>
                </a:solidFill>
                <a:effectLst/>
                <a:latin typeface="+mn-lt"/>
                <a:ea typeface="+mn-ea"/>
                <a:cs typeface="+mn-cs"/>
              </a:rPr>
              <a:t>...</a:t>
            </a:r>
            <a:endParaRPr lang="en-US" dirty="0">
              <a:effectLst/>
            </a:endParaRPr>
          </a:p>
          <a:p>
            <a:pPr marL="0" indent="0">
              <a:buFontTx/>
              <a:buNone/>
            </a:pP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Biện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pháp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này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được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tiến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tục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thường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xuyên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trong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quá</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dạy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hình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thành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kỷ</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năng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hướng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không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tốt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hơn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Đối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trường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bổ</a:t>
            </a:r>
            <a:r>
              <a:rPr lang="en-US" sz="1200" kern="1200" dirty="0">
                <a:solidFill>
                  <a:schemeClr val="tx1"/>
                </a:solidFill>
                <a:effectLst/>
                <a:latin typeface="+mn-lt"/>
                <a:ea typeface="+mn-ea"/>
                <a:cs typeface="+mn-cs"/>
              </a:rPr>
              <a:t> sung </a:t>
            </a:r>
            <a:r>
              <a:rPr lang="en-US" sz="1200" kern="1200" dirty="0" err="1">
                <a:solidFill>
                  <a:schemeClr val="tx1"/>
                </a:solidFill>
                <a:effectLst/>
                <a:latin typeface="+mn-lt"/>
                <a:ea typeface="+mn-ea"/>
                <a:cs typeface="+mn-cs"/>
              </a:rPr>
              <a:t>thêm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nhiều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đồ</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dạy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cho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bộ</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môn</a:t>
            </a:r>
            <a:r>
              <a:rPr lang="en-US" sz="1200" kern="1200" dirty="0">
                <a:solidFill>
                  <a:schemeClr val="tx1"/>
                </a:solidFill>
                <a:effectLst/>
                <a:latin typeface="+mn-lt"/>
                <a:ea typeface="+mn-ea"/>
                <a:cs typeface="+mn-cs"/>
              </a:rPr>
              <a:t> GDTC</a:t>
            </a:r>
            <a:endParaRPr lang="en-US" dirty="0">
              <a:effectLst/>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huynh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cần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tôn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trọng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phối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hợp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cùng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dục</a:t>
            </a:r>
            <a:r>
              <a:rPr lang="en-US" sz="1200" kern="1200" dirty="0">
                <a:solidFill>
                  <a:schemeClr val="tx1"/>
                </a:solidFill>
                <a:effectLst/>
                <a:latin typeface="+mn-lt"/>
                <a:ea typeface="+mn-ea"/>
                <a:cs typeface="+mn-cs"/>
              </a:rPr>
              <a:t> con </a:t>
            </a:r>
            <a:r>
              <a:rPr lang="en-US" sz="1200" kern="1200" dirty="0" err="1">
                <a:solidFill>
                  <a:schemeClr val="tx1"/>
                </a:solidFill>
                <a:effectLst/>
                <a:latin typeface="+mn-lt"/>
                <a:ea typeface="+mn-ea"/>
                <a:cs typeface="+mn-cs"/>
              </a:rPr>
              <a: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mình</a:t>
            </a:r>
            <a:endParaRPr lang="en-US" dirty="0">
              <a:effectLst/>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Tuyên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truyền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sâu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rộng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đến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tất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cả</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giáo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viên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phụ</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huynh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về</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tầm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quan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trọng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việc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học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môn</a:t>
            </a:r>
            <a:r>
              <a:rPr lang="en-US" sz="1200" kern="1200" dirty="0">
                <a:solidFill>
                  <a:schemeClr val="tx1"/>
                </a:solidFill>
                <a:effectLst/>
                <a:latin typeface="+mn-lt"/>
                <a:ea typeface="+mn-ea"/>
                <a:cs typeface="+mn-cs"/>
              </a:rPr>
              <a:t> GDTC </a:t>
            </a:r>
            <a:r>
              <a:rPr lang="en-US" sz="1200" kern="1200" dirty="0" err="1">
                <a:solidFill>
                  <a:schemeClr val="tx1"/>
                </a:solidFill>
                <a:effectLst/>
                <a:latin typeface="+mn-lt"/>
                <a:ea typeface="+mn-ea"/>
                <a:cs typeface="+mn-cs"/>
              </a:rPr>
              <a:t>và</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xác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định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đúng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vị</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trí</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của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nó</a:t>
            </a:r>
            <a:r>
              <a:rPr lang="en-US" sz="1200" kern="1200" dirty="0">
                <a:solidFill>
                  <a:schemeClr val="tx1"/>
                </a:solidFill>
                <a:effectLst/>
                <a:latin typeface="+mn-lt"/>
                <a:ea typeface="+mn-ea"/>
                <a:cs typeface="+mn-cs"/>
              </a:rPr>
              <a:t>.</a:t>
            </a:r>
            <a:endParaRPr lang="en-US" dirty="0">
              <a:effectLst/>
            </a:endParaRPr>
          </a:p>
          <a:p>
            <a:pPr marL="171450" indent="-171450">
              <a:buFontTx/>
              <a:buChar char="-"/>
            </a:pP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7212CCEF-58ED-4E8C-9D49-B290D7E6D93D}" type="slidenum">
              <a:rPr lang="zh-CN" altLang="en-US" smtClean="0"/>
              <a:t>23</a:t>
            </a:fld>
            <a:endParaRPr lang="zh-CN" altLang="en-US"/>
          </a:p>
        </p:txBody>
      </p:sp>
    </p:spTree>
    <p:extLst>
      <p:ext uri="{BB962C8B-B14F-4D97-AF65-F5344CB8AC3E}">
        <p14:creationId xmlns:p14="http://schemas.microsoft.com/office/powerpoint/2010/main" val="439730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7"/>
        <p:cNvGrpSpPr/>
        <p:nvPr/>
      </p:nvGrpSpPr>
      <p:grpSpPr>
        <a:xfrm>
          <a:off x="0" y="0"/>
          <a:ext cx="0" cy="0"/>
          <a:chOff x="0" y="0"/>
          <a:chExt cx="0" cy="0"/>
        </a:xfrm>
      </p:grpSpPr>
      <p:grpSp>
        <p:nvGrpSpPr>
          <p:cNvPr id="88" name="Google Shape;88;p3"/>
          <p:cNvGrpSpPr/>
          <p:nvPr/>
        </p:nvGrpSpPr>
        <p:grpSpPr>
          <a:xfrm rot="10800000">
            <a:off x="-378122" y="-473155"/>
            <a:ext cx="9869251" cy="5737846"/>
            <a:chOff x="-301922" y="-168355"/>
            <a:chExt cx="9869251" cy="5737846"/>
          </a:xfrm>
        </p:grpSpPr>
        <p:grpSp>
          <p:nvGrpSpPr>
            <p:cNvPr id="89" name="Google Shape;89;p3"/>
            <p:cNvGrpSpPr/>
            <p:nvPr/>
          </p:nvGrpSpPr>
          <p:grpSpPr>
            <a:xfrm rot="-773039">
              <a:off x="1975867" y="4285850"/>
              <a:ext cx="1900598" cy="1085409"/>
              <a:chOff x="6955073" y="398977"/>
              <a:chExt cx="660728" cy="377334"/>
            </a:xfrm>
          </p:grpSpPr>
          <p:sp>
            <p:nvSpPr>
              <p:cNvPr id="90" name="Google Shape;90;p3"/>
              <p:cNvSpPr/>
              <p:nvPr/>
            </p:nvSpPr>
            <p:spPr>
              <a:xfrm>
                <a:off x="6955073" y="398976"/>
                <a:ext cx="660728" cy="377334"/>
              </a:xfrm>
              <a:custGeom>
                <a:avLst/>
                <a:gdLst/>
                <a:ahLst/>
                <a:cxnLst/>
                <a:rect l="l" t="t" r="r" b="b"/>
                <a:pathLst>
                  <a:path w="660728" h="377334" extrusionOk="0">
                    <a:moveTo>
                      <a:pt x="310033" y="281470"/>
                    </a:moveTo>
                    <a:cubicBezTo>
                      <a:pt x="325737" y="294351"/>
                      <a:pt x="340923" y="305852"/>
                      <a:pt x="354952" y="318627"/>
                    </a:cubicBezTo>
                    <a:cubicBezTo>
                      <a:pt x="365911" y="328606"/>
                      <a:pt x="375587" y="340036"/>
                      <a:pt x="385495" y="351119"/>
                    </a:cubicBezTo>
                    <a:cubicBezTo>
                      <a:pt x="388041" y="353967"/>
                      <a:pt x="389946" y="357768"/>
                      <a:pt x="391050" y="361463"/>
                    </a:cubicBezTo>
                    <a:cubicBezTo>
                      <a:pt x="393702" y="370355"/>
                      <a:pt x="388157" y="377290"/>
                      <a:pt x="378863" y="377335"/>
                    </a:cubicBezTo>
                    <a:cubicBezTo>
                      <a:pt x="377172" y="377335"/>
                      <a:pt x="375454" y="377192"/>
                      <a:pt x="373807" y="376854"/>
                    </a:cubicBezTo>
                    <a:cubicBezTo>
                      <a:pt x="336312" y="369296"/>
                      <a:pt x="300873" y="356647"/>
                      <a:pt x="269165" y="334668"/>
                    </a:cubicBezTo>
                    <a:cubicBezTo>
                      <a:pt x="253222" y="323621"/>
                      <a:pt x="241552" y="309209"/>
                      <a:pt x="234261" y="291236"/>
                    </a:cubicBezTo>
                    <a:cubicBezTo>
                      <a:pt x="233843" y="290203"/>
                      <a:pt x="233326" y="289197"/>
                      <a:pt x="232828" y="288191"/>
                    </a:cubicBezTo>
                    <a:cubicBezTo>
                      <a:pt x="232757" y="288058"/>
                      <a:pt x="232507" y="288013"/>
                      <a:pt x="231831" y="287684"/>
                    </a:cubicBezTo>
                    <a:cubicBezTo>
                      <a:pt x="230469" y="289153"/>
                      <a:pt x="228956" y="290711"/>
                      <a:pt x="227513" y="292340"/>
                    </a:cubicBezTo>
                    <a:cubicBezTo>
                      <a:pt x="200754" y="322374"/>
                      <a:pt x="167844" y="342742"/>
                      <a:pt x="129593" y="354733"/>
                    </a:cubicBezTo>
                    <a:cubicBezTo>
                      <a:pt x="106172" y="362077"/>
                      <a:pt x="82529" y="368406"/>
                      <a:pt x="57888" y="369955"/>
                    </a:cubicBezTo>
                    <a:cubicBezTo>
                      <a:pt x="51159" y="370382"/>
                      <a:pt x="44767" y="369412"/>
                      <a:pt x="41651" y="362433"/>
                    </a:cubicBezTo>
                    <a:cubicBezTo>
                      <a:pt x="38411" y="355178"/>
                      <a:pt x="41233" y="348733"/>
                      <a:pt x="46699" y="344148"/>
                    </a:cubicBezTo>
                    <a:cubicBezTo>
                      <a:pt x="59668" y="333253"/>
                      <a:pt x="72737" y="322392"/>
                      <a:pt x="86499" y="312529"/>
                    </a:cubicBezTo>
                    <a:cubicBezTo>
                      <a:pt x="112225" y="294093"/>
                      <a:pt x="138459" y="276387"/>
                      <a:pt x="164479" y="258370"/>
                    </a:cubicBezTo>
                    <a:cubicBezTo>
                      <a:pt x="165850" y="257426"/>
                      <a:pt x="167185" y="256429"/>
                      <a:pt x="168387" y="254444"/>
                    </a:cubicBezTo>
                    <a:cubicBezTo>
                      <a:pt x="161630" y="254791"/>
                      <a:pt x="154865" y="255157"/>
                      <a:pt x="148109" y="255468"/>
                    </a:cubicBezTo>
                    <a:cubicBezTo>
                      <a:pt x="109671" y="257248"/>
                      <a:pt x="72470" y="252940"/>
                      <a:pt x="38260" y="233454"/>
                    </a:cubicBezTo>
                    <a:cubicBezTo>
                      <a:pt x="24453" y="225584"/>
                      <a:pt x="12248" y="216095"/>
                      <a:pt x="4228" y="202021"/>
                    </a:cubicBezTo>
                    <a:cubicBezTo>
                      <a:pt x="3115" y="200063"/>
                      <a:pt x="1993" y="198060"/>
                      <a:pt x="1219" y="195950"/>
                    </a:cubicBezTo>
                    <a:cubicBezTo>
                      <a:pt x="-2395" y="186194"/>
                      <a:pt x="2216" y="177808"/>
                      <a:pt x="12551" y="177336"/>
                    </a:cubicBezTo>
                    <a:cubicBezTo>
                      <a:pt x="24364" y="176802"/>
                      <a:pt x="36274" y="177354"/>
                      <a:pt x="48105" y="178093"/>
                    </a:cubicBezTo>
                    <a:cubicBezTo>
                      <a:pt x="98650" y="181235"/>
                      <a:pt x="148287" y="190155"/>
                      <a:pt x="197381" y="202324"/>
                    </a:cubicBezTo>
                    <a:cubicBezTo>
                      <a:pt x="199125" y="202760"/>
                      <a:pt x="200897" y="203081"/>
                      <a:pt x="203015" y="203534"/>
                    </a:cubicBezTo>
                    <a:cubicBezTo>
                      <a:pt x="200745" y="195603"/>
                      <a:pt x="198520" y="188250"/>
                      <a:pt x="196526" y="180835"/>
                    </a:cubicBezTo>
                    <a:cubicBezTo>
                      <a:pt x="186574" y="143785"/>
                      <a:pt x="188399" y="106958"/>
                      <a:pt x="198814" y="70327"/>
                    </a:cubicBezTo>
                    <a:cubicBezTo>
                      <a:pt x="199739" y="67078"/>
                      <a:pt x="200923" y="63864"/>
                      <a:pt x="202312" y="60784"/>
                    </a:cubicBezTo>
                    <a:cubicBezTo>
                      <a:pt x="208089" y="48010"/>
                      <a:pt x="219333" y="46354"/>
                      <a:pt x="226935" y="58149"/>
                    </a:cubicBezTo>
                    <a:cubicBezTo>
                      <a:pt x="233068" y="67665"/>
                      <a:pt x="238472" y="78205"/>
                      <a:pt x="241552" y="89048"/>
                    </a:cubicBezTo>
                    <a:cubicBezTo>
                      <a:pt x="249421" y="116715"/>
                      <a:pt x="249492" y="145254"/>
                      <a:pt x="248059" y="173793"/>
                    </a:cubicBezTo>
                    <a:cubicBezTo>
                      <a:pt x="247988" y="175262"/>
                      <a:pt x="248006" y="176740"/>
                      <a:pt x="248851" y="178565"/>
                    </a:cubicBezTo>
                    <a:cubicBezTo>
                      <a:pt x="253106" y="171176"/>
                      <a:pt x="257486" y="163850"/>
                      <a:pt x="261599" y="156381"/>
                    </a:cubicBezTo>
                    <a:cubicBezTo>
                      <a:pt x="289630" y="105498"/>
                      <a:pt x="327544" y="62413"/>
                      <a:pt x="368083" y="21411"/>
                    </a:cubicBezTo>
                    <a:cubicBezTo>
                      <a:pt x="376175" y="13221"/>
                      <a:pt x="385023" y="5842"/>
                      <a:pt x="396061" y="1702"/>
                    </a:cubicBezTo>
                    <a:cubicBezTo>
                      <a:pt x="408738" y="-3051"/>
                      <a:pt x="418993" y="2334"/>
                      <a:pt x="422455" y="15554"/>
                    </a:cubicBezTo>
                    <a:cubicBezTo>
                      <a:pt x="425340" y="26574"/>
                      <a:pt x="423648" y="37283"/>
                      <a:pt x="420158" y="47805"/>
                    </a:cubicBezTo>
                    <a:cubicBezTo>
                      <a:pt x="410990" y="75454"/>
                      <a:pt x="395937" y="99935"/>
                      <a:pt x="376415" y="121112"/>
                    </a:cubicBezTo>
                    <a:cubicBezTo>
                      <a:pt x="350626" y="149082"/>
                      <a:pt x="323368" y="175680"/>
                      <a:pt x="296734" y="202876"/>
                    </a:cubicBezTo>
                    <a:cubicBezTo>
                      <a:pt x="295328" y="204309"/>
                      <a:pt x="293886" y="205706"/>
                      <a:pt x="292933" y="208092"/>
                    </a:cubicBezTo>
                    <a:cubicBezTo>
                      <a:pt x="299449" y="206116"/>
                      <a:pt x="305912" y="203962"/>
                      <a:pt x="312481" y="202181"/>
                    </a:cubicBezTo>
                    <a:cubicBezTo>
                      <a:pt x="343763" y="193716"/>
                      <a:pt x="374946" y="184850"/>
                      <a:pt x="406396" y="177069"/>
                    </a:cubicBezTo>
                    <a:cubicBezTo>
                      <a:pt x="445912" y="167295"/>
                      <a:pt x="485596" y="158179"/>
                      <a:pt x="525334" y="149304"/>
                    </a:cubicBezTo>
                    <a:cubicBezTo>
                      <a:pt x="541509" y="145690"/>
                      <a:pt x="557977" y="143411"/>
                      <a:pt x="574339" y="140652"/>
                    </a:cubicBezTo>
                    <a:cubicBezTo>
                      <a:pt x="576912" y="140216"/>
                      <a:pt x="579609" y="140296"/>
                      <a:pt x="582226" y="140438"/>
                    </a:cubicBezTo>
                    <a:cubicBezTo>
                      <a:pt x="595855" y="141177"/>
                      <a:pt x="601552" y="151948"/>
                      <a:pt x="593808" y="163316"/>
                    </a:cubicBezTo>
                    <a:cubicBezTo>
                      <a:pt x="590051" y="168835"/>
                      <a:pt x="585146" y="173802"/>
                      <a:pt x="579992" y="178102"/>
                    </a:cubicBezTo>
                    <a:cubicBezTo>
                      <a:pt x="554096" y="199733"/>
                      <a:pt x="523812" y="213656"/>
                      <a:pt x="493261" y="227178"/>
                    </a:cubicBezTo>
                    <a:cubicBezTo>
                      <a:pt x="436396" y="252343"/>
                      <a:pt x="376539" y="260328"/>
                      <a:pt x="314974" y="258949"/>
                    </a:cubicBezTo>
                    <a:cubicBezTo>
                      <a:pt x="312161" y="258886"/>
                      <a:pt x="309348" y="258869"/>
                      <a:pt x="306535" y="258824"/>
                    </a:cubicBezTo>
                    <a:cubicBezTo>
                      <a:pt x="306446" y="259349"/>
                      <a:pt x="306357" y="259865"/>
                      <a:pt x="306277" y="260391"/>
                    </a:cubicBezTo>
                    <a:cubicBezTo>
                      <a:pt x="318286" y="262340"/>
                      <a:pt x="330250" y="265634"/>
                      <a:pt x="342312" y="266017"/>
                    </a:cubicBezTo>
                    <a:cubicBezTo>
                      <a:pt x="398714" y="267815"/>
                      <a:pt x="454529" y="263613"/>
                      <a:pt x="509088" y="247750"/>
                    </a:cubicBezTo>
                    <a:cubicBezTo>
                      <a:pt x="547260" y="236650"/>
                      <a:pt x="585564" y="225976"/>
                      <a:pt x="623923" y="215534"/>
                    </a:cubicBezTo>
                    <a:cubicBezTo>
                      <a:pt x="631267" y="213540"/>
                      <a:pt x="639171" y="212659"/>
                      <a:pt x="646774" y="212837"/>
                    </a:cubicBezTo>
                    <a:cubicBezTo>
                      <a:pt x="656761" y="213077"/>
                      <a:pt x="662129" y="220546"/>
                      <a:pt x="660411" y="230151"/>
                    </a:cubicBezTo>
                    <a:cubicBezTo>
                      <a:pt x="660198" y="231326"/>
                      <a:pt x="658711" y="232359"/>
                      <a:pt x="657651" y="233276"/>
                    </a:cubicBezTo>
                    <a:cubicBezTo>
                      <a:pt x="647432" y="242115"/>
                      <a:pt x="635156" y="246931"/>
                      <a:pt x="622480" y="250741"/>
                    </a:cubicBezTo>
                    <a:cubicBezTo>
                      <a:pt x="598125" y="258068"/>
                      <a:pt x="573983" y="266533"/>
                      <a:pt x="549191" y="271918"/>
                    </a:cubicBezTo>
                    <a:cubicBezTo>
                      <a:pt x="519432" y="278390"/>
                      <a:pt x="489201" y="283215"/>
                      <a:pt x="458953" y="286847"/>
                    </a:cubicBezTo>
                    <a:cubicBezTo>
                      <a:pt x="410376" y="292678"/>
                      <a:pt x="361923" y="288539"/>
                      <a:pt x="313683" y="281568"/>
                    </a:cubicBezTo>
                    <a:cubicBezTo>
                      <a:pt x="312962" y="281461"/>
                      <a:pt x="312223" y="281524"/>
                      <a:pt x="310069" y="28146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3"/>
              <p:cNvSpPr/>
              <p:nvPr/>
            </p:nvSpPr>
            <p:spPr>
              <a:xfrm>
                <a:off x="7150032" y="481046"/>
                <a:ext cx="45426" cy="27800"/>
              </a:xfrm>
              <a:custGeom>
                <a:avLst/>
                <a:gdLst/>
                <a:ahLst/>
                <a:cxnLst/>
                <a:rect l="l" t="t" r="r" b="b"/>
                <a:pathLst>
                  <a:path w="45426" h="27800" extrusionOk="0">
                    <a:moveTo>
                      <a:pt x="19638" y="27801"/>
                    </a:moveTo>
                    <a:lnTo>
                      <a:pt x="8065" y="11555"/>
                    </a:lnTo>
                    <a:cubicBezTo>
                      <a:pt x="6837" y="9828"/>
                      <a:pt x="4504" y="8573"/>
                      <a:pt x="3419" y="8724"/>
                    </a:cubicBezTo>
                    <a:cubicBezTo>
                      <a:pt x="3267" y="8751"/>
                      <a:pt x="3143" y="8768"/>
                      <a:pt x="3027" y="9134"/>
                    </a:cubicBezTo>
                    <a:lnTo>
                      <a:pt x="0" y="8181"/>
                    </a:lnTo>
                    <a:cubicBezTo>
                      <a:pt x="445" y="6757"/>
                      <a:pt x="1513" y="5813"/>
                      <a:pt x="2920" y="5591"/>
                    </a:cubicBezTo>
                    <a:cubicBezTo>
                      <a:pt x="5564" y="5181"/>
                      <a:pt x="9000" y="7407"/>
                      <a:pt x="10656" y="9721"/>
                    </a:cubicBezTo>
                    <a:lnTo>
                      <a:pt x="19371" y="21952"/>
                    </a:lnTo>
                    <a:cubicBezTo>
                      <a:pt x="24721" y="13638"/>
                      <a:pt x="34308" y="5030"/>
                      <a:pt x="43958" y="0"/>
                    </a:cubicBezTo>
                    <a:lnTo>
                      <a:pt x="45426" y="2813"/>
                    </a:lnTo>
                    <a:cubicBezTo>
                      <a:pt x="35607" y="7923"/>
                      <a:pt x="25513" y="17296"/>
                      <a:pt x="20866" y="25611"/>
                    </a:cubicBezTo>
                    <a:lnTo>
                      <a:pt x="19647" y="2780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3"/>
              <p:cNvSpPr/>
              <p:nvPr/>
            </p:nvSpPr>
            <p:spPr>
              <a:xfrm>
                <a:off x="7149774" y="524861"/>
                <a:ext cx="51906" cy="33506"/>
              </a:xfrm>
              <a:custGeom>
                <a:avLst/>
                <a:gdLst/>
                <a:ahLst/>
                <a:cxnLst/>
                <a:rect l="l" t="t" r="r" b="b"/>
                <a:pathLst>
                  <a:path w="51906" h="33506" extrusionOk="0">
                    <a:moveTo>
                      <a:pt x="20608" y="33507"/>
                    </a:moveTo>
                    <a:lnTo>
                      <a:pt x="19290" y="30640"/>
                    </a:lnTo>
                    <a:cubicBezTo>
                      <a:pt x="14466" y="20136"/>
                      <a:pt x="7976" y="10567"/>
                      <a:pt x="0" y="2190"/>
                    </a:cubicBezTo>
                    <a:lnTo>
                      <a:pt x="2296" y="0"/>
                    </a:lnTo>
                    <a:cubicBezTo>
                      <a:pt x="9845" y="7932"/>
                      <a:pt x="16103" y="16905"/>
                      <a:pt x="20928" y="26697"/>
                    </a:cubicBezTo>
                    <a:cubicBezTo>
                      <a:pt x="27070" y="18142"/>
                      <a:pt x="40085" y="9935"/>
                      <a:pt x="50393" y="4353"/>
                    </a:cubicBezTo>
                    <a:lnTo>
                      <a:pt x="51906" y="7139"/>
                    </a:lnTo>
                    <a:cubicBezTo>
                      <a:pt x="40966" y="13059"/>
                      <a:pt x="26919" y="21961"/>
                      <a:pt x="22121" y="30729"/>
                    </a:cubicBezTo>
                    <a:lnTo>
                      <a:pt x="20608" y="3349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3"/>
              <p:cNvSpPr/>
              <p:nvPr/>
            </p:nvSpPr>
            <p:spPr>
              <a:xfrm>
                <a:off x="7148839" y="575753"/>
                <a:ext cx="53010" cy="39346"/>
              </a:xfrm>
              <a:custGeom>
                <a:avLst/>
                <a:gdLst/>
                <a:ahLst/>
                <a:cxnLst/>
                <a:rect l="l" t="t" r="r" b="b"/>
                <a:pathLst>
                  <a:path w="53010" h="39346" extrusionOk="0">
                    <a:moveTo>
                      <a:pt x="31094" y="39346"/>
                    </a:moveTo>
                    <a:lnTo>
                      <a:pt x="29617" y="37753"/>
                    </a:lnTo>
                    <a:cubicBezTo>
                      <a:pt x="19095" y="26412"/>
                      <a:pt x="9134" y="14341"/>
                      <a:pt x="0" y="1878"/>
                    </a:cubicBezTo>
                    <a:lnTo>
                      <a:pt x="2564" y="0"/>
                    </a:lnTo>
                    <a:cubicBezTo>
                      <a:pt x="11199" y="11795"/>
                      <a:pt x="20590" y="23225"/>
                      <a:pt x="30489" y="34014"/>
                    </a:cubicBezTo>
                    <a:cubicBezTo>
                      <a:pt x="34112" y="27907"/>
                      <a:pt x="37966" y="22940"/>
                      <a:pt x="42017" y="17706"/>
                    </a:cubicBezTo>
                    <a:cubicBezTo>
                      <a:pt x="44759" y="14172"/>
                      <a:pt x="47589" y="10513"/>
                      <a:pt x="50393" y="6418"/>
                    </a:cubicBezTo>
                    <a:lnTo>
                      <a:pt x="53011" y="8208"/>
                    </a:lnTo>
                    <a:cubicBezTo>
                      <a:pt x="50153" y="12383"/>
                      <a:pt x="47287" y="16068"/>
                      <a:pt x="44527" y="19647"/>
                    </a:cubicBezTo>
                    <a:cubicBezTo>
                      <a:pt x="40138" y="25308"/>
                      <a:pt x="35990" y="30658"/>
                      <a:pt x="32171" y="37450"/>
                    </a:cubicBezTo>
                    <a:lnTo>
                      <a:pt x="31103" y="3934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3"/>
              <p:cNvSpPr/>
              <p:nvPr/>
            </p:nvSpPr>
            <p:spPr>
              <a:xfrm>
                <a:off x="7331280" y="401855"/>
                <a:ext cx="53609" cy="36524"/>
              </a:xfrm>
              <a:custGeom>
                <a:avLst/>
                <a:gdLst/>
                <a:ahLst/>
                <a:cxnLst/>
                <a:rect l="l" t="t" r="r" b="b"/>
                <a:pathLst>
                  <a:path w="53609" h="36524" extrusionOk="0">
                    <a:moveTo>
                      <a:pt x="5700" y="36515"/>
                    </a:moveTo>
                    <a:lnTo>
                      <a:pt x="5077" y="35145"/>
                    </a:lnTo>
                    <a:cubicBezTo>
                      <a:pt x="145" y="24222"/>
                      <a:pt x="-1252" y="11742"/>
                      <a:pt x="1142" y="0"/>
                    </a:cubicBezTo>
                    <a:lnTo>
                      <a:pt x="4258" y="632"/>
                    </a:lnTo>
                    <a:cubicBezTo>
                      <a:pt x="2095" y="11234"/>
                      <a:pt x="3208" y="22477"/>
                      <a:pt x="7383" y="32465"/>
                    </a:cubicBezTo>
                    <a:cubicBezTo>
                      <a:pt x="22605" y="26768"/>
                      <a:pt x="35957" y="25976"/>
                      <a:pt x="53610" y="26563"/>
                    </a:cubicBezTo>
                    <a:lnTo>
                      <a:pt x="53503" y="29741"/>
                    </a:lnTo>
                    <a:cubicBezTo>
                      <a:pt x="35700" y="29136"/>
                      <a:pt x="22427" y="29973"/>
                      <a:pt x="7115" y="35973"/>
                    </a:cubicBezTo>
                    <a:lnTo>
                      <a:pt x="5709" y="3652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3"/>
              <p:cNvSpPr/>
              <p:nvPr/>
            </p:nvSpPr>
            <p:spPr>
              <a:xfrm>
                <a:off x="7300302" y="431310"/>
                <a:ext cx="55354" cy="53624"/>
              </a:xfrm>
              <a:custGeom>
                <a:avLst/>
                <a:gdLst/>
                <a:ahLst/>
                <a:cxnLst/>
                <a:rect l="l" t="t" r="r" b="b"/>
                <a:pathLst>
                  <a:path w="55354" h="53624" extrusionOk="0">
                    <a:moveTo>
                      <a:pt x="55355" y="53625"/>
                    </a:moveTo>
                    <a:cubicBezTo>
                      <a:pt x="46676" y="53625"/>
                      <a:pt x="37489" y="53206"/>
                      <a:pt x="28614" y="52806"/>
                    </a:cubicBezTo>
                    <a:cubicBezTo>
                      <a:pt x="19774" y="52405"/>
                      <a:pt x="10632" y="51996"/>
                      <a:pt x="2024" y="51996"/>
                    </a:cubicBezTo>
                    <a:lnTo>
                      <a:pt x="501" y="51996"/>
                    </a:lnTo>
                    <a:lnTo>
                      <a:pt x="430" y="50482"/>
                    </a:lnTo>
                    <a:cubicBezTo>
                      <a:pt x="-308" y="33756"/>
                      <a:pt x="-95" y="16771"/>
                      <a:pt x="1062" y="0"/>
                    </a:cubicBezTo>
                    <a:lnTo>
                      <a:pt x="4231" y="213"/>
                    </a:lnTo>
                    <a:cubicBezTo>
                      <a:pt x="3119" y="16362"/>
                      <a:pt x="2878" y="32705"/>
                      <a:pt x="3537" y="48818"/>
                    </a:cubicBezTo>
                    <a:cubicBezTo>
                      <a:pt x="11762" y="48862"/>
                      <a:pt x="20389" y="49254"/>
                      <a:pt x="28747" y="49628"/>
                    </a:cubicBezTo>
                    <a:cubicBezTo>
                      <a:pt x="37595" y="50028"/>
                      <a:pt x="46729" y="50438"/>
                      <a:pt x="55346" y="50438"/>
                    </a:cubicBezTo>
                    <a:lnTo>
                      <a:pt x="55346" y="5361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3"/>
              <p:cNvSpPr/>
              <p:nvPr/>
            </p:nvSpPr>
            <p:spPr>
              <a:xfrm>
                <a:off x="7264591" y="480049"/>
                <a:ext cx="53909" cy="48951"/>
              </a:xfrm>
              <a:custGeom>
                <a:avLst/>
                <a:gdLst/>
                <a:ahLst/>
                <a:cxnLst/>
                <a:rect l="l" t="t" r="r" b="b"/>
                <a:pathLst>
                  <a:path w="53909" h="48951" extrusionOk="0">
                    <a:moveTo>
                      <a:pt x="2225" y="48951"/>
                    </a:moveTo>
                    <a:lnTo>
                      <a:pt x="0" y="142"/>
                    </a:lnTo>
                    <a:lnTo>
                      <a:pt x="3169" y="0"/>
                    </a:lnTo>
                    <a:lnTo>
                      <a:pt x="5234" y="45168"/>
                    </a:lnTo>
                    <a:cubicBezTo>
                      <a:pt x="21106" y="42310"/>
                      <a:pt x="35625" y="40806"/>
                      <a:pt x="53909" y="42515"/>
                    </a:cubicBezTo>
                    <a:lnTo>
                      <a:pt x="53616" y="45676"/>
                    </a:lnTo>
                    <a:cubicBezTo>
                      <a:pt x="35029" y="43930"/>
                      <a:pt x="20350" y="45595"/>
                      <a:pt x="4024" y="48613"/>
                    </a:cubicBezTo>
                    <a:lnTo>
                      <a:pt x="2234" y="4895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3"/>
              <p:cNvSpPr/>
              <p:nvPr/>
            </p:nvSpPr>
            <p:spPr>
              <a:xfrm>
                <a:off x="7224479" y="533514"/>
                <a:ext cx="81069" cy="46975"/>
              </a:xfrm>
              <a:custGeom>
                <a:avLst/>
                <a:gdLst/>
                <a:ahLst/>
                <a:cxnLst/>
                <a:rect l="l" t="t" r="r" b="b"/>
                <a:pathLst>
                  <a:path w="81069" h="46975" extrusionOk="0">
                    <a:moveTo>
                      <a:pt x="0" y="46975"/>
                    </a:moveTo>
                    <a:lnTo>
                      <a:pt x="347" y="43726"/>
                    </a:lnTo>
                    <a:cubicBezTo>
                      <a:pt x="1896" y="29314"/>
                      <a:pt x="2252" y="14661"/>
                      <a:pt x="1389" y="187"/>
                    </a:cubicBezTo>
                    <a:lnTo>
                      <a:pt x="4557" y="0"/>
                    </a:lnTo>
                    <a:cubicBezTo>
                      <a:pt x="5368" y="13584"/>
                      <a:pt x="5119" y="27320"/>
                      <a:pt x="3828" y="40877"/>
                    </a:cubicBezTo>
                    <a:cubicBezTo>
                      <a:pt x="27694" y="26759"/>
                      <a:pt x="54987" y="21142"/>
                      <a:pt x="81069" y="25067"/>
                    </a:cubicBezTo>
                    <a:lnTo>
                      <a:pt x="80598" y="28201"/>
                    </a:lnTo>
                    <a:cubicBezTo>
                      <a:pt x="54266" y="24258"/>
                      <a:pt x="26625" y="30293"/>
                      <a:pt x="2768" y="45239"/>
                    </a:cubicBezTo>
                    <a:lnTo>
                      <a:pt x="0" y="4697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3"/>
              <p:cNvSpPr/>
              <p:nvPr/>
            </p:nvSpPr>
            <p:spPr>
              <a:xfrm>
                <a:off x="6961081" y="577124"/>
                <a:ext cx="37218" cy="40699"/>
              </a:xfrm>
              <a:custGeom>
                <a:avLst/>
                <a:gdLst/>
                <a:ahLst/>
                <a:cxnLst/>
                <a:rect l="l" t="t" r="r" b="b"/>
                <a:pathLst>
                  <a:path w="37218" h="40699" extrusionOk="0">
                    <a:moveTo>
                      <a:pt x="1513" y="40682"/>
                    </a:moveTo>
                    <a:lnTo>
                      <a:pt x="0" y="37895"/>
                    </a:lnTo>
                    <a:cubicBezTo>
                      <a:pt x="8465" y="33320"/>
                      <a:pt x="20812" y="28424"/>
                      <a:pt x="30729" y="24489"/>
                    </a:cubicBezTo>
                    <a:lnTo>
                      <a:pt x="32020" y="23982"/>
                    </a:lnTo>
                    <a:cubicBezTo>
                      <a:pt x="26777" y="17127"/>
                      <a:pt x="23189" y="9080"/>
                      <a:pt x="21605" y="579"/>
                    </a:cubicBezTo>
                    <a:lnTo>
                      <a:pt x="24729" y="0"/>
                    </a:lnTo>
                    <a:cubicBezTo>
                      <a:pt x="26340" y="8688"/>
                      <a:pt x="30177" y="16869"/>
                      <a:pt x="35821" y="23661"/>
                    </a:cubicBezTo>
                    <a:lnTo>
                      <a:pt x="37219" y="25344"/>
                    </a:lnTo>
                    <a:lnTo>
                      <a:pt x="31913" y="27453"/>
                    </a:lnTo>
                    <a:cubicBezTo>
                      <a:pt x="22076" y="31353"/>
                      <a:pt x="9828" y="36213"/>
                      <a:pt x="1522" y="4070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3"/>
              <p:cNvSpPr/>
              <p:nvPr/>
            </p:nvSpPr>
            <p:spPr>
              <a:xfrm>
                <a:off x="6980051" y="570884"/>
                <a:ext cx="46530" cy="55787"/>
              </a:xfrm>
              <a:custGeom>
                <a:avLst/>
                <a:gdLst/>
                <a:ahLst/>
                <a:cxnLst/>
                <a:rect l="l" t="t" r="r" b="b"/>
                <a:pathLst>
                  <a:path w="46530" h="55787" extrusionOk="0">
                    <a:moveTo>
                      <a:pt x="1540" y="55779"/>
                    </a:moveTo>
                    <a:lnTo>
                      <a:pt x="0" y="53010"/>
                    </a:lnTo>
                    <a:cubicBezTo>
                      <a:pt x="6961" y="49138"/>
                      <a:pt x="14724" y="45889"/>
                      <a:pt x="22246" y="42747"/>
                    </a:cubicBezTo>
                    <a:cubicBezTo>
                      <a:pt x="29385" y="39765"/>
                      <a:pt x="36756" y="36685"/>
                      <a:pt x="43352" y="33097"/>
                    </a:cubicBezTo>
                    <a:lnTo>
                      <a:pt x="43352" y="0"/>
                    </a:lnTo>
                    <a:lnTo>
                      <a:pt x="46530" y="0"/>
                    </a:lnTo>
                    <a:lnTo>
                      <a:pt x="46530" y="34975"/>
                    </a:lnTo>
                    <a:lnTo>
                      <a:pt x="45711" y="35429"/>
                    </a:lnTo>
                    <a:cubicBezTo>
                      <a:pt x="38750" y="39302"/>
                      <a:pt x="30987" y="42551"/>
                      <a:pt x="23474" y="45684"/>
                    </a:cubicBezTo>
                    <a:cubicBezTo>
                      <a:pt x="16041" y="48791"/>
                      <a:pt x="8350" y="52005"/>
                      <a:pt x="1549" y="5578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3"/>
              <p:cNvSpPr/>
              <p:nvPr/>
            </p:nvSpPr>
            <p:spPr>
              <a:xfrm>
                <a:off x="7000606" y="570073"/>
                <a:ext cx="58877" cy="71330"/>
              </a:xfrm>
              <a:custGeom>
                <a:avLst/>
                <a:gdLst/>
                <a:ahLst/>
                <a:cxnLst/>
                <a:rect l="l" t="t" r="r" b="b"/>
                <a:pathLst>
                  <a:path w="58877" h="71330" extrusionOk="0">
                    <a:moveTo>
                      <a:pt x="1905" y="71331"/>
                    </a:moveTo>
                    <a:lnTo>
                      <a:pt x="0" y="68793"/>
                    </a:lnTo>
                    <a:cubicBezTo>
                      <a:pt x="13398" y="58725"/>
                      <a:pt x="26002" y="54328"/>
                      <a:pt x="40601" y="49236"/>
                    </a:cubicBezTo>
                    <a:cubicBezTo>
                      <a:pt x="44349" y="47928"/>
                      <a:pt x="48213" y="46584"/>
                      <a:pt x="52227" y="45088"/>
                    </a:cubicBezTo>
                    <a:cubicBezTo>
                      <a:pt x="50091" y="30062"/>
                      <a:pt x="51328" y="14492"/>
                      <a:pt x="55841" y="0"/>
                    </a:cubicBezTo>
                    <a:lnTo>
                      <a:pt x="58877" y="944"/>
                    </a:lnTo>
                    <a:cubicBezTo>
                      <a:pt x="54381" y="15391"/>
                      <a:pt x="53233" y="30934"/>
                      <a:pt x="55565" y="45880"/>
                    </a:cubicBezTo>
                    <a:lnTo>
                      <a:pt x="55761" y="47153"/>
                    </a:lnTo>
                    <a:lnTo>
                      <a:pt x="54560" y="47607"/>
                    </a:lnTo>
                    <a:cubicBezTo>
                      <a:pt x="50091" y="49298"/>
                      <a:pt x="45809" y="50794"/>
                      <a:pt x="41661" y="52236"/>
                    </a:cubicBezTo>
                    <a:cubicBezTo>
                      <a:pt x="27320" y="57239"/>
                      <a:pt x="14928" y="61565"/>
                      <a:pt x="1923" y="713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3"/>
              <p:cNvSpPr/>
              <p:nvPr/>
            </p:nvSpPr>
            <p:spPr>
              <a:xfrm>
                <a:off x="7047509" y="583462"/>
                <a:ext cx="49855" cy="75176"/>
              </a:xfrm>
              <a:custGeom>
                <a:avLst/>
                <a:gdLst/>
                <a:ahLst/>
                <a:cxnLst/>
                <a:rect l="l" t="t" r="r" b="b"/>
                <a:pathLst>
                  <a:path w="49855" h="75176" extrusionOk="0">
                    <a:moveTo>
                      <a:pt x="1959" y="75167"/>
                    </a:moveTo>
                    <a:lnTo>
                      <a:pt x="0" y="72666"/>
                    </a:lnTo>
                    <a:cubicBezTo>
                      <a:pt x="9392" y="65322"/>
                      <a:pt x="19282" y="58387"/>
                      <a:pt x="29385" y="52049"/>
                    </a:cubicBezTo>
                    <a:cubicBezTo>
                      <a:pt x="31379" y="50803"/>
                      <a:pt x="33480" y="49646"/>
                      <a:pt x="35581" y="48488"/>
                    </a:cubicBezTo>
                    <a:cubicBezTo>
                      <a:pt x="38545" y="46850"/>
                      <a:pt x="41608" y="45168"/>
                      <a:pt x="44287" y="43236"/>
                    </a:cubicBezTo>
                    <a:cubicBezTo>
                      <a:pt x="44545" y="43049"/>
                      <a:pt x="44857" y="42872"/>
                      <a:pt x="45177" y="42693"/>
                    </a:cubicBezTo>
                    <a:cubicBezTo>
                      <a:pt x="45480" y="42524"/>
                      <a:pt x="46032" y="42213"/>
                      <a:pt x="46138" y="42044"/>
                    </a:cubicBezTo>
                    <a:cubicBezTo>
                      <a:pt x="47171" y="40254"/>
                      <a:pt x="46486" y="37690"/>
                      <a:pt x="45818" y="35198"/>
                    </a:cubicBezTo>
                    <a:cubicBezTo>
                      <a:pt x="45560" y="34254"/>
                      <a:pt x="45320" y="33337"/>
                      <a:pt x="45168" y="32483"/>
                    </a:cubicBezTo>
                    <a:cubicBezTo>
                      <a:pt x="43201" y="21694"/>
                      <a:pt x="43112" y="10762"/>
                      <a:pt x="44901" y="0"/>
                    </a:cubicBezTo>
                    <a:lnTo>
                      <a:pt x="48034" y="525"/>
                    </a:lnTo>
                    <a:cubicBezTo>
                      <a:pt x="46317" y="10923"/>
                      <a:pt x="46397" y="21480"/>
                      <a:pt x="48293" y="31913"/>
                    </a:cubicBezTo>
                    <a:cubicBezTo>
                      <a:pt x="48435" y="32697"/>
                      <a:pt x="48658" y="33525"/>
                      <a:pt x="48889" y="34379"/>
                    </a:cubicBezTo>
                    <a:cubicBezTo>
                      <a:pt x="49691" y="37352"/>
                      <a:pt x="50589" y="40717"/>
                      <a:pt x="48889" y="43646"/>
                    </a:cubicBezTo>
                    <a:cubicBezTo>
                      <a:pt x="48355" y="44572"/>
                      <a:pt x="47456" y="45070"/>
                      <a:pt x="46726" y="45471"/>
                    </a:cubicBezTo>
                    <a:cubicBezTo>
                      <a:pt x="46512" y="45586"/>
                      <a:pt x="46308" y="45693"/>
                      <a:pt x="46148" y="45818"/>
                    </a:cubicBezTo>
                    <a:cubicBezTo>
                      <a:pt x="43317" y="47856"/>
                      <a:pt x="40165" y="49592"/>
                      <a:pt x="37121" y="51275"/>
                    </a:cubicBezTo>
                    <a:cubicBezTo>
                      <a:pt x="35073" y="52405"/>
                      <a:pt x="33026" y="53536"/>
                      <a:pt x="31077" y="54755"/>
                    </a:cubicBezTo>
                    <a:cubicBezTo>
                      <a:pt x="21062" y="61031"/>
                      <a:pt x="11270" y="67903"/>
                      <a:pt x="1967" y="7517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3"/>
              <p:cNvSpPr/>
              <p:nvPr/>
            </p:nvSpPr>
            <p:spPr>
              <a:xfrm>
                <a:off x="7098081" y="592683"/>
                <a:ext cx="59268" cy="66256"/>
              </a:xfrm>
              <a:custGeom>
                <a:avLst/>
                <a:gdLst/>
                <a:ahLst/>
                <a:cxnLst/>
                <a:rect l="l" t="t" r="r" b="b"/>
                <a:pathLst>
                  <a:path w="59268" h="66256" extrusionOk="0">
                    <a:moveTo>
                      <a:pt x="1834" y="66248"/>
                    </a:moveTo>
                    <a:lnTo>
                      <a:pt x="0" y="63657"/>
                    </a:lnTo>
                    <a:cubicBezTo>
                      <a:pt x="5003" y="60123"/>
                      <a:pt x="10575" y="56358"/>
                      <a:pt x="16335" y="52468"/>
                    </a:cubicBezTo>
                    <a:cubicBezTo>
                      <a:pt x="29813" y="43361"/>
                      <a:pt x="43735" y="33952"/>
                      <a:pt x="54542" y="24792"/>
                    </a:cubicBezTo>
                    <a:lnTo>
                      <a:pt x="30925" y="2297"/>
                    </a:lnTo>
                    <a:lnTo>
                      <a:pt x="33115" y="0"/>
                    </a:lnTo>
                    <a:lnTo>
                      <a:pt x="59269" y="24917"/>
                    </a:lnTo>
                    <a:lnTo>
                      <a:pt x="57951" y="26065"/>
                    </a:lnTo>
                    <a:cubicBezTo>
                      <a:pt x="46824" y="35705"/>
                      <a:pt x="32234" y="45569"/>
                      <a:pt x="18115" y="55102"/>
                    </a:cubicBezTo>
                    <a:cubicBezTo>
                      <a:pt x="12374" y="58984"/>
                      <a:pt x="6828" y="62732"/>
                      <a:pt x="1834" y="6625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3"/>
              <p:cNvSpPr/>
              <p:nvPr/>
            </p:nvSpPr>
            <p:spPr>
              <a:xfrm>
                <a:off x="7003347" y="729407"/>
                <a:ext cx="49147" cy="35982"/>
              </a:xfrm>
              <a:custGeom>
                <a:avLst/>
                <a:gdLst/>
                <a:ahLst/>
                <a:cxnLst/>
                <a:rect l="l" t="t" r="r" b="b"/>
                <a:pathLst>
                  <a:path w="49147" h="35982" extrusionOk="0">
                    <a:moveTo>
                      <a:pt x="47536" y="35983"/>
                    </a:moveTo>
                    <a:lnTo>
                      <a:pt x="44358" y="35983"/>
                    </a:lnTo>
                    <a:cubicBezTo>
                      <a:pt x="44358" y="30525"/>
                      <a:pt x="44768" y="24615"/>
                      <a:pt x="45168" y="18909"/>
                    </a:cubicBezTo>
                    <a:cubicBezTo>
                      <a:pt x="45524" y="13772"/>
                      <a:pt x="45898" y="8467"/>
                      <a:pt x="45960" y="3526"/>
                    </a:cubicBezTo>
                    <a:cubicBezTo>
                      <a:pt x="30747" y="2467"/>
                      <a:pt x="15560" y="3873"/>
                      <a:pt x="801" y="7710"/>
                    </a:cubicBezTo>
                    <a:lnTo>
                      <a:pt x="0" y="4639"/>
                    </a:lnTo>
                    <a:cubicBezTo>
                      <a:pt x="15587" y="580"/>
                      <a:pt x="31637" y="-827"/>
                      <a:pt x="47687" y="464"/>
                    </a:cubicBezTo>
                    <a:lnTo>
                      <a:pt x="49147" y="580"/>
                    </a:lnTo>
                    <a:lnTo>
                      <a:pt x="49147" y="2049"/>
                    </a:lnTo>
                    <a:cubicBezTo>
                      <a:pt x="49147" y="7505"/>
                      <a:pt x="48738" y="13416"/>
                      <a:pt x="48337" y="19122"/>
                    </a:cubicBezTo>
                    <a:cubicBezTo>
                      <a:pt x="47945" y="24775"/>
                      <a:pt x="47536" y="30624"/>
                      <a:pt x="47536" y="3597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3"/>
              <p:cNvSpPr/>
              <p:nvPr/>
            </p:nvSpPr>
            <p:spPr>
              <a:xfrm>
                <a:off x="7073610" y="690854"/>
                <a:ext cx="32562" cy="51897"/>
              </a:xfrm>
              <a:custGeom>
                <a:avLst/>
                <a:gdLst/>
                <a:ahLst/>
                <a:cxnLst/>
                <a:rect l="l" t="t" r="r" b="b"/>
                <a:pathLst>
                  <a:path w="32562" h="51897" extrusionOk="0">
                    <a:moveTo>
                      <a:pt x="27604" y="51898"/>
                    </a:moveTo>
                    <a:cubicBezTo>
                      <a:pt x="27070" y="35678"/>
                      <a:pt x="27604" y="17634"/>
                      <a:pt x="29038" y="3178"/>
                    </a:cubicBezTo>
                    <a:lnTo>
                      <a:pt x="0" y="3178"/>
                    </a:lnTo>
                    <a:lnTo>
                      <a:pt x="0" y="0"/>
                    </a:lnTo>
                    <a:lnTo>
                      <a:pt x="32563" y="0"/>
                    </a:lnTo>
                    <a:lnTo>
                      <a:pt x="32376" y="1753"/>
                    </a:lnTo>
                    <a:cubicBezTo>
                      <a:pt x="30827" y="16335"/>
                      <a:pt x="30231" y="35046"/>
                      <a:pt x="30774" y="51782"/>
                    </a:cubicBezTo>
                    <a:lnTo>
                      <a:pt x="27604" y="5188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3"/>
              <p:cNvSpPr/>
              <p:nvPr/>
            </p:nvSpPr>
            <p:spPr>
              <a:xfrm>
                <a:off x="7103992" y="654668"/>
                <a:ext cx="56411" cy="54008"/>
              </a:xfrm>
              <a:custGeom>
                <a:avLst/>
                <a:gdLst/>
                <a:ahLst/>
                <a:cxnLst/>
                <a:rect l="l" t="t" r="r" b="b"/>
                <a:pathLst>
                  <a:path w="56411" h="54008" extrusionOk="0">
                    <a:moveTo>
                      <a:pt x="53242" y="54008"/>
                    </a:moveTo>
                    <a:cubicBezTo>
                      <a:pt x="53100" y="36008"/>
                      <a:pt x="51275" y="19130"/>
                      <a:pt x="47803" y="3819"/>
                    </a:cubicBezTo>
                    <a:lnTo>
                      <a:pt x="721" y="14786"/>
                    </a:lnTo>
                    <a:lnTo>
                      <a:pt x="0" y="11688"/>
                    </a:lnTo>
                    <a:lnTo>
                      <a:pt x="50171" y="0"/>
                    </a:lnTo>
                    <a:lnTo>
                      <a:pt x="50536" y="1540"/>
                    </a:lnTo>
                    <a:cubicBezTo>
                      <a:pt x="54292" y="17493"/>
                      <a:pt x="56269" y="35127"/>
                      <a:pt x="56411" y="53972"/>
                    </a:cubicBezTo>
                    <a:lnTo>
                      <a:pt x="53233" y="539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3"/>
              <p:cNvSpPr/>
              <p:nvPr/>
            </p:nvSpPr>
            <p:spPr>
              <a:xfrm>
                <a:off x="7198957" y="673972"/>
                <a:ext cx="66194" cy="38033"/>
              </a:xfrm>
              <a:custGeom>
                <a:avLst/>
                <a:gdLst/>
                <a:ahLst/>
                <a:cxnLst/>
                <a:rect l="l" t="t" r="r" b="b"/>
                <a:pathLst>
                  <a:path w="66194" h="38033" extrusionOk="0">
                    <a:moveTo>
                      <a:pt x="3027" y="38033"/>
                    </a:moveTo>
                    <a:lnTo>
                      <a:pt x="0" y="37081"/>
                    </a:lnTo>
                    <a:cubicBezTo>
                      <a:pt x="952" y="34027"/>
                      <a:pt x="1807" y="30894"/>
                      <a:pt x="2661" y="27742"/>
                    </a:cubicBezTo>
                    <a:cubicBezTo>
                      <a:pt x="4006" y="22793"/>
                      <a:pt x="5403" y="17674"/>
                      <a:pt x="7201" y="12859"/>
                    </a:cubicBezTo>
                    <a:cubicBezTo>
                      <a:pt x="9089" y="7811"/>
                      <a:pt x="11911" y="4625"/>
                      <a:pt x="16103" y="2817"/>
                    </a:cubicBezTo>
                    <a:cubicBezTo>
                      <a:pt x="22406" y="93"/>
                      <a:pt x="30097" y="49"/>
                      <a:pt x="36889" y="4"/>
                    </a:cubicBezTo>
                    <a:lnTo>
                      <a:pt x="38687" y="4"/>
                    </a:lnTo>
                    <a:cubicBezTo>
                      <a:pt x="47945" y="-67"/>
                      <a:pt x="57203" y="779"/>
                      <a:pt x="66194" y="2613"/>
                    </a:cubicBezTo>
                    <a:lnTo>
                      <a:pt x="65562" y="5728"/>
                    </a:lnTo>
                    <a:cubicBezTo>
                      <a:pt x="56785" y="3948"/>
                      <a:pt x="47749" y="3085"/>
                      <a:pt x="38714" y="3173"/>
                    </a:cubicBezTo>
                    <a:lnTo>
                      <a:pt x="36907" y="3173"/>
                    </a:lnTo>
                    <a:cubicBezTo>
                      <a:pt x="30426" y="3227"/>
                      <a:pt x="23074" y="3271"/>
                      <a:pt x="17359" y="5737"/>
                    </a:cubicBezTo>
                    <a:cubicBezTo>
                      <a:pt x="13976" y="7197"/>
                      <a:pt x="11759" y="9743"/>
                      <a:pt x="10175" y="13972"/>
                    </a:cubicBezTo>
                    <a:cubicBezTo>
                      <a:pt x="8421" y="18663"/>
                      <a:pt x="7050" y="23701"/>
                      <a:pt x="5724" y="28579"/>
                    </a:cubicBezTo>
                    <a:cubicBezTo>
                      <a:pt x="4860" y="31766"/>
                      <a:pt x="3997" y="34935"/>
                      <a:pt x="3027" y="3802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3"/>
              <p:cNvSpPr/>
              <p:nvPr/>
            </p:nvSpPr>
            <p:spPr>
              <a:xfrm>
                <a:off x="7238802" y="714435"/>
                <a:ext cx="11198" cy="28477"/>
              </a:xfrm>
              <a:custGeom>
                <a:avLst/>
                <a:gdLst/>
                <a:ahLst/>
                <a:cxnLst/>
                <a:rect l="l" t="t" r="r" b="b"/>
                <a:pathLst>
                  <a:path w="11198" h="28477" extrusionOk="0">
                    <a:moveTo>
                      <a:pt x="3133" y="28477"/>
                    </a:moveTo>
                    <a:lnTo>
                      <a:pt x="0" y="27987"/>
                    </a:lnTo>
                    <a:cubicBezTo>
                      <a:pt x="1513" y="18338"/>
                      <a:pt x="4308" y="8920"/>
                      <a:pt x="8296" y="0"/>
                    </a:cubicBezTo>
                    <a:lnTo>
                      <a:pt x="11199" y="1300"/>
                    </a:lnTo>
                    <a:cubicBezTo>
                      <a:pt x="7326" y="9961"/>
                      <a:pt x="4611" y="19103"/>
                      <a:pt x="3142" y="2847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3"/>
              <p:cNvSpPr/>
              <p:nvPr/>
            </p:nvSpPr>
            <p:spPr>
              <a:xfrm>
                <a:off x="7233763" y="705665"/>
                <a:ext cx="57061" cy="7078"/>
              </a:xfrm>
              <a:custGeom>
                <a:avLst/>
                <a:gdLst/>
                <a:ahLst/>
                <a:cxnLst/>
                <a:rect l="l" t="t" r="r" b="b"/>
                <a:pathLst>
                  <a:path w="57061" h="7078" extrusionOk="0">
                    <a:moveTo>
                      <a:pt x="436" y="7070"/>
                    </a:moveTo>
                    <a:lnTo>
                      <a:pt x="0" y="3928"/>
                    </a:lnTo>
                    <a:cubicBezTo>
                      <a:pt x="18836" y="1301"/>
                      <a:pt x="37976" y="-140"/>
                      <a:pt x="57061" y="11"/>
                    </a:cubicBezTo>
                    <a:lnTo>
                      <a:pt x="57061" y="3189"/>
                    </a:lnTo>
                    <a:lnTo>
                      <a:pt x="56598" y="3189"/>
                    </a:lnTo>
                    <a:cubicBezTo>
                      <a:pt x="37878" y="3189"/>
                      <a:pt x="18979" y="4497"/>
                      <a:pt x="445" y="707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3"/>
              <p:cNvSpPr/>
              <p:nvPr/>
            </p:nvSpPr>
            <p:spPr>
              <a:xfrm>
                <a:off x="7272820" y="729595"/>
                <a:ext cx="50469" cy="31032"/>
              </a:xfrm>
              <a:custGeom>
                <a:avLst/>
                <a:gdLst/>
                <a:ahLst/>
                <a:cxnLst/>
                <a:rect l="l" t="t" r="r" b="b"/>
                <a:pathLst>
                  <a:path w="50469" h="31032" extrusionOk="0">
                    <a:moveTo>
                      <a:pt x="58" y="31023"/>
                    </a:moveTo>
                    <a:cubicBezTo>
                      <a:pt x="-458" y="20831"/>
                      <a:pt x="2497" y="10638"/>
                      <a:pt x="8381" y="2315"/>
                    </a:cubicBezTo>
                    <a:lnTo>
                      <a:pt x="8791" y="1736"/>
                    </a:lnTo>
                    <a:lnTo>
                      <a:pt x="9494" y="1656"/>
                    </a:lnTo>
                    <a:cubicBezTo>
                      <a:pt x="21814" y="187"/>
                      <a:pt x="35202" y="-293"/>
                      <a:pt x="50469" y="170"/>
                    </a:cubicBezTo>
                    <a:lnTo>
                      <a:pt x="50371" y="3347"/>
                    </a:lnTo>
                    <a:cubicBezTo>
                      <a:pt x="35577" y="2902"/>
                      <a:pt x="22553" y="3347"/>
                      <a:pt x="10580" y="4727"/>
                    </a:cubicBezTo>
                    <a:cubicBezTo>
                      <a:pt x="5372" y="12365"/>
                      <a:pt x="2764" y="21623"/>
                      <a:pt x="3236" y="30872"/>
                    </a:cubicBezTo>
                    <a:lnTo>
                      <a:pt x="67" y="3103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3"/>
              <p:cNvSpPr/>
              <p:nvPr/>
            </p:nvSpPr>
            <p:spPr>
              <a:xfrm>
                <a:off x="7279430" y="583017"/>
                <a:ext cx="50767" cy="68944"/>
              </a:xfrm>
              <a:custGeom>
                <a:avLst/>
                <a:gdLst/>
                <a:ahLst/>
                <a:cxnLst/>
                <a:rect l="l" t="t" r="r" b="b"/>
                <a:pathLst>
                  <a:path w="50767" h="68944" extrusionOk="0">
                    <a:moveTo>
                      <a:pt x="48346" y="68936"/>
                    </a:moveTo>
                    <a:cubicBezTo>
                      <a:pt x="36088" y="54470"/>
                      <a:pt x="19219" y="43014"/>
                      <a:pt x="2074" y="37486"/>
                    </a:cubicBezTo>
                    <a:lnTo>
                      <a:pt x="0" y="36818"/>
                    </a:lnTo>
                    <a:lnTo>
                      <a:pt x="26430" y="0"/>
                    </a:lnTo>
                    <a:lnTo>
                      <a:pt x="29011" y="1852"/>
                    </a:lnTo>
                    <a:lnTo>
                      <a:pt x="5101" y="35153"/>
                    </a:lnTo>
                    <a:cubicBezTo>
                      <a:pt x="22076" y="41091"/>
                      <a:pt x="38625" y="52557"/>
                      <a:pt x="50767" y="66889"/>
                    </a:cubicBezTo>
                    <a:lnTo>
                      <a:pt x="48346" y="6894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3"/>
              <p:cNvSpPr/>
              <p:nvPr/>
            </p:nvSpPr>
            <p:spPr>
              <a:xfrm>
                <a:off x="7316978" y="570358"/>
                <a:ext cx="48488" cy="68802"/>
              </a:xfrm>
              <a:custGeom>
                <a:avLst/>
                <a:gdLst/>
                <a:ahLst/>
                <a:cxnLst/>
                <a:rect l="l" t="t" r="r" b="b"/>
                <a:pathLst>
                  <a:path w="48488" h="68802" extrusionOk="0">
                    <a:moveTo>
                      <a:pt x="45934" y="68803"/>
                    </a:moveTo>
                    <a:cubicBezTo>
                      <a:pt x="36159" y="55557"/>
                      <a:pt x="19878" y="43886"/>
                      <a:pt x="2395" y="37593"/>
                    </a:cubicBezTo>
                    <a:lnTo>
                      <a:pt x="0" y="36729"/>
                    </a:lnTo>
                    <a:lnTo>
                      <a:pt x="1825" y="34958"/>
                    </a:lnTo>
                    <a:cubicBezTo>
                      <a:pt x="15178" y="21979"/>
                      <a:pt x="29830" y="10219"/>
                      <a:pt x="45373" y="0"/>
                    </a:cubicBezTo>
                    <a:lnTo>
                      <a:pt x="47118" y="2653"/>
                    </a:lnTo>
                    <a:cubicBezTo>
                      <a:pt x="32438" y="12303"/>
                      <a:pt x="18570" y="23341"/>
                      <a:pt x="5849" y="35492"/>
                    </a:cubicBezTo>
                    <a:cubicBezTo>
                      <a:pt x="22994" y="42168"/>
                      <a:pt x="38804" y="53785"/>
                      <a:pt x="48489" y="66915"/>
                    </a:cubicBezTo>
                    <a:lnTo>
                      <a:pt x="45934" y="68803"/>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3"/>
              <p:cNvSpPr/>
              <p:nvPr/>
            </p:nvSpPr>
            <p:spPr>
              <a:xfrm>
                <a:off x="7359449" y="558911"/>
                <a:ext cx="60239" cy="83134"/>
              </a:xfrm>
              <a:custGeom>
                <a:avLst/>
                <a:gdLst/>
                <a:ahLst/>
                <a:cxnLst/>
                <a:rect l="l" t="t" r="r" b="b"/>
                <a:pathLst>
                  <a:path w="60239" h="83134" extrusionOk="0">
                    <a:moveTo>
                      <a:pt x="58183" y="83126"/>
                    </a:moveTo>
                    <a:cubicBezTo>
                      <a:pt x="39542" y="67316"/>
                      <a:pt x="20679" y="56411"/>
                      <a:pt x="2137" y="50705"/>
                    </a:cubicBezTo>
                    <a:lnTo>
                      <a:pt x="0" y="50047"/>
                    </a:lnTo>
                    <a:lnTo>
                      <a:pt x="1327" y="48248"/>
                    </a:lnTo>
                    <a:cubicBezTo>
                      <a:pt x="13843" y="31254"/>
                      <a:pt x="27721" y="15018"/>
                      <a:pt x="42578" y="0"/>
                    </a:cubicBezTo>
                    <a:lnTo>
                      <a:pt x="44839" y="2234"/>
                    </a:lnTo>
                    <a:cubicBezTo>
                      <a:pt x="30605" y="16620"/>
                      <a:pt x="17279" y="32127"/>
                      <a:pt x="5208" y="48355"/>
                    </a:cubicBezTo>
                    <a:cubicBezTo>
                      <a:pt x="23474" y="54355"/>
                      <a:pt x="41981" y="65224"/>
                      <a:pt x="60239" y="80713"/>
                    </a:cubicBezTo>
                    <a:lnTo>
                      <a:pt x="58183" y="8313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3"/>
              <p:cNvSpPr/>
              <p:nvPr/>
            </p:nvSpPr>
            <p:spPr>
              <a:xfrm>
                <a:off x="7393214" y="550196"/>
                <a:ext cx="72950" cy="61867"/>
              </a:xfrm>
              <a:custGeom>
                <a:avLst/>
                <a:gdLst/>
                <a:ahLst/>
                <a:cxnLst/>
                <a:rect l="l" t="t" r="r" b="b"/>
                <a:pathLst>
                  <a:path w="72950" h="61867" extrusionOk="0">
                    <a:moveTo>
                      <a:pt x="71722" y="61868"/>
                    </a:moveTo>
                    <a:cubicBezTo>
                      <a:pt x="50803" y="53180"/>
                      <a:pt x="27605" y="47492"/>
                      <a:pt x="2786" y="44937"/>
                    </a:cubicBezTo>
                    <a:lnTo>
                      <a:pt x="0" y="44652"/>
                    </a:lnTo>
                    <a:lnTo>
                      <a:pt x="1683" y="42409"/>
                    </a:lnTo>
                    <a:cubicBezTo>
                      <a:pt x="13754" y="26305"/>
                      <a:pt x="28059" y="12035"/>
                      <a:pt x="44207" y="0"/>
                    </a:cubicBezTo>
                    <a:lnTo>
                      <a:pt x="46103" y="2546"/>
                    </a:lnTo>
                    <a:cubicBezTo>
                      <a:pt x="30952" y="13834"/>
                      <a:pt x="17448" y="27133"/>
                      <a:pt x="5920" y="42079"/>
                    </a:cubicBezTo>
                    <a:cubicBezTo>
                      <a:pt x="29999" y="44794"/>
                      <a:pt x="52530" y="50465"/>
                      <a:pt x="72951" y="58939"/>
                    </a:cubicBezTo>
                    <a:lnTo>
                      <a:pt x="71731" y="6186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114;p3"/>
              <p:cNvSpPr/>
              <p:nvPr/>
            </p:nvSpPr>
            <p:spPr>
              <a:xfrm>
                <a:off x="7473420" y="533950"/>
                <a:ext cx="48826" cy="50607"/>
              </a:xfrm>
              <a:custGeom>
                <a:avLst/>
                <a:gdLst/>
                <a:ahLst/>
                <a:cxnLst/>
                <a:rect l="l" t="t" r="r" b="b"/>
                <a:pathLst>
                  <a:path w="48826" h="50607" extrusionOk="0">
                    <a:moveTo>
                      <a:pt x="47109" y="50607"/>
                    </a:moveTo>
                    <a:cubicBezTo>
                      <a:pt x="34682" y="42667"/>
                      <a:pt x="19210" y="39480"/>
                      <a:pt x="4656" y="41821"/>
                    </a:cubicBezTo>
                    <a:lnTo>
                      <a:pt x="0" y="42578"/>
                    </a:lnTo>
                    <a:lnTo>
                      <a:pt x="3249" y="39160"/>
                    </a:lnTo>
                    <a:cubicBezTo>
                      <a:pt x="14715" y="27115"/>
                      <a:pt x="25139" y="13940"/>
                      <a:pt x="34227" y="0"/>
                    </a:cubicBezTo>
                    <a:lnTo>
                      <a:pt x="36889" y="1727"/>
                    </a:lnTo>
                    <a:cubicBezTo>
                      <a:pt x="28504" y="14608"/>
                      <a:pt x="18988" y="26839"/>
                      <a:pt x="8564" y="38135"/>
                    </a:cubicBezTo>
                    <a:cubicBezTo>
                      <a:pt x="22549" y="36898"/>
                      <a:pt x="36996" y="40370"/>
                      <a:pt x="48827" y="47928"/>
                    </a:cubicBezTo>
                    <a:lnTo>
                      <a:pt x="47118" y="5059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115;p3"/>
              <p:cNvSpPr/>
              <p:nvPr/>
            </p:nvSpPr>
            <p:spPr>
              <a:xfrm>
                <a:off x="7324567" y="657997"/>
                <a:ext cx="44504" cy="42889"/>
              </a:xfrm>
              <a:custGeom>
                <a:avLst/>
                <a:gdLst/>
                <a:ahLst/>
                <a:cxnLst/>
                <a:rect l="l" t="t" r="r" b="b"/>
                <a:pathLst>
                  <a:path w="44504" h="42889" extrusionOk="0">
                    <a:moveTo>
                      <a:pt x="42964" y="42889"/>
                    </a:moveTo>
                    <a:lnTo>
                      <a:pt x="9413" y="24258"/>
                    </a:lnTo>
                    <a:cubicBezTo>
                      <a:pt x="1838" y="20047"/>
                      <a:pt x="-1394" y="14875"/>
                      <a:pt x="556" y="10077"/>
                    </a:cubicBezTo>
                    <a:lnTo>
                      <a:pt x="796" y="9472"/>
                    </a:lnTo>
                    <a:lnTo>
                      <a:pt x="1393" y="9214"/>
                    </a:lnTo>
                    <a:cubicBezTo>
                      <a:pt x="10268" y="5377"/>
                      <a:pt x="19552" y="2270"/>
                      <a:pt x="28971" y="0"/>
                    </a:cubicBezTo>
                    <a:lnTo>
                      <a:pt x="29718" y="3089"/>
                    </a:lnTo>
                    <a:cubicBezTo>
                      <a:pt x="20701" y="5261"/>
                      <a:pt x="11826" y="8216"/>
                      <a:pt x="3307" y="11848"/>
                    </a:cubicBezTo>
                    <a:cubicBezTo>
                      <a:pt x="2220" y="16228"/>
                      <a:pt x="8825" y="20296"/>
                      <a:pt x="10953" y="21480"/>
                    </a:cubicBezTo>
                    <a:lnTo>
                      <a:pt x="44504" y="40112"/>
                    </a:lnTo>
                    <a:lnTo>
                      <a:pt x="42964" y="4288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3"/>
              <p:cNvSpPr/>
              <p:nvPr/>
            </p:nvSpPr>
            <p:spPr>
              <a:xfrm>
                <a:off x="7369668" y="654561"/>
                <a:ext cx="38901" cy="31530"/>
              </a:xfrm>
              <a:custGeom>
                <a:avLst/>
                <a:gdLst/>
                <a:ahLst/>
                <a:cxnLst/>
                <a:rect l="l" t="t" r="r" b="b"/>
                <a:pathLst>
                  <a:path w="38901" h="31530" extrusionOk="0">
                    <a:moveTo>
                      <a:pt x="33827" y="31530"/>
                    </a:moveTo>
                    <a:cubicBezTo>
                      <a:pt x="23474" y="26857"/>
                      <a:pt x="13202" y="21676"/>
                      <a:pt x="3285" y="16139"/>
                    </a:cubicBezTo>
                    <a:lnTo>
                      <a:pt x="0" y="14296"/>
                    </a:lnTo>
                    <a:lnTo>
                      <a:pt x="3614" y="13228"/>
                    </a:lnTo>
                    <a:cubicBezTo>
                      <a:pt x="15819" y="9623"/>
                      <a:pt x="26011" y="5332"/>
                      <a:pt x="37575" y="0"/>
                    </a:cubicBezTo>
                    <a:lnTo>
                      <a:pt x="38901" y="2884"/>
                    </a:lnTo>
                    <a:cubicBezTo>
                      <a:pt x="28370" y="7744"/>
                      <a:pt x="18943" y="11750"/>
                      <a:pt x="8110" y="15169"/>
                    </a:cubicBezTo>
                    <a:cubicBezTo>
                      <a:pt x="16923" y="19984"/>
                      <a:pt x="26003" y="24507"/>
                      <a:pt x="35136" y="28628"/>
                    </a:cubicBezTo>
                    <a:lnTo>
                      <a:pt x="33827" y="3152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3"/>
              <p:cNvSpPr/>
              <p:nvPr/>
            </p:nvSpPr>
            <p:spPr>
              <a:xfrm>
                <a:off x="7428643" y="641982"/>
                <a:ext cx="68669" cy="45497"/>
              </a:xfrm>
              <a:custGeom>
                <a:avLst/>
                <a:gdLst/>
                <a:ahLst/>
                <a:cxnLst/>
                <a:rect l="l" t="t" r="r" b="b"/>
                <a:pathLst>
                  <a:path w="68669" h="45497" extrusionOk="0">
                    <a:moveTo>
                      <a:pt x="67334" y="45498"/>
                    </a:moveTo>
                    <a:lnTo>
                      <a:pt x="18934" y="22949"/>
                    </a:lnTo>
                    <a:cubicBezTo>
                      <a:pt x="17127" y="22113"/>
                      <a:pt x="15650" y="20368"/>
                      <a:pt x="14208" y="18676"/>
                    </a:cubicBezTo>
                    <a:cubicBezTo>
                      <a:pt x="13237" y="17528"/>
                      <a:pt x="11760" y="15792"/>
                      <a:pt x="11065" y="15756"/>
                    </a:cubicBezTo>
                    <a:cubicBezTo>
                      <a:pt x="10950" y="15730"/>
                      <a:pt x="10816" y="15872"/>
                      <a:pt x="10736" y="15953"/>
                    </a:cubicBezTo>
                    <a:lnTo>
                      <a:pt x="0" y="25949"/>
                    </a:lnTo>
                    <a:lnTo>
                      <a:pt x="8350" y="13887"/>
                    </a:lnTo>
                    <a:cubicBezTo>
                      <a:pt x="13781" y="6036"/>
                      <a:pt x="22700" y="846"/>
                      <a:pt x="32207" y="0"/>
                    </a:cubicBezTo>
                    <a:lnTo>
                      <a:pt x="32483" y="3160"/>
                    </a:lnTo>
                    <a:cubicBezTo>
                      <a:pt x="24997" y="3828"/>
                      <a:pt x="17902" y="7478"/>
                      <a:pt x="12961" y="13112"/>
                    </a:cubicBezTo>
                    <a:cubicBezTo>
                      <a:pt x="14261" y="13834"/>
                      <a:pt x="15418" y="15196"/>
                      <a:pt x="16620" y="16620"/>
                    </a:cubicBezTo>
                    <a:cubicBezTo>
                      <a:pt x="17839" y="18053"/>
                      <a:pt x="19095" y="19522"/>
                      <a:pt x="20270" y="20074"/>
                    </a:cubicBezTo>
                    <a:lnTo>
                      <a:pt x="68669" y="42622"/>
                    </a:lnTo>
                    <a:lnTo>
                      <a:pt x="67334" y="4549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3"/>
              <p:cNvSpPr/>
              <p:nvPr/>
            </p:nvSpPr>
            <p:spPr>
              <a:xfrm>
                <a:off x="7480461" y="627384"/>
                <a:ext cx="43485" cy="33479"/>
              </a:xfrm>
              <a:custGeom>
                <a:avLst/>
                <a:gdLst/>
                <a:ahLst/>
                <a:cxnLst/>
                <a:rect l="l" t="t" r="r" b="b"/>
                <a:pathLst>
                  <a:path w="43485" h="33479" extrusionOk="0">
                    <a:moveTo>
                      <a:pt x="41438" y="33480"/>
                    </a:moveTo>
                    <a:cubicBezTo>
                      <a:pt x="31040" y="24721"/>
                      <a:pt x="17305" y="20270"/>
                      <a:pt x="3748" y="21311"/>
                    </a:cubicBezTo>
                    <a:lnTo>
                      <a:pt x="0" y="21596"/>
                    </a:lnTo>
                    <a:lnTo>
                      <a:pt x="2403" y="18712"/>
                    </a:lnTo>
                    <a:cubicBezTo>
                      <a:pt x="8982" y="10816"/>
                      <a:pt x="17376" y="4353"/>
                      <a:pt x="26679" y="0"/>
                    </a:cubicBezTo>
                    <a:lnTo>
                      <a:pt x="28023" y="2875"/>
                    </a:lnTo>
                    <a:cubicBezTo>
                      <a:pt x="20243" y="6507"/>
                      <a:pt x="13130" y="11697"/>
                      <a:pt x="7273" y="17991"/>
                    </a:cubicBezTo>
                    <a:cubicBezTo>
                      <a:pt x="7388" y="17991"/>
                      <a:pt x="7495" y="17991"/>
                      <a:pt x="7611" y="17991"/>
                    </a:cubicBezTo>
                    <a:cubicBezTo>
                      <a:pt x="20626" y="17991"/>
                      <a:pt x="33506" y="22646"/>
                      <a:pt x="43485" y="31059"/>
                    </a:cubicBezTo>
                    <a:lnTo>
                      <a:pt x="41438" y="3348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119;p3"/>
              <p:cNvSpPr/>
              <p:nvPr/>
            </p:nvSpPr>
            <p:spPr>
              <a:xfrm>
                <a:off x="7561032" y="599183"/>
                <a:ext cx="54408" cy="46512"/>
              </a:xfrm>
              <a:custGeom>
                <a:avLst/>
                <a:gdLst/>
                <a:ahLst/>
                <a:cxnLst/>
                <a:rect l="l" t="t" r="r" b="b"/>
                <a:pathLst>
                  <a:path w="54408" h="46512" extrusionOk="0">
                    <a:moveTo>
                      <a:pt x="53233" y="46512"/>
                    </a:moveTo>
                    <a:lnTo>
                      <a:pt x="0" y="25379"/>
                    </a:lnTo>
                    <a:lnTo>
                      <a:pt x="1193" y="23723"/>
                    </a:lnTo>
                    <a:cubicBezTo>
                      <a:pt x="9187" y="12650"/>
                      <a:pt x="20750" y="4219"/>
                      <a:pt x="33738" y="0"/>
                    </a:cubicBezTo>
                    <a:lnTo>
                      <a:pt x="34717" y="3017"/>
                    </a:lnTo>
                    <a:cubicBezTo>
                      <a:pt x="23011" y="6819"/>
                      <a:pt x="12534" y="14216"/>
                      <a:pt x="4994" y="23946"/>
                    </a:cubicBezTo>
                    <a:lnTo>
                      <a:pt x="54408" y="43557"/>
                    </a:lnTo>
                    <a:lnTo>
                      <a:pt x="53233" y="465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0" name="Google Shape;120;p3"/>
            <p:cNvGrpSpPr/>
            <p:nvPr/>
          </p:nvGrpSpPr>
          <p:grpSpPr>
            <a:xfrm>
              <a:off x="-48693" y="450288"/>
              <a:ext cx="714213" cy="1226047"/>
              <a:chOff x="6057109" y="2234070"/>
              <a:chExt cx="407912" cy="700278"/>
            </a:xfrm>
          </p:grpSpPr>
          <p:sp>
            <p:nvSpPr>
              <p:cNvPr id="121" name="Google Shape;121;p3"/>
              <p:cNvSpPr/>
              <p:nvPr/>
            </p:nvSpPr>
            <p:spPr>
              <a:xfrm>
                <a:off x="6057109" y="2260911"/>
                <a:ext cx="404486" cy="646738"/>
              </a:xfrm>
              <a:custGeom>
                <a:avLst/>
                <a:gdLst/>
                <a:ahLst/>
                <a:cxnLst/>
                <a:rect l="l" t="t" r="r" b="b"/>
                <a:pathLst>
                  <a:path w="404486" h="646738" extrusionOk="0">
                    <a:moveTo>
                      <a:pt x="155254" y="314088"/>
                    </a:moveTo>
                    <a:cubicBezTo>
                      <a:pt x="130133" y="305488"/>
                      <a:pt x="104478" y="298269"/>
                      <a:pt x="81591" y="284142"/>
                    </a:cubicBezTo>
                    <a:cubicBezTo>
                      <a:pt x="63156" y="272765"/>
                      <a:pt x="47212" y="258932"/>
                      <a:pt x="36023" y="239953"/>
                    </a:cubicBezTo>
                    <a:cubicBezTo>
                      <a:pt x="18895" y="210906"/>
                      <a:pt x="28055" y="185963"/>
                      <a:pt x="60066" y="175139"/>
                    </a:cubicBezTo>
                    <a:cubicBezTo>
                      <a:pt x="76882" y="169459"/>
                      <a:pt x="93903" y="169949"/>
                      <a:pt x="110540" y="174676"/>
                    </a:cubicBezTo>
                    <a:cubicBezTo>
                      <a:pt x="129101" y="179954"/>
                      <a:pt x="147198" y="186835"/>
                      <a:pt x="165571" y="192773"/>
                    </a:cubicBezTo>
                    <a:cubicBezTo>
                      <a:pt x="179334" y="197224"/>
                      <a:pt x="193105" y="201755"/>
                      <a:pt x="207116" y="205298"/>
                    </a:cubicBezTo>
                    <a:cubicBezTo>
                      <a:pt x="212582" y="206678"/>
                      <a:pt x="218823" y="206188"/>
                      <a:pt x="224493" y="205218"/>
                    </a:cubicBezTo>
                    <a:cubicBezTo>
                      <a:pt x="231837" y="203971"/>
                      <a:pt x="233849" y="199387"/>
                      <a:pt x="229603" y="193174"/>
                    </a:cubicBezTo>
                    <a:cubicBezTo>
                      <a:pt x="226398" y="188482"/>
                      <a:pt x="222063" y="184129"/>
                      <a:pt x="217318" y="181013"/>
                    </a:cubicBezTo>
                    <a:cubicBezTo>
                      <a:pt x="204286" y="172459"/>
                      <a:pt x="189322" y="168649"/>
                      <a:pt x="174260" y="165417"/>
                    </a:cubicBezTo>
                    <a:cubicBezTo>
                      <a:pt x="145311" y="159204"/>
                      <a:pt x="116762" y="151976"/>
                      <a:pt x="92069" y="134430"/>
                    </a:cubicBezTo>
                    <a:cubicBezTo>
                      <a:pt x="75752" y="122840"/>
                      <a:pt x="62150" y="109051"/>
                      <a:pt x="54156" y="90295"/>
                    </a:cubicBezTo>
                    <a:cubicBezTo>
                      <a:pt x="44880" y="68521"/>
                      <a:pt x="48645" y="46489"/>
                      <a:pt x="65159" y="29584"/>
                    </a:cubicBezTo>
                    <a:cubicBezTo>
                      <a:pt x="85962" y="8291"/>
                      <a:pt x="111973" y="172"/>
                      <a:pt x="141091" y="3"/>
                    </a:cubicBezTo>
                    <a:cubicBezTo>
                      <a:pt x="167610" y="-157"/>
                      <a:pt x="192740" y="6190"/>
                      <a:pt x="216980" y="16293"/>
                    </a:cubicBezTo>
                    <a:cubicBezTo>
                      <a:pt x="249018" y="29655"/>
                      <a:pt x="278581" y="47156"/>
                      <a:pt x="304948" y="69918"/>
                    </a:cubicBezTo>
                    <a:cubicBezTo>
                      <a:pt x="334342" y="95289"/>
                      <a:pt x="355644" y="126392"/>
                      <a:pt x="372095" y="161385"/>
                    </a:cubicBezTo>
                    <a:cubicBezTo>
                      <a:pt x="396575" y="213461"/>
                      <a:pt x="405246" y="268430"/>
                      <a:pt x="404435" y="325375"/>
                    </a:cubicBezTo>
                    <a:cubicBezTo>
                      <a:pt x="403857" y="365950"/>
                      <a:pt x="401444" y="406373"/>
                      <a:pt x="393175" y="446209"/>
                    </a:cubicBezTo>
                    <a:cubicBezTo>
                      <a:pt x="386810" y="476867"/>
                      <a:pt x="378842" y="507098"/>
                      <a:pt x="363834" y="534836"/>
                    </a:cubicBezTo>
                    <a:cubicBezTo>
                      <a:pt x="345354" y="568984"/>
                      <a:pt x="317731" y="593927"/>
                      <a:pt x="283254" y="611250"/>
                    </a:cubicBezTo>
                    <a:cubicBezTo>
                      <a:pt x="241585" y="632187"/>
                      <a:pt x="197423" y="644917"/>
                      <a:pt x="150776" y="646626"/>
                    </a:cubicBezTo>
                    <a:cubicBezTo>
                      <a:pt x="115614" y="647917"/>
                      <a:pt x="83016" y="638169"/>
                      <a:pt x="55357" y="615674"/>
                    </a:cubicBezTo>
                    <a:cubicBezTo>
                      <a:pt x="29498" y="594639"/>
                      <a:pt x="28955" y="567551"/>
                      <a:pt x="53239" y="544637"/>
                    </a:cubicBezTo>
                    <a:cubicBezTo>
                      <a:pt x="67562" y="531115"/>
                      <a:pt x="85019" y="523522"/>
                      <a:pt x="104051" y="519347"/>
                    </a:cubicBezTo>
                    <a:cubicBezTo>
                      <a:pt x="112303" y="517531"/>
                      <a:pt x="120599" y="515884"/>
                      <a:pt x="128932" y="514522"/>
                    </a:cubicBezTo>
                    <a:cubicBezTo>
                      <a:pt x="133623" y="513756"/>
                      <a:pt x="137237" y="511843"/>
                      <a:pt x="138590" y="507223"/>
                    </a:cubicBezTo>
                    <a:cubicBezTo>
                      <a:pt x="139979" y="502478"/>
                      <a:pt x="141056" y="497609"/>
                      <a:pt x="141759" y="492721"/>
                    </a:cubicBezTo>
                    <a:cubicBezTo>
                      <a:pt x="141946" y="491413"/>
                      <a:pt x="140673" y="489294"/>
                      <a:pt x="139453" y="488467"/>
                    </a:cubicBezTo>
                    <a:cubicBezTo>
                      <a:pt x="131949" y="483383"/>
                      <a:pt x="124756" y="477410"/>
                      <a:pt x="116531" y="473894"/>
                    </a:cubicBezTo>
                    <a:cubicBezTo>
                      <a:pt x="97668" y="465829"/>
                      <a:pt x="78039" y="459553"/>
                      <a:pt x="59150" y="451550"/>
                    </a:cubicBezTo>
                    <a:cubicBezTo>
                      <a:pt x="36379" y="441892"/>
                      <a:pt x="17355" y="427408"/>
                      <a:pt x="5836" y="404736"/>
                    </a:cubicBezTo>
                    <a:cubicBezTo>
                      <a:pt x="-5798" y="381840"/>
                      <a:pt x="237" y="359238"/>
                      <a:pt x="21486" y="346464"/>
                    </a:cubicBezTo>
                    <a:cubicBezTo>
                      <a:pt x="26338" y="343553"/>
                      <a:pt x="31580" y="341123"/>
                      <a:pt x="36904" y="339209"/>
                    </a:cubicBezTo>
                    <a:cubicBezTo>
                      <a:pt x="57476" y="331802"/>
                      <a:pt x="78307" y="333404"/>
                      <a:pt x="99128" y="338114"/>
                    </a:cubicBezTo>
                    <a:cubicBezTo>
                      <a:pt x="123937" y="343722"/>
                      <a:pt x="146504" y="354965"/>
                      <a:pt x="169123" y="366075"/>
                    </a:cubicBezTo>
                    <a:cubicBezTo>
                      <a:pt x="188565" y="375626"/>
                      <a:pt x="208487" y="383914"/>
                      <a:pt x="230404" y="385472"/>
                    </a:cubicBezTo>
                    <a:cubicBezTo>
                      <a:pt x="236858" y="385935"/>
                      <a:pt x="243552" y="385472"/>
                      <a:pt x="249908" y="384261"/>
                    </a:cubicBezTo>
                    <a:cubicBezTo>
                      <a:pt x="259281" y="382481"/>
                      <a:pt x="262460" y="375822"/>
                      <a:pt x="257234" y="367811"/>
                    </a:cubicBezTo>
                    <a:cubicBezTo>
                      <a:pt x="253282" y="361748"/>
                      <a:pt x="248172" y="355695"/>
                      <a:pt x="242145" y="351885"/>
                    </a:cubicBezTo>
                    <a:cubicBezTo>
                      <a:pt x="229674" y="343989"/>
                      <a:pt x="216668" y="336609"/>
                      <a:pt x="203102" y="330832"/>
                    </a:cubicBezTo>
                    <a:cubicBezTo>
                      <a:pt x="187586" y="324218"/>
                      <a:pt x="171233" y="319580"/>
                      <a:pt x="155245" y="31408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3"/>
              <p:cNvSpPr/>
              <p:nvPr/>
            </p:nvSpPr>
            <p:spPr>
              <a:xfrm>
                <a:off x="6072472" y="2234070"/>
                <a:ext cx="392549" cy="700278"/>
              </a:xfrm>
              <a:custGeom>
                <a:avLst/>
                <a:gdLst/>
                <a:ahLst/>
                <a:cxnLst/>
                <a:rect l="l" t="t" r="r" b="b"/>
                <a:pathLst>
                  <a:path w="392549" h="700278" extrusionOk="0">
                    <a:moveTo>
                      <a:pt x="72789" y="700279"/>
                    </a:moveTo>
                    <a:cubicBezTo>
                      <a:pt x="39371" y="700279"/>
                      <a:pt x="3443" y="684264"/>
                      <a:pt x="1120" y="653811"/>
                    </a:cubicBezTo>
                    <a:cubicBezTo>
                      <a:pt x="-661" y="630301"/>
                      <a:pt x="17517" y="609604"/>
                      <a:pt x="56694" y="590536"/>
                    </a:cubicBezTo>
                    <a:lnTo>
                      <a:pt x="102842" y="568068"/>
                    </a:lnTo>
                    <a:cubicBezTo>
                      <a:pt x="110230" y="549837"/>
                      <a:pt x="96878" y="528624"/>
                      <a:pt x="79688" y="516963"/>
                    </a:cubicBezTo>
                    <a:cubicBezTo>
                      <a:pt x="72344" y="511977"/>
                      <a:pt x="64172" y="507900"/>
                      <a:pt x="56267" y="503957"/>
                    </a:cubicBezTo>
                    <a:cubicBezTo>
                      <a:pt x="45424" y="498553"/>
                      <a:pt x="34208" y="492954"/>
                      <a:pt x="24817" y="484889"/>
                    </a:cubicBezTo>
                    <a:cubicBezTo>
                      <a:pt x="9586" y="471803"/>
                      <a:pt x="550" y="451605"/>
                      <a:pt x="25" y="429475"/>
                    </a:cubicBezTo>
                    <a:cubicBezTo>
                      <a:pt x="-509" y="407345"/>
                      <a:pt x="7556" y="386737"/>
                      <a:pt x="22146" y="372939"/>
                    </a:cubicBezTo>
                    <a:cubicBezTo>
                      <a:pt x="29472" y="366013"/>
                      <a:pt x="37128" y="361687"/>
                      <a:pt x="44908" y="360085"/>
                    </a:cubicBezTo>
                    <a:cubicBezTo>
                      <a:pt x="56045" y="357797"/>
                      <a:pt x="67572" y="361046"/>
                      <a:pt x="78379" y="364901"/>
                    </a:cubicBezTo>
                    <a:cubicBezTo>
                      <a:pt x="119987" y="379740"/>
                      <a:pt x="159351" y="403206"/>
                      <a:pt x="192208" y="432733"/>
                    </a:cubicBezTo>
                    <a:cubicBezTo>
                      <a:pt x="211889" y="450421"/>
                      <a:pt x="234545" y="466907"/>
                      <a:pt x="253292" y="455139"/>
                    </a:cubicBezTo>
                    <a:cubicBezTo>
                      <a:pt x="265132" y="447715"/>
                      <a:pt x="268096" y="431932"/>
                      <a:pt x="266921" y="419638"/>
                    </a:cubicBezTo>
                    <a:cubicBezTo>
                      <a:pt x="262657" y="374924"/>
                      <a:pt x="216839" y="345726"/>
                      <a:pt x="175383" y="333308"/>
                    </a:cubicBezTo>
                    <a:cubicBezTo>
                      <a:pt x="169668" y="331599"/>
                      <a:pt x="163784" y="330023"/>
                      <a:pt x="158087" y="328501"/>
                    </a:cubicBezTo>
                    <a:cubicBezTo>
                      <a:pt x="144529" y="324878"/>
                      <a:pt x="130509" y="321130"/>
                      <a:pt x="117485" y="315184"/>
                    </a:cubicBezTo>
                    <a:cubicBezTo>
                      <a:pt x="95845" y="305303"/>
                      <a:pt x="80658" y="290303"/>
                      <a:pt x="74729" y="272954"/>
                    </a:cubicBezTo>
                    <a:cubicBezTo>
                      <a:pt x="68293" y="254117"/>
                      <a:pt x="74828" y="228106"/>
                      <a:pt x="94830" y="219391"/>
                    </a:cubicBezTo>
                    <a:cubicBezTo>
                      <a:pt x="115901" y="210213"/>
                      <a:pt x="138965" y="223254"/>
                      <a:pt x="158736" y="237221"/>
                    </a:cubicBezTo>
                    <a:lnTo>
                      <a:pt x="195003" y="262832"/>
                    </a:lnTo>
                    <a:cubicBezTo>
                      <a:pt x="200949" y="267033"/>
                      <a:pt x="207697" y="271796"/>
                      <a:pt x="215255" y="273007"/>
                    </a:cubicBezTo>
                    <a:cubicBezTo>
                      <a:pt x="221949" y="274075"/>
                      <a:pt x="228963" y="272072"/>
                      <a:pt x="235026" y="267354"/>
                    </a:cubicBezTo>
                    <a:cubicBezTo>
                      <a:pt x="242779" y="261319"/>
                      <a:pt x="248147" y="251571"/>
                      <a:pt x="249019" y="241921"/>
                    </a:cubicBezTo>
                    <a:cubicBezTo>
                      <a:pt x="250354" y="227198"/>
                      <a:pt x="244506" y="211317"/>
                      <a:pt x="231126" y="193388"/>
                    </a:cubicBezTo>
                    <a:cubicBezTo>
                      <a:pt x="216447" y="173706"/>
                      <a:pt x="197602" y="156562"/>
                      <a:pt x="176629" y="143805"/>
                    </a:cubicBezTo>
                    <a:cubicBezTo>
                      <a:pt x="169143" y="139247"/>
                      <a:pt x="161176" y="135108"/>
                      <a:pt x="153467" y="131111"/>
                    </a:cubicBezTo>
                    <a:cubicBezTo>
                      <a:pt x="139295" y="123749"/>
                      <a:pt x="124642" y="116138"/>
                      <a:pt x="112242" y="105581"/>
                    </a:cubicBezTo>
                    <a:cubicBezTo>
                      <a:pt x="93459" y="89584"/>
                      <a:pt x="78896" y="62389"/>
                      <a:pt x="88723" y="37722"/>
                    </a:cubicBezTo>
                    <a:cubicBezTo>
                      <a:pt x="94554" y="23069"/>
                      <a:pt x="108922" y="11123"/>
                      <a:pt x="128150" y="4945"/>
                    </a:cubicBezTo>
                    <a:cubicBezTo>
                      <a:pt x="155363" y="-3806"/>
                      <a:pt x="188210" y="-877"/>
                      <a:pt x="220649" y="13215"/>
                    </a:cubicBezTo>
                    <a:cubicBezTo>
                      <a:pt x="249651" y="25802"/>
                      <a:pt x="275120" y="45146"/>
                      <a:pt x="299742" y="63857"/>
                    </a:cubicBezTo>
                    <a:lnTo>
                      <a:pt x="299742" y="63857"/>
                    </a:lnTo>
                    <a:cubicBezTo>
                      <a:pt x="301006" y="64819"/>
                      <a:pt x="302466" y="65896"/>
                      <a:pt x="304095" y="67098"/>
                    </a:cubicBezTo>
                    <a:cubicBezTo>
                      <a:pt x="323136" y="81153"/>
                      <a:pt x="362740" y="110414"/>
                      <a:pt x="380615" y="163434"/>
                    </a:cubicBezTo>
                    <a:cubicBezTo>
                      <a:pt x="390176" y="191795"/>
                      <a:pt x="394022" y="224135"/>
                      <a:pt x="392045" y="259565"/>
                    </a:cubicBezTo>
                    <a:cubicBezTo>
                      <a:pt x="389250" y="309825"/>
                      <a:pt x="374998" y="358589"/>
                      <a:pt x="360016" y="403811"/>
                    </a:cubicBezTo>
                    <a:cubicBezTo>
                      <a:pt x="338928" y="467468"/>
                      <a:pt x="310878" y="540455"/>
                      <a:pt x="262790" y="599109"/>
                    </a:cubicBezTo>
                    <a:cubicBezTo>
                      <a:pt x="211213" y="662018"/>
                      <a:pt x="142731" y="698890"/>
                      <a:pt x="74890" y="700261"/>
                    </a:cubicBezTo>
                    <a:cubicBezTo>
                      <a:pt x="74186" y="700270"/>
                      <a:pt x="73483" y="700279"/>
                      <a:pt x="72780" y="700279"/>
                    </a:cubicBezTo>
                    <a:close/>
                    <a:moveTo>
                      <a:pt x="52751" y="362497"/>
                    </a:moveTo>
                    <a:cubicBezTo>
                      <a:pt x="50347" y="362497"/>
                      <a:pt x="47935" y="362711"/>
                      <a:pt x="45540" y="363201"/>
                    </a:cubicBezTo>
                    <a:cubicBezTo>
                      <a:pt x="38348" y="364678"/>
                      <a:pt x="31208" y="368737"/>
                      <a:pt x="24318" y="375254"/>
                    </a:cubicBezTo>
                    <a:cubicBezTo>
                      <a:pt x="10387" y="388437"/>
                      <a:pt x="2687" y="408173"/>
                      <a:pt x="3194" y="429404"/>
                    </a:cubicBezTo>
                    <a:cubicBezTo>
                      <a:pt x="3701" y="450635"/>
                      <a:pt x="12336" y="469978"/>
                      <a:pt x="26882" y="482486"/>
                    </a:cubicBezTo>
                    <a:cubicBezTo>
                      <a:pt x="35971" y="490301"/>
                      <a:pt x="47009" y="495794"/>
                      <a:pt x="57682" y="501117"/>
                    </a:cubicBezTo>
                    <a:cubicBezTo>
                      <a:pt x="65676" y="505105"/>
                      <a:pt x="73946" y="509227"/>
                      <a:pt x="81468" y="514328"/>
                    </a:cubicBezTo>
                    <a:cubicBezTo>
                      <a:pt x="99904" y="526835"/>
                      <a:pt x="114084" y="549926"/>
                      <a:pt x="105530" y="569849"/>
                    </a:cubicBezTo>
                    <a:lnTo>
                      <a:pt x="105299" y="570392"/>
                    </a:lnTo>
                    <a:lnTo>
                      <a:pt x="58083" y="593376"/>
                    </a:lnTo>
                    <a:cubicBezTo>
                      <a:pt x="20215" y="611812"/>
                      <a:pt x="2616" y="631494"/>
                      <a:pt x="4289" y="653562"/>
                    </a:cubicBezTo>
                    <a:cubicBezTo>
                      <a:pt x="6506" y="682706"/>
                      <a:pt x="42264" y="697813"/>
                      <a:pt x="74828" y="697074"/>
                    </a:cubicBezTo>
                    <a:cubicBezTo>
                      <a:pt x="141734" y="695721"/>
                      <a:pt x="209344" y="659268"/>
                      <a:pt x="260333" y="597079"/>
                    </a:cubicBezTo>
                    <a:cubicBezTo>
                      <a:pt x="308092" y="538826"/>
                      <a:pt x="335999" y="466177"/>
                      <a:pt x="356999" y="402796"/>
                    </a:cubicBezTo>
                    <a:cubicBezTo>
                      <a:pt x="371910" y="357788"/>
                      <a:pt x="386090" y="309264"/>
                      <a:pt x="388868" y="259369"/>
                    </a:cubicBezTo>
                    <a:cubicBezTo>
                      <a:pt x="390817" y="224349"/>
                      <a:pt x="387025" y="192409"/>
                      <a:pt x="377598" y="164431"/>
                    </a:cubicBezTo>
                    <a:cubicBezTo>
                      <a:pt x="360043" y="112355"/>
                      <a:pt x="320973" y="83495"/>
                      <a:pt x="302199" y="69635"/>
                    </a:cubicBezTo>
                    <a:cubicBezTo>
                      <a:pt x="300561" y="68424"/>
                      <a:pt x="299092" y="67338"/>
                      <a:pt x="297810" y="66368"/>
                    </a:cubicBezTo>
                    <a:lnTo>
                      <a:pt x="297810" y="66368"/>
                    </a:lnTo>
                    <a:cubicBezTo>
                      <a:pt x="273330" y="47771"/>
                      <a:pt x="248022" y="28544"/>
                      <a:pt x="219376" y="16108"/>
                    </a:cubicBezTo>
                    <a:cubicBezTo>
                      <a:pt x="187650" y="2337"/>
                      <a:pt x="155594" y="-566"/>
                      <a:pt x="129111" y="7953"/>
                    </a:cubicBezTo>
                    <a:cubicBezTo>
                      <a:pt x="110791" y="13847"/>
                      <a:pt x="97144" y="25116"/>
                      <a:pt x="91661" y="38887"/>
                    </a:cubicBezTo>
                    <a:cubicBezTo>
                      <a:pt x="82465" y="61970"/>
                      <a:pt x="96948" y="88382"/>
                      <a:pt x="114289" y="103159"/>
                    </a:cubicBezTo>
                    <a:cubicBezTo>
                      <a:pt x="126414" y="113485"/>
                      <a:pt x="140897" y="121007"/>
                      <a:pt x="154917" y="128289"/>
                    </a:cubicBezTo>
                    <a:cubicBezTo>
                      <a:pt x="162671" y="132313"/>
                      <a:pt x="170683" y="136479"/>
                      <a:pt x="178267" y="141090"/>
                    </a:cubicBezTo>
                    <a:cubicBezTo>
                      <a:pt x="199587" y="154060"/>
                      <a:pt x="218744" y="171490"/>
                      <a:pt x="233655" y="191492"/>
                    </a:cubicBezTo>
                    <a:cubicBezTo>
                      <a:pt x="247515" y="210079"/>
                      <a:pt x="253568" y="226673"/>
                      <a:pt x="252162" y="242206"/>
                    </a:cubicBezTo>
                    <a:cubicBezTo>
                      <a:pt x="251209" y="252711"/>
                      <a:pt x="245378" y="263313"/>
                      <a:pt x="236957" y="269864"/>
                    </a:cubicBezTo>
                    <a:cubicBezTo>
                      <a:pt x="230192" y="275126"/>
                      <a:pt x="222296" y="277351"/>
                      <a:pt x="214738" y="276140"/>
                    </a:cubicBezTo>
                    <a:cubicBezTo>
                      <a:pt x="206451" y="274814"/>
                      <a:pt x="199391" y="269829"/>
                      <a:pt x="193160" y="265422"/>
                    </a:cubicBezTo>
                    <a:lnTo>
                      <a:pt x="156894" y="239812"/>
                    </a:lnTo>
                    <a:cubicBezTo>
                      <a:pt x="137835" y="226352"/>
                      <a:pt x="115714" y="213747"/>
                      <a:pt x="96076" y="222302"/>
                    </a:cubicBezTo>
                    <a:cubicBezTo>
                      <a:pt x="77685" y="230313"/>
                      <a:pt x="71738" y="254429"/>
                      <a:pt x="77712" y="271930"/>
                    </a:cubicBezTo>
                    <a:cubicBezTo>
                      <a:pt x="85332" y="294220"/>
                      <a:pt x="106714" y="306789"/>
                      <a:pt x="118785" y="312300"/>
                    </a:cubicBezTo>
                    <a:cubicBezTo>
                      <a:pt x="131559" y="318139"/>
                      <a:pt x="145455" y="321851"/>
                      <a:pt x="158888" y="325448"/>
                    </a:cubicBezTo>
                    <a:cubicBezTo>
                      <a:pt x="164603" y="326979"/>
                      <a:pt x="170514" y="328555"/>
                      <a:pt x="176273" y="330282"/>
                    </a:cubicBezTo>
                    <a:cubicBezTo>
                      <a:pt x="218717" y="342993"/>
                      <a:pt x="265648" y="373073"/>
                      <a:pt x="270063" y="419354"/>
                    </a:cubicBezTo>
                    <a:cubicBezTo>
                      <a:pt x="271327" y="432590"/>
                      <a:pt x="268016" y="449656"/>
                      <a:pt x="254957" y="457854"/>
                    </a:cubicBezTo>
                    <a:cubicBezTo>
                      <a:pt x="234402" y="470744"/>
                      <a:pt x="210625" y="453599"/>
                      <a:pt x="190062" y="435119"/>
                    </a:cubicBezTo>
                    <a:cubicBezTo>
                      <a:pt x="157499" y="405858"/>
                      <a:pt x="118509" y="382624"/>
                      <a:pt x="77284" y="367918"/>
                    </a:cubicBezTo>
                    <a:cubicBezTo>
                      <a:pt x="69745" y="365230"/>
                      <a:pt x="61261" y="362515"/>
                      <a:pt x="52733" y="3625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3" name="Google Shape;123;p3"/>
            <p:cNvGrpSpPr/>
            <p:nvPr/>
          </p:nvGrpSpPr>
          <p:grpSpPr>
            <a:xfrm>
              <a:off x="8548964" y="539509"/>
              <a:ext cx="843952" cy="992406"/>
              <a:chOff x="6225830" y="946643"/>
              <a:chExt cx="431226" cy="507080"/>
            </a:xfrm>
          </p:grpSpPr>
          <p:sp>
            <p:nvSpPr>
              <p:cNvPr id="124" name="Google Shape;124;p3"/>
              <p:cNvSpPr/>
              <p:nvPr/>
            </p:nvSpPr>
            <p:spPr>
              <a:xfrm>
                <a:off x="6225830" y="1110009"/>
                <a:ext cx="431226" cy="343714"/>
              </a:xfrm>
              <a:custGeom>
                <a:avLst/>
                <a:gdLst/>
                <a:ahLst/>
                <a:cxnLst/>
                <a:rect l="l" t="t" r="r" b="b"/>
                <a:pathLst>
                  <a:path w="431226" h="343714" extrusionOk="0">
                    <a:moveTo>
                      <a:pt x="283276" y="218156"/>
                    </a:moveTo>
                    <a:cubicBezTo>
                      <a:pt x="279511" y="231295"/>
                      <a:pt x="276751" y="244158"/>
                      <a:pt x="272113" y="256309"/>
                    </a:cubicBezTo>
                    <a:cubicBezTo>
                      <a:pt x="265063" y="274808"/>
                      <a:pt x="257407" y="293154"/>
                      <a:pt x="248586" y="310869"/>
                    </a:cubicBezTo>
                    <a:cubicBezTo>
                      <a:pt x="244891" y="318302"/>
                      <a:pt x="238206" y="324667"/>
                      <a:pt x="231779" y="330231"/>
                    </a:cubicBezTo>
                    <a:cubicBezTo>
                      <a:pt x="208892" y="350046"/>
                      <a:pt x="181260" y="347767"/>
                      <a:pt x="161178" y="325068"/>
                    </a:cubicBezTo>
                    <a:cubicBezTo>
                      <a:pt x="144656" y="306391"/>
                      <a:pt x="138033" y="283638"/>
                      <a:pt x="136787" y="259648"/>
                    </a:cubicBezTo>
                    <a:cubicBezTo>
                      <a:pt x="135817" y="240936"/>
                      <a:pt x="137882" y="222064"/>
                      <a:pt x="138594" y="203548"/>
                    </a:cubicBezTo>
                    <a:cubicBezTo>
                      <a:pt x="137998" y="204038"/>
                      <a:pt x="136173" y="205640"/>
                      <a:pt x="134223" y="207091"/>
                    </a:cubicBezTo>
                    <a:cubicBezTo>
                      <a:pt x="118138" y="219091"/>
                      <a:pt x="102595" y="231954"/>
                      <a:pt x="85681" y="242663"/>
                    </a:cubicBezTo>
                    <a:cubicBezTo>
                      <a:pt x="76886" y="248236"/>
                      <a:pt x="65901" y="251494"/>
                      <a:pt x="55495" y="253105"/>
                    </a:cubicBezTo>
                    <a:cubicBezTo>
                      <a:pt x="37086" y="255953"/>
                      <a:pt x="22015" y="248431"/>
                      <a:pt x="11858" y="232808"/>
                    </a:cubicBezTo>
                    <a:cubicBezTo>
                      <a:pt x="-2527" y="210687"/>
                      <a:pt x="-2198" y="186545"/>
                      <a:pt x="4265" y="162154"/>
                    </a:cubicBezTo>
                    <a:cubicBezTo>
                      <a:pt x="12205" y="132173"/>
                      <a:pt x="28407" y="106438"/>
                      <a:pt x="47590" y="82581"/>
                    </a:cubicBezTo>
                    <a:cubicBezTo>
                      <a:pt x="74367" y="49270"/>
                      <a:pt x="106538" y="22991"/>
                      <a:pt x="148137" y="10360"/>
                    </a:cubicBezTo>
                    <a:cubicBezTo>
                      <a:pt x="197702" y="-4693"/>
                      <a:pt x="247402" y="-2139"/>
                      <a:pt x="297083" y="10306"/>
                    </a:cubicBezTo>
                    <a:cubicBezTo>
                      <a:pt x="318572" y="15692"/>
                      <a:pt x="339242" y="22324"/>
                      <a:pt x="357037" y="36496"/>
                    </a:cubicBezTo>
                    <a:cubicBezTo>
                      <a:pt x="386279" y="59783"/>
                      <a:pt x="405792" y="89364"/>
                      <a:pt x="417374" y="124659"/>
                    </a:cubicBezTo>
                    <a:cubicBezTo>
                      <a:pt x="425332" y="148926"/>
                      <a:pt x="431341" y="173522"/>
                      <a:pt x="431225" y="199213"/>
                    </a:cubicBezTo>
                    <a:cubicBezTo>
                      <a:pt x="431145" y="218076"/>
                      <a:pt x="428652" y="236530"/>
                      <a:pt x="418282" y="252953"/>
                    </a:cubicBezTo>
                    <a:cubicBezTo>
                      <a:pt x="404920" y="274113"/>
                      <a:pt x="384410" y="282356"/>
                      <a:pt x="360144" y="276472"/>
                    </a:cubicBezTo>
                    <a:cubicBezTo>
                      <a:pt x="338183" y="271140"/>
                      <a:pt x="320673" y="258490"/>
                      <a:pt x="305272" y="242601"/>
                    </a:cubicBezTo>
                    <a:cubicBezTo>
                      <a:pt x="297848" y="234936"/>
                      <a:pt x="290967" y="226755"/>
                      <a:pt x="283267" y="218165"/>
                    </a:cubicBezTo>
                    <a:close/>
                    <a:moveTo>
                      <a:pt x="266060" y="81343"/>
                    </a:moveTo>
                    <a:cubicBezTo>
                      <a:pt x="265268" y="80898"/>
                      <a:pt x="264075" y="80070"/>
                      <a:pt x="262766" y="79509"/>
                    </a:cubicBezTo>
                    <a:cubicBezTo>
                      <a:pt x="241918" y="70563"/>
                      <a:pt x="220206" y="68961"/>
                      <a:pt x="198112" y="72833"/>
                    </a:cubicBezTo>
                    <a:cubicBezTo>
                      <a:pt x="192646" y="73795"/>
                      <a:pt x="187198" y="76483"/>
                      <a:pt x="182427" y="79465"/>
                    </a:cubicBezTo>
                    <a:cubicBezTo>
                      <a:pt x="176801" y="82981"/>
                      <a:pt x="176249" y="89177"/>
                      <a:pt x="181172" y="93379"/>
                    </a:cubicBezTo>
                    <a:cubicBezTo>
                      <a:pt x="187403" y="98693"/>
                      <a:pt x="193198" y="104960"/>
                      <a:pt x="202340" y="105761"/>
                    </a:cubicBezTo>
                    <a:cubicBezTo>
                      <a:pt x="211598" y="106580"/>
                      <a:pt x="220758" y="108743"/>
                      <a:pt x="230016" y="109144"/>
                    </a:cubicBezTo>
                    <a:cubicBezTo>
                      <a:pt x="243511" y="109740"/>
                      <a:pt x="256072" y="105921"/>
                      <a:pt x="267066" y="97892"/>
                    </a:cubicBezTo>
                    <a:cubicBezTo>
                      <a:pt x="275532" y="91714"/>
                      <a:pt x="275256" y="87245"/>
                      <a:pt x="266051" y="8135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3"/>
              <p:cNvSpPr/>
              <p:nvPr/>
            </p:nvSpPr>
            <p:spPr>
              <a:xfrm>
                <a:off x="6388829" y="946643"/>
                <a:ext cx="155744" cy="161168"/>
              </a:xfrm>
              <a:custGeom>
                <a:avLst/>
                <a:gdLst/>
                <a:ahLst/>
                <a:cxnLst/>
                <a:rect l="l" t="t" r="r" b="b"/>
                <a:pathLst>
                  <a:path w="155744" h="161168" extrusionOk="0">
                    <a:moveTo>
                      <a:pt x="91863" y="107486"/>
                    </a:moveTo>
                    <a:cubicBezTo>
                      <a:pt x="100720" y="109836"/>
                      <a:pt x="110005" y="111465"/>
                      <a:pt x="118622" y="114813"/>
                    </a:cubicBezTo>
                    <a:cubicBezTo>
                      <a:pt x="127906" y="118418"/>
                      <a:pt x="136906" y="123083"/>
                      <a:pt x="145425" y="128281"/>
                    </a:cubicBezTo>
                    <a:cubicBezTo>
                      <a:pt x="153927" y="133462"/>
                      <a:pt x="157122" y="141251"/>
                      <a:pt x="155209" y="148114"/>
                    </a:cubicBezTo>
                    <a:cubicBezTo>
                      <a:pt x="153072" y="155797"/>
                      <a:pt x="145995" y="161334"/>
                      <a:pt x="135767" y="161165"/>
                    </a:cubicBezTo>
                    <a:cubicBezTo>
                      <a:pt x="116637" y="160853"/>
                      <a:pt x="97533" y="159366"/>
                      <a:pt x="78412" y="158814"/>
                    </a:cubicBezTo>
                    <a:cubicBezTo>
                      <a:pt x="64579" y="158414"/>
                      <a:pt x="50700" y="159313"/>
                      <a:pt x="36902" y="158530"/>
                    </a:cubicBezTo>
                    <a:cubicBezTo>
                      <a:pt x="28223" y="158040"/>
                      <a:pt x="19046" y="156972"/>
                      <a:pt x="11185" y="153616"/>
                    </a:cubicBezTo>
                    <a:cubicBezTo>
                      <a:pt x="-1990" y="147990"/>
                      <a:pt x="-3574" y="133364"/>
                      <a:pt x="6689" y="122708"/>
                    </a:cubicBezTo>
                    <a:cubicBezTo>
                      <a:pt x="15885" y="113166"/>
                      <a:pt x="27600" y="108483"/>
                      <a:pt x="40267" y="106071"/>
                    </a:cubicBezTo>
                    <a:cubicBezTo>
                      <a:pt x="46107" y="104958"/>
                      <a:pt x="52169" y="104469"/>
                      <a:pt x="58098" y="104611"/>
                    </a:cubicBezTo>
                    <a:cubicBezTo>
                      <a:pt x="62540" y="104718"/>
                      <a:pt x="64107" y="103222"/>
                      <a:pt x="65549" y="99136"/>
                    </a:cubicBezTo>
                    <a:cubicBezTo>
                      <a:pt x="75083" y="72092"/>
                      <a:pt x="79498" y="43954"/>
                      <a:pt x="84002" y="15824"/>
                    </a:cubicBezTo>
                    <a:cubicBezTo>
                      <a:pt x="85854" y="4296"/>
                      <a:pt x="90474" y="-876"/>
                      <a:pt x="97934" y="121"/>
                    </a:cubicBezTo>
                    <a:cubicBezTo>
                      <a:pt x="105385" y="1118"/>
                      <a:pt x="109408" y="7242"/>
                      <a:pt x="107842" y="18655"/>
                    </a:cubicBezTo>
                    <a:cubicBezTo>
                      <a:pt x="104201" y="45173"/>
                      <a:pt x="99830" y="71603"/>
                      <a:pt x="95539" y="98033"/>
                    </a:cubicBezTo>
                    <a:cubicBezTo>
                      <a:pt x="95023" y="101228"/>
                      <a:pt x="93171" y="104219"/>
                      <a:pt x="91871" y="10748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3"/>
              <p:cNvSpPr/>
              <p:nvPr/>
            </p:nvSpPr>
            <p:spPr>
              <a:xfrm>
                <a:off x="6403650" y="1180860"/>
                <a:ext cx="95382" cy="38343"/>
              </a:xfrm>
              <a:custGeom>
                <a:avLst/>
                <a:gdLst/>
                <a:ahLst/>
                <a:cxnLst/>
                <a:rect l="l" t="t" r="r" b="b"/>
                <a:pathLst>
                  <a:path w="95382" h="38343" extrusionOk="0">
                    <a:moveTo>
                      <a:pt x="88240" y="10491"/>
                    </a:moveTo>
                    <a:cubicBezTo>
                      <a:pt x="97445" y="16393"/>
                      <a:pt x="97721" y="20853"/>
                      <a:pt x="89255" y="27031"/>
                    </a:cubicBezTo>
                    <a:cubicBezTo>
                      <a:pt x="78261" y="35061"/>
                      <a:pt x="65700" y="38880"/>
                      <a:pt x="52205" y="38283"/>
                    </a:cubicBezTo>
                    <a:cubicBezTo>
                      <a:pt x="42948" y="37873"/>
                      <a:pt x="33788" y="35719"/>
                      <a:pt x="24529" y="34900"/>
                    </a:cubicBezTo>
                    <a:cubicBezTo>
                      <a:pt x="15387" y="34090"/>
                      <a:pt x="9592" y="27823"/>
                      <a:pt x="3361" y="22518"/>
                    </a:cubicBezTo>
                    <a:cubicBezTo>
                      <a:pt x="-1571" y="18316"/>
                      <a:pt x="-1010" y="12121"/>
                      <a:pt x="4616" y="8604"/>
                    </a:cubicBezTo>
                    <a:cubicBezTo>
                      <a:pt x="9387" y="5622"/>
                      <a:pt x="14826" y="2934"/>
                      <a:pt x="20301" y="1972"/>
                    </a:cubicBezTo>
                    <a:cubicBezTo>
                      <a:pt x="42386" y="-1891"/>
                      <a:pt x="64107" y="-289"/>
                      <a:pt x="84955" y="8649"/>
                    </a:cubicBezTo>
                    <a:cubicBezTo>
                      <a:pt x="86264" y="9210"/>
                      <a:pt x="87457" y="10037"/>
                      <a:pt x="88249" y="1048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7" name="Google Shape;127;p3"/>
            <p:cNvGrpSpPr/>
            <p:nvPr/>
          </p:nvGrpSpPr>
          <p:grpSpPr>
            <a:xfrm>
              <a:off x="-127100" y="3217421"/>
              <a:ext cx="642508" cy="568948"/>
              <a:chOff x="7341875" y="2252964"/>
              <a:chExt cx="388457" cy="343962"/>
            </a:xfrm>
          </p:grpSpPr>
          <p:sp>
            <p:nvSpPr>
              <p:cNvPr id="128" name="Google Shape;128;p3"/>
              <p:cNvSpPr/>
              <p:nvPr/>
            </p:nvSpPr>
            <p:spPr>
              <a:xfrm>
                <a:off x="7341875" y="2252964"/>
                <a:ext cx="388457" cy="343962"/>
              </a:xfrm>
              <a:custGeom>
                <a:avLst/>
                <a:gdLst/>
                <a:ahLst/>
                <a:cxnLst/>
                <a:rect l="l" t="t" r="r" b="b"/>
                <a:pathLst>
                  <a:path w="388457" h="343962" extrusionOk="0">
                    <a:moveTo>
                      <a:pt x="175192" y="304725"/>
                    </a:moveTo>
                    <a:cubicBezTo>
                      <a:pt x="167982" y="313867"/>
                      <a:pt x="161750" y="323384"/>
                      <a:pt x="153943" y="331350"/>
                    </a:cubicBezTo>
                    <a:cubicBezTo>
                      <a:pt x="134760" y="350926"/>
                      <a:pt x="107689" y="347231"/>
                      <a:pt x="93633" y="323615"/>
                    </a:cubicBezTo>
                    <a:cubicBezTo>
                      <a:pt x="84295" y="307921"/>
                      <a:pt x="82684" y="290900"/>
                      <a:pt x="85969" y="273204"/>
                    </a:cubicBezTo>
                    <a:cubicBezTo>
                      <a:pt x="86147" y="272233"/>
                      <a:pt x="86289" y="271263"/>
                      <a:pt x="86583" y="269518"/>
                    </a:cubicBezTo>
                    <a:cubicBezTo>
                      <a:pt x="78687" y="270916"/>
                      <a:pt x="71174" y="272420"/>
                      <a:pt x="63607" y="273550"/>
                    </a:cubicBezTo>
                    <a:cubicBezTo>
                      <a:pt x="50993" y="275447"/>
                      <a:pt x="38361" y="277058"/>
                      <a:pt x="25552" y="275091"/>
                    </a:cubicBezTo>
                    <a:cubicBezTo>
                      <a:pt x="5531" y="272028"/>
                      <a:pt x="-4376" y="256824"/>
                      <a:pt x="1846" y="237569"/>
                    </a:cubicBezTo>
                    <a:cubicBezTo>
                      <a:pt x="7810" y="219125"/>
                      <a:pt x="20798" y="206021"/>
                      <a:pt x="36189" y="195054"/>
                    </a:cubicBezTo>
                    <a:cubicBezTo>
                      <a:pt x="40044" y="192304"/>
                      <a:pt x="44139" y="189873"/>
                      <a:pt x="48331" y="187158"/>
                    </a:cubicBezTo>
                    <a:cubicBezTo>
                      <a:pt x="41441" y="184479"/>
                      <a:pt x="34712" y="182502"/>
                      <a:pt x="28614" y="179307"/>
                    </a:cubicBezTo>
                    <a:cubicBezTo>
                      <a:pt x="23299" y="176511"/>
                      <a:pt x="17896" y="173066"/>
                      <a:pt x="13944" y="168651"/>
                    </a:cubicBezTo>
                    <a:cubicBezTo>
                      <a:pt x="3404" y="156883"/>
                      <a:pt x="6617" y="139230"/>
                      <a:pt x="21920" y="130088"/>
                    </a:cubicBezTo>
                    <a:cubicBezTo>
                      <a:pt x="31249" y="124515"/>
                      <a:pt x="42278" y="121774"/>
                      <a:pt x="52578" y="117830"/>
                    </a:cubicBezTo>
                    <a:cubicBezTo>
                      <a:pt x="54055" y="117261"/>
                      <a:pt x="55693" y="117091"/>
                      <a:pt x="57821" y="116602"/>
                    </a:cubicBezTo>
                    <a:cubicBezTo>
                      <a:pt x="55088" y="113682"/>
                      <a:pt x="52613" y="111305"/>
                      <a:pt x="50441" y="108670"/>
                    </a:cubicBezTo>
                    <a:cubicBezTo>
                      <a:pt x="43934" y="100792"/>
                      <a:pt x="40231" y="91775"/>
                      <a:pt x="39483" y="81510"/>
                    </a:cubicBezTo>
                    <a:cubicBezTo>
                      <a:pt x="38833" y="72582"/>
                      <a:pt x="42367" y="65612"/>
                      <a:pt x="49355" y="60485"/>
                    </a:cubicBezTo>
                    <a:cubicBezTo>
                      <a:pt x="65975" y="48298"/>
                      <a:pt x="84535" y="46749"/>
                      <a:pt x="103772" y="51983"/>
                    </a:cubicBezTo>
                    <a:cubicBezTo>
                      <a:pt x="112327" y="54307"/>
                      <a:pt x="120428" y="58268"/>
                      <a:pt x="129303" y="61713"/>
                    </a:cubicBezTo>
                    <a:cubicBezTo>
                      <a:pt x="129579" y="60378"/>
                      <a:pt x="129953" y="58713"/>
                      <a:pt x="130273" y="57039"/>
                    </a:cubicBezTo>
                    <a:cubicBezTo>
                      <a:pt x="133594" y="39707"/>
                      <a:pt x="139567" y="23497"/>
                      <a:pt x="154477" y="12895"/>
                    </a:cubicBezTo>
                    <a:cubicBezTo>
                      <a:pt x="161154" y="8150"/>
                      <a:pt x="169308" y="4447"/>
                      <a:pt x="177311" y="2792"/>
                    </a:cubicBezTo>
                    <a:cubicBezTo>
                      <a:pt x="193690" y="-600"/>
                      <a:pt x="209500" y="9744"/>
                      <a:pt x="215455" y="26008"/>
                    </a:cubicBezTo>
                    <a:cubicBezTo>
                      <a:pt x="216061" y="27654"/>
                      <a:pt x="216577" y="29328"/>
                      <a:pt x="217191" y="31162"/>
                    </a:cubicBezTo>
                    <a:cubicBezTo>
                      <a:pt x="222114" y="25812"/>
                      <a:pt x="226565" y="20488"/>
                      <a:pt x="231532" y="15699"/>
                    </a:cubicBezTo>
                    <a:cubicBezTo>
                      <a:pt x="239677" y="7839"/>
                      <a:pt x="249238" y="2302"/>
                      <a:pt x="260570" y="513"/>
                    </a:cubicBezTo>
                    <a:cubicBezTo>
                      <a:pt x="287329" y="-3716"/>
                      <a:pt x="302302" y="19082"/>
                      <a:pt x="303432" y="37046"/>
                    </a:cubicBezTo>
                    <a:cubicBezTo>
                      <a:pt x="304056" y="46882"/>
                      <a:pt x="301607" y="56078"/>
                      <a:pt x="298002" y="65078"/>
                    </a:cubicBezTo>
                    <a:cubicBezTo>
                      <a:pt x="297406" y="66565"/>
                      <a:pt x="296836" y="68060"/>
                      <a:pt x="295839" y="70597"/>
                    </a:cubicBezTo>
                    <a:cubicBezTo>
                      <a:pt x="299489" y="69351"/>
                      <a:pt x="302213" y="68398"/>
                      <a:pt x="304946" y="67481"/>
                    </a:cubicBezTo>
                    <a:cubicBezTo>
                      <a:pt x="320738" y="62194"/>
                      <a:pt x="336699" y="57992"/>
                      <a:pt x="353603" y="60075"/>
                    </a:cubicBezTo>
                    <a:cubicBezTo>
                      <a:pt x="362701" y="61197"/>
                      <a:pt x="370891" y="64526"/>
                      <a:pt x="377870" y="70535"/>
                    </a:cubicBezTo>
                    <a:cubicBezTo>
                      <a:pt x="389834" y="80825"/>
                      <a:pt x="391810" y="95852"/>
                      <a:pt x="383024" y="109436"/>
                    </a:cubicBezTo>
                    <a:cubicBezTo>
                      <a:pt x="376766" y="119103"/>
                      <a:pt x="367998" y="126091"/>
                      <a:pt x="358482" y="132269"/>
                    </a:cubicBezTo>
                    <a:cubicBezTo>
                      <a:pt x="355464" y="134228"/>
                      <a:pt x="352375" y="136088"/>
                      <a:pt x="348378" y="138581"/>
                    </a:cubicBezTo>
                    <a:cubicBezTo>
                      <a:pt x="352544" y="139435"/>
                      <a:pt x="355820" y="139711"/>
                      <a:pt x="358802" y="140788"/>
                    </a:cubicBezTo>
                    <a:cubicBezTo>
                      <a:pt x="364980" y="143022"/>
                      <a:pt x="371567" y="144821"/>
                      <a:pt x="376971" y="148355"/>
                    </a:cubicBezTo>
                    <a:cubicBezTo>
                      <a:pt x="389611" y="156625"/>
                      <a:pt x="391374" y="171055"/>
                      <a:pt x="381876" y="182778"/>
                    </a:cubicBezTo>
                    <a:cubicBezTo>
                      <a:pt x="374630" y="191716"/>
                      <a:pt x="364695" y="196585"/>
                      <a:pt x="354173" y="200449"/>
                    </a:cubicBezTo>
                    <a:cubicBezTo>
                      <a:pt x="351921" y="201276"/>
                      <a:pt x="349633" y="202033"/>
                      <a:pt x="347025" y="202932"/>
                    </a:cubicBezTo>
                    <a:cubicBezTo>
                      <a:pt x="350853" y="206288"/>
                      <a:pt x="354556" y="209057"/>
                      <a:pt x="357689" y="212377"/>
                    </a:cubicBezTo>
                    <a:cubicBezTo>
                      <a:pt x="369956" y="225383"/>
                      <a:pt x="369137" y="242492"/>
                      <a:pt x="355953" y="254617"/>
                    </a:cubicBezTo>
                    <a:cubicBezTo>
                      <a:pt x="344790" y="264880"/>
                      <a:pt x="331286" y="270364"/>
                      <a:pt x="316580" y="271851"/>
                    </a:cubicBezTo>
                    <a:cubicBezTo>
                      <a:pt x="304830" y="273035"/>
                      <a:pt x="292857" y="272091"/>
                      <a:pt x="280181" y="272091"/>
                    </a:cubicBezTo>
                    <a:cubicBezTo>
                      <a:pt x="280421" y="274423"/>
                      <a:pt x="280848" y="276613"/>
                      <a:pt x="280848" y="278812"/>
                    </a:cubicBezTo>
                    <a:cubicBezTo>
                      <a:pt x="280857" y="285559"/>
                      <a:pt x="281525" y="292450"/>
                      <a:pt x="280457" y="299037"/>
                    </a:cubicBezTo>
                    <a:cubicBezTo>
                      <a:pt x="277982" y="314393"/>
                      <a:pt x="268617" y="324648"/>
                      <a:pt x="253751" y="328573"/>
                    </a:cubicBezTo>
                    <a:cubicBezTo>
                      <a:pt x="229422" y="335009"/>
                      <a:pt x="206455" y="331858"/>
                      <a:pt x="186052" y="316084"/>
                    </a:cubicBezTo>
                    <a:cubicBezTo>
                      <a:pt x="183836" y="314375"/>
                      <a:pt x="181824" y="312363"/>
                      <a:pt x="179892" y="310324"/>
                    </a:cubicBezTo>
                    <a:cubicBezTo>
                      <a:pt x="178085" y="308419"/>
                      <a:pt x="176501" y="306292"/>
                      <a:pt x="175183" y="304698"/>
                    </a:cubicBezTo>
                    <a:close/>
                    <a:moveTo>
                      <a:pt x="192159" y="194030"/>
                    </a:moveTo>
                    <a:cubicBezTo>
                      <a:pt x="203607" y="193603"/>
                      <a:pt x="213728" y="190746"/>
                      <a:pt x="221900" y="182743"/>
                    </a:cubicBezTo>
                    <a:cubicBezTo>
                      <a:pt x="231897" y="172959"/>
                      <a:pt x="231950" y="158049"/>
                      <a:pt x="221980" y="148186"/>
                    </a:cubicBezTo>
                    <a:cubicBezTo>
                      <a:pt x="207408" y="133774"/>
                      <a:pt x="180195" y="132785"/>
                      <a:pt x="164581" y="146112"/>
                    </a:cubicBezTo>
                    <a:cubicBezTo>
                      <a:pt x="152706" y="156242"/>
                      <a:pt x="152056" y="171749"/>
                      <a:pt x="163166" y="182698"/>
                    </a:cubicBezTo>
                    <a:cubicBezTo>
                      <a:pt x="171284" y="190701"/>
                      <a:pt x="181495" y="193478"/>
                      <a:pt x="192159" y="19403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3"/>
              <p:cNvSpPr/>
              <p:nvPr/>
            </p:nvSpPr>
            <p:spPr>
              <a:xfrm>
                <a:off x="7497111" y="2386501"/>
                <a:ext cx="74191" cy="57315"/>
              </a:xfrm>
              <a:custGeom>
                <a:avLst/>
                <a:gdLst/>
                <a:ahLst/>
                <a:cxnLst/>
                <a:rect l="l" t="t" r="r" b="b"/>
                <a:pathLst>
                  <a:path w="74191" h="57315" extrusionOk="0">
                    <a:moveTo>
                      <a:pt x="36922" y="57315"/>
                    </a:moveTo>
                    <a:cubicBezTo>
                      <a:pt x="26267" y="56772"/>
                      <a:pt x="16047" y="53995"/>
                      <a:pt x="7929" y="45983"/>
                    </a:cubicBezTo>
                    <a:cubicBezTo>
                      <a:pt x="-3181" y="35025"/>
                      <a:pt x="-2531" y="19518"/>
                      <a:pt x="9344" y="9396"/>
                    </a:cubicBezTo>
                    <a:cubicBezTo>
                      <a:pt x="24958" y="-3930"/>
                      <a:pt x="52171" y="-2942"/>
                      <a:pt x="66744" y="11471"/>
                    </a:cubicBezTo>
                    <a:cubicBezTo>
                      <a:pt x="76714" y="21334"/>
                      <a:pt x="76660" y="36244"/>
                      <a:pt x="66663" y="46028"/>
                    </a:cubicBezTo>
                    <a:cubicBezTo>
                      <a:pt x="58492" y="54030"/>
                      <a:pt x="48370" y="56879"/>
                      <a:pt x="36922" y="573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3"/>
              <p:cNvSpPr/>
              <p:nvPr/>
            </p:nvSpPr>
            <p:spPr>
              <a:xfrm>
                <a:off x="7434751" y="2316471"/>
                <a:ext cx="284824" cy="233740"/>
              </a:xfrm>
              <a:custGeom>
                <a:avLst/>
                <a:gdLst/>
                <a:ahLst/>
                <a:cxnLst/>
                <a:rect l="l" t="t" r="r" b="b"/>
                <a:pathLst>
                  <a:path w="284824" h="233740" extrusionOk="0">
                    <a:moveTo>
                      <a:pt x="145287" y="233740"/>
                    </a:moveTo>
                    <a:cubicBezTo>
                      <a:pt x="144210" y="233740"/>
                      <a:pt x="143133" y="233687"/>
                      <a:pt x="142056" y="233589"/>
                    </a:cubicBezTo>
                    <a:cubicBezTo>
                      <a:pt x="133555" y="232779"/>
                      <a:pt x="126585" y="228853"/>
                      <a:pt x="122419" y="222524"/>
                    </a:cubicBezTo>
                    <a:cubicBezTo>
                      <a:pt x="116784" y="213969"/>
                      <a:pt x="117158" y="203607"/>
                      <a:pt x="117523" y="193593"/>
                    </a:cubicBezTo>
                    <a:cubicBezTo>
                      <a:pt x="117674" y="189489"/>
                      <a:pt x="117825" y="185287"/>
                      <a:pt x="117558" y="181219"/>
                    </a:cubicBezTo>
                    <a:cubicBezTo>
                      <a:pt x="108621" y="195702"/>
                      <a:pt x="91636" y="204845"/>
                      <a:pt x="74527" y="203795"/>
                    </a:cubicBezTo>
                    <a:cubicBezTo>
                      <a:pt x="68571" y="203438"/>
                      <a:pt x="64405" y="201756"/>
                      <a:pt x="61788" y="198640"/>
                    </a:cubicBezTo>
                    <a:cubicBezTo>
                      <a:pt x="58930" y="195239"/>
                      <a:pt x="58459" y="190629"/>
                      <a:pt x="58370" y="186560"/>
                    </a:cubicBezTo>
                    <a:cubicBezTo>
                      <a:pt x="58120" y="175273"/>
                      <a:pt x="61984" y="163576"/>
                      <a:pt x="69817" y="158537"/>
                    </a:cubicBezTo>
                    <a:cubicBezTo>
                      <a:pt x="67948" y="158600"/>
                      <a:pt x="66043" y="158769"/>
                      <a:pt x="64094" y="158947"/>
                    </a:cubicBezTo>
                    <a:cubicBezTo>
                      <a:pt x="61503" y="159178"/>
                      <a:pt x="58833" y="159445"/>
                      <a:pt x="56171" y="159383"/>
                    </a:cubicBezTo>
                    <a:cubicBezTo>
                      <a:pt x="48435" y="159276"/>
                      <a:pt x="39435" y="155537"/>
                      <a:pt x="37940" y="147579"/>
                    </a:cubicBezTo>
                    <a:cubicBezTo>
                      <a:pt x="37263" y="143982"/>
                      <a:pt x="38376" y="140084"/>
                      <a:pt x="40984" y="136496"/>
                    </a:cubicBezTo>
                    <a:cubicBezTo>
                      <a:pt x="33338" y="136185"/>
                      <a:pt x="26029" y="134894"/>
                      <a:pt x="19380" y="131386"/>
                    </a:cubicBezTo>
                    <a:cubicBezTo>
                      <a:pt x="7825" y="125298"/>
                      <a:pt x="36" y="112443"/>
                      <a:pt x="0" y="99384"/>
                    </a:cubicBezTo>
                    <a:cubicBezTo>
                      <a:pt x="-36" y="86325"/>
                      <a:pt x="7674" y="73417"/>
                      <a:pt x="19192" y="67266"/>
                    </a:cubicBezTo>
                    <a:cubicBezTo>
                      <a:pt x="27204" y="62985"/>
                      <a:pt x="37272" y="61445"/>
                      <a:pt x="49966" y="62539"/>
                    </a:cubicBezTo>
                    <a:cubicBezTo>
                      <a:pt x="57622" y="63198"/>
                      <a:pt x="63844" y="65361"/>
                      <a:pt x="68055" y="68655"/>
                    </a:cubicBezTo>
                    <a:cubicBezTo>
                      <a:pt x="67441" y="64818"/>
                      <a:pt x="67236" y="60964"/>
                      <a:pt x="67040" y="57367"/>
                    </a:cubicBezTo>
                    <a:cubicBezTo>
                      <a:pt x="66613" y="49436"/>
                      <a:pt x="67067" y="39786"/>
                      <a:pt x="74349" y="35602"/>
                    </a:cubicBezTo>
                    <a:cubicBezTo>
                      <a:pt x="80215" y="32228"/>
                      <a:pt x="87773" y="34721"/>
                      <a:pt x="92206" y="38932"/>
                    </a:cubicBezTo>
                    <a:cubicBezTo>
                      <a:pt x="94850" y="41442"/>
                      <a:pt x="96772" y="44513"/>
                      <a:pt x="98339" y="47673"/>
                    </a:cubicBezTo>
                    <a:cubicBezTo>
                      <a:pt x="99229" y="24315"/>
                      <a:pt x="105167" y="10980"/>
                      <a:pt x="116036" y="7998"/>
                    </a:cubicBezTo>
                    <a:cubicBezTo>
                      <a:pt x="130386" y="4063"/>
                      <a:pt x="147994" y="19882"/>
                      <a:pt x="153700" y="27457"/>
                    </a:cubicBezTo>
                    <a:cubicBezTo>
                      <a:pt x="153958" y="27048"/>
                      <a:pt x="154207" y="26603"/>
                      <a:pt x="154456" y="26157"/>
                    </a:cubicBezTo>
                    <a:cubicBezTo>
                      <a:pt x="155106" y="25000"/>
                      <a:pt x="155783" y="23807"/>
                      <a:pt x="156700" y="22881"/>
                    </a:cubicBezTo>
                    <a:cubicBezTo>
                      <a:pt x="158747" y="20808"/>
                      <a:pt x="161346" y="18920"/>
                      <a:pt x="164658" y="17104"/>
                    </a:cubicBezTo>
                    <a:cubicBezTo>
                      <a:pt x="181554" y="7855"/>
                      <a:pt x="200622" y="2078"/>
                      <a:pt x="219814" y="378"/>
                    </a:cubicBezTo>
                    <a:cubicBezTo>
                      <a:pt x="236095" y="-1065"/>
                      <a:pt x="248042" y="1615"/>
                      <a:pt x="256312" y="8568"/>
                    </a:cubicBezTo>
                    <a:cubicBezTo>
                      <a:pt x="265035" y="15894"/>
                      <a:pt x="269549" y="28365"/>
                      <a:pt x="268383" y="41932"/>
                    </a:cubicBezTo>
                    <a:cubicBezTo>
                      <a:pt x="267341" y="54065"/>
                      <a:pt x="262267" y="65379"/>
                      <a:pt x="256926" y="75785"/>
                    </a:cubicBezTo>
                    <a:cubicBezTo>
                      <a:pt x="255421" y="78723"/>
                      <a:pt x="253481" y="82141"/>
                      <a:pt x="251122" y="85551"/>
                    </a:cubicBezTo>
                    <a:cubicBezTo>
                      <a:pt x="262828" y="85631"/>
                      <a:pt x="275041" y="87856"/>
                      <a:pt x="281210" y="97551"/>
                    </a:cubicBezTo>
                    <a:cubicBezTo>
                      <a:pt x="285207" y="103826"/>
                      <a:pt x="285893" y="112301"/>
                      <a:pt x="283249" y="122725"/>
                    </a:cubicBezTo>
                    <a:cubicBezTo>
                      <a:pt x="277827" y="144099"/>
                      <a:pt x="262846" y="162837"/>
                      <a:pt x="243181" y="172825"/>
                    </a:cubicBezTo>
                    <a:cubicBezTo>
                      <a:pt x="224354" y="182394"/>
                      <a:pt x="201592" y="183774"/>
                      <a:pt x="181723" y="176644"/>
                    </a:cubicBezTo>
                    <a:cubicBezTo>
                      <a:pt x="184696" y="195818"/>
                      <a:pt x="180441" y="212856"/>
                      <a:pt x="169883" y="223708"/>
                    </a:cubicBezTo>
                    <a:cubicBezTo>
                      <a:pt x="163732" y="230028"/>
                      <a:pt x="154545" y="233722"/>
                      <a:pt x="145296" y="233722"/>
                    </a:cubicBezTo>
                    <a:close/>
                    <a:moveTo>
                      <a:pt x="118564" y="174436"/>
                    </a:moveTo>
                    <a:cubicBezTo>
                      <a:pt x="118635" y="174436"/>
                      <a:pt x="118707" y="174436"/>
                      <a:pt x="118778" y="174454"/>
                    </a:cubicBezTo>
                    <a:cubicBezTo>
                      <a:pt x="119463" y="174543"/>
                      <a:pt x="120015" y="175077"/>
                      <a:pt x="120131" y="175762"/>
                    </a:cubicBezTo>
                    <a:cubicBezTo>
                      <a:pt x="121137" y="181620"/>
                      <a:pt x="120914" y="187771"/>
                      <a:pt x="120701" y="193709"/>
                    </a:cubicBezTo>
                    <a:cubicBezTo>
                      <a:pt x="120336" y="203670"/>
                      <a:pt x="119997" y="213070"/>
                      <a:pt x="125080" y="220779"/>
                    </a:cubicBezTo>
                    <a:cubicBezTo>
                      <a:pt x="128712" y="226289"/>
                      <a:pt x="134846" y="229716"/>
                      <a:pt x="142368" y="230429"/>
                    </a:cubicBezTo>
                    <a:cubicBezTo>
                      <a:pt x="151688" y="231301"/>
                      <a:pt x="161391" y="227900"/>
                      <a:pt x="167605" y="221518"/>
                    </a:cubicBezTo>
                    <a:cubicBezTo>
                      <a:pt x="177788" y="211058"/>
                      <a:pt x="181714" y="193477"/>
                      <a:pt x="178126" y="174498"/>
                    </a:cubicBezTo>
                    <a:cubicBezTo>
                      <a:pt x="178020" y="173928"/>
                      <a:pt x="178233" y="173341"/>
                      <a:pt x="178678" y="172976"/>
                    </a:cubicBezTo>
                    <a:cubicBezTo>
                      <a:pt x="179124" y="172611"/>
                      <a:pt x="179738" y="172513"/>
                      <a:pt x="180281" y="172736"/>
                    </a:cubicBezTo>
                    <a:cubicBezTo>
                      <a:pt x="199909" y="180623"/>
                      <a:pt x="222885" y="179608"/>
                      <a:pt x="241748" y="170030"/>
                    </a:cubicBezTo>
                    <a:cubicBezTo>
                      <a:pt x="260602" y="160451"/>
                      <a:pt x="274970" y="142487"/>
                      <a:pt x="280169" y="121977"/>
                    </a:cubicBezTo>
                    <a:cubicBezTo>
                      <a:pt x="282590" y="112434"/>
                      <a:pt x="282038" y="104796"/>
                      <a:pt x="278531" y="99286"/>
                    </a:cubicBezTo>
                    <a:cubicBezTo>
                      <a:pt x="272745" y="90189"/>
                      <a:pt x="260763" y="88550"/>
                      <a:pt x="248781" y="88764"/>
                    </a:cubicBezTo>
                    <a:cubicBezTo>
                      <a:pt x="242202" y="97177"/>
                      <a:pt x="233069" y="104450"/>
                      <a:pt x="221799" y="102553"/>
                    </a:cubicBezTo>
                    <a:cubicBezTo>
                      <a:pt x="221069" y="102429"/>
                      <a:pt x="220526" y="101815"/>
                      <a:pt x="220482" y="101084"/>
                    </a:cubicBezTo>
                    <a:cubicBezTo>
                      <a:pt x="220304" y="98093"/>
                      <a:pt x="221247" y="95423"/>
                      <a:pt x="223277" y="93153"/>
                    </a:cubicBezTo>
                    <a:cubicBezTo>
                      <a:pt x="228707" y="87073"/>
                      <a:pt x="239950" y="85996"/>
                      <a:pt x="243262" y="85809"/>
                    </a:cubicBezTo>
                    <a:cubicBezTo>
                      <a:pt x="244543" y="85738"/>
                      <a:pt x="245852" y="85675"/>
                      <a:pt x="247178" y="85640"/>
                    </a:cubicBezTo>
                    <a:cubicBezTo>
                      <a:pt x="250045" y="81776"/>
                      <a:pt x="252368" y="77735"/>
                      <a:pt x="254086" y="74388"/>
                    </a:cubicBezTo>
                    <a:cubicBezTo>
                      <a:pt x="259276" y="64258"/>
                      <a:pt x="264208" y="53290"/>
                      <a:pt x="265205" y="41700"/>
                    </a:cubicBezTo>
                    <a:cubicBezTo>
                      <a:pt x="266282" y="29157"/>
                      <a:pt x="262187" y="17701"/>
                      <a:pt x="254255" y="11033"/>
                    </a:cubicBezTo>
                    <a:cubicBezTo>
                      <a:pt x="246662" y="4660"/>
                      <a:pt x="235481" y="2211"/>
                      <a:pt x="220081" y="3573"/>
                    </a:cubicBezTo>
                    <a:cubicBezTo>
                      <a:pt x="201325" y="5229"/>
                      <a:pt x="182684" y="10882"/>
                      <a:pt x="166171" y="19917"/>
                    </a:cubicBezTo>
                    <a:cubicBezTo>
                      <a:pt x="163136" y="21582"/>
                      <a:pt x="160777" y="23291"/>
                      <a:pt x="158943" y="25134"/>
                    </a:cubicBezTo>
                    <a:cubicBezTo>
                      <a:pt x="158329" y="25757"/>
                      <a:pt x="157759" y="26772"/>
                      <a:pt x="157207" y="27742"/>
                    </a:cubicBezTo>
                    <a:cubicBezTo>
                      <a:pt x="156450" y="29086"/>
                      <a:pt x="155667" y="30475"/>
                      <a:pt x="154519" y="31356"/>
                    </a:cubicBezTo>
                    <a:cubicBezTo>
                      <a:pt x="154154" y="31632"/>
                      <a:pt x="153691" y="31739"/>
                      <a:pt x="153246" y="31659"/>
                    </a:cubicBezTo>
                    <a:cubicBezTo>
                      <a:pt x="152801" y="31570"/>
                      <a:pt x="152409" y="31294"/>
                      <a:pt x="152178" y="30902"/>
                    </a:cubicBezTo>
                    <a:cubicBezTo>
                      <a:pt x="148457" y="24573"/>
                      <a:pt x="129994" y="7464"/>
                      <a:pt x="116855" y="11078"/>
                    </a:cubicBezTo>
                    <a:cubicBezTo>
                      <a:pt x="106600" y="13900"/>
                      <a:pt x="101241" y="29104"/>
                      <a:pt x="101375" y="55062"/>
                    </a:cubicBezTo>
                    <a:cubicBezTo>
                      <a:pt x="101375" y="55827"/>
                      <a:pt x="100841" y="56477"/>
                      <a:pt x="100093" y="56629"/>
                    </a:cubicBezTo>
                    <a:cubicBezTo>
                      <a:pt x="99345" y="56780"/>
                      <a:pt x="98597" y="56370"/>
                      <a:pt x="98312" y="55667"/>
                    </a:cubicBezTo>
                    <a:cubicBezTo>
                      <a:pt x="96309" y="50709"/>
                      <a:pt x="94039" y="45092"/>
                      <a:pt x="89998" y="41255"/>
                    </a:cubicBezTo>
                    <a:cubicBezTo>
                      <a:pt x="86419" y="37863"/>
                      <a:pt x="80428" y="35772"/>
                      <a:pt x="75906" y="38371"/>
                    </a:cubicBezTo>
                    <a:cubicBezTo>
                      <a:pt x="70129" y="41691"/>
                      <a:pt x="69817" y="50184"/>
                      <a:pt x="70191" y="57216"/>
                    </a:cubicBezTo>
                    <a:cubicBezTo>
                      <a:pt x="70485" y="62762"/>
                      <a:pt x="70788" y="68468"/>
                      <a:pt x="72426" y="73756"/>
                    </a:cubicBezTo>
                    <a:cubicBezTo>
                      <a:pt x="73058" y="74913"/>
                      <a:pt x="73512" y="76141"/>
                      <a:pt x="73797" y="77432"/>
                    </a:cubicBezTo>
                    <a:cubicBezTo>
                      <a:pt x="73966" y="78225"/>
                      <a:pt x="73512" y="79026"/>
                      <a:pt x="72746" y="79275"/>
                    </a:cubicBezTo>
                    <a:cubicBezTo>
                      <a:pt x="71972" y="79542"/>
                      <a:pt x="71135" y="79159"/>
                      <a:pt x="70797" y="78420"/>
                    </a:cubicBezTo>
                    <a:cubicBezTo>
                      <a:pt x="70289" y="77281"/>
                      <a:pt x="69853" y="76124"/>
                      <a:pt x="69479" y="74940"/>
                    </a:cubicBezTo>
                    <a:cubicBezTo>
                      <a:pt x="65304" y="67658"/>
                      <a:pt x="53545" y="66047"/>
                      <a:pt x="49664" y="65709"/>
                    </a:cubicBezTo>
                    <a:cubicBezTo>
                      <a:pt x="37593" y="64658"/>
                      <a:pt x="28112" y="66091"/>
                      <a:pt x="20661" y="70070"/>
                    </a:cubicBezTo>
                    <a:cubicBezTo>
                      <a:pt x="10148" y="75688"/>
                      <a:pt x="3116" y="87465"/>
                      <a:pt x="3151" y="99375"/>
                    </a:cubicBezTo>
                    <a:cubicBezTo>
                      <a:pt x="3187" y="111295"/>
                      <a:pt x="10291" y="123027"/>
                      <a:pt x="20839" y="128582"/>
                    </a:cubicBezTo>
                    <a:cubicBezTo>
                      <a:pt x="27712" y="132197"/>
                      <a:pt x="35483" y="133282"/>
                      <a:pt x="43682" y="133398"/>
                    </a:cubicBezTo>
                    <a:cubicBezTo>
                      <a:pt x="44278" y="132829"/>
                      <a:pt x="44901" y="132277"/>
                      <a:pt x="45578" y="131734"/>
                    </a:cubicBezTo>
                    <a:cubicBezTo>
                      <a:pt x="52770" y="125956"/>
                      <a:pt x="62171" y="122885"/>
                      <a:pt x="71384" y="123348"/>
                    </a:cubicBezTo>
                    <a:cubicBezTo>
                      <a:pt x="72230" y="123393"/>
                      <a:pt x="72889" y="124078"/>
                      <a:pt x="72898" y="124924"/>
                    </a:cubicBezTo>
                    <a:cubicBezTo>
                      <a:pt x="72933" y="132588"/>
                      <a:pt x="64005" y="135793"/>
                      <a:pt x="55646" y="136247"/>
                    </a:cubicBezTo>
                    <a:cubicBezTo>
                      <a:pt x="52067" y="136443"/>
                      <a:pt x="48631" y="136550"/>
                      <a:pt x="45026" y="136585"/>
                    </a:cubicBezTo>
                    <a:cubicBezTo>
                      <a:pt x="42782" y="139016"/>
                      <a:pt x="40254" y="142808"/>
                      <a:pt x="41038" y="146992"/>
                    </a:cubicBezTo>
                    <a:cubicBezTo>
                      <a:pt x="42150" y="152929"/>
                      <a:pt x="49503" y="156125"/>
                      <a:pt x="56198" y="156214"/>
                    </a:cubicBezTo>
                    <a:cubicBezTo>
                      <a:pt x="58681" y="156249"/>
                      <a:pt x="61289" y="156009"/>
                      <a:pt x="63800" y="155787"/>
                    </a:cubicBezTo>
                    <a:cubicBezTo>
                      <a:pt x="68420" y="155368"/>
                      <a:pt x="73182" y="154950"/>
                      <a:pt x="77865" y="156063"/>
                    </a:cubicBezTo>
                    <a:cubicBezTo>
                      <a:pt x="78630" y="156249"/>
                      <a:pt x="79138" y="156953"/>
                      <a:pt x="79075" y="157736"/>
                    </a:cubicBezTo>
                    <a:cubicBezTo>
                      <a:pt x="79013" y="158519"/>
                      <a:pt x="78390" y="159133"/>
                      <a:pt x="77607" y="159187"/>
                    </a:cubicBezTo>
                    <a:cubicBezTo>
                      <a:pt x="66791" y="159961"/>
                      <a:pt x="61254" y="173831"/>
                      <a:pt x="61530" y="186489"/>
                    </a:cubicBezTo>
                    <a:cubicBezTo>
                      <a:pt x="61610" y="190005"/>
                      <a:pt x="61984" y="193949"/>
                      <a:pt x="64209" y="196593"/>
                    </a:cubicBezTo>
                    <a:cubicBezTo>
                      <a:pt x="66203" y="198969"/>
                      <a:pt x="69737" y="200322"/>
                      <a:pt x="74705" y="200616"/>
                    </a:cubicBezTo>
                    <a:cubicBezTo>
                      <a:pt x="92232" y="201622"/>
                      <a:pt x="109680" y="191261"/>
                      <a:pt x="117113" y="175344"/>
                    </a:cubicBezTo>
                    <a:cubicBezTo>
                      <a:pt x="117380" y="174783"/>
                      <a:pt x="117941" y="174427"/>
                      <a:pt x="118555" y="174427"/>
                    </a:cubicBezTo>
                    <a:close/>
                    <a:moveTo>
                      <a:pt x="69524" y="126473"/>
                    </a:moveTo>
                    <a:cubicBezTo>
                      <a:pt x="62100" y="126499"/>
                      <a:pt x="54658" y="128956"/>
                      <a:pt x="48684" y="133354"/>
                    </a:cubicBezTo>
                    <a:cubicBezTo>
                      <a:pt x="50928" y="133292"/>
                      <a:pt x="53207" y="133194"/>
                      <a:pt x="55494" y="133069"/>
                    </a:cubicBezTo>
                    <a:cubicBezTo>
                      <a:pt x="61423" y="132749"/>
                      <a:pt x="68242" y="130817"/>
                      <a:pt x="69524" y="126473"/>
                    </a:cubicBezTo>
                    <a:close/>
                    <a:moveTo>
                      <a:pt x="223677" y="99589"/>
                    </a:moveTo>
                    <a:cubicBezTo>
                      <a:pt x="232001" y="100381"/>
                      <a:pt x="239069" y="95298"/>
                      <a:pt x="244570" y="88898"/>
                    </a:cubicBezTo>
                    <a:cubicBezTo>
                      <a:pt x="244196" y="88916"/>
                      <a:pt x="243822" y="88933"/>
                      <a:pt x="243448" y="88960"/>
                    </a:cubicBezTo>
                    <a:cubicBezTo>
                      <a:pt x="237244" y="89307"/>
                      <a:pt x="229321" y="91141"/>
                      <a:pt x="225654" y="95254"/>
                    </a:cubicBezTo>
                    <a:cubicBezTo>
                      <a:pt x="224487" y="96562"/>
                      <a:pt x="223838" y="97987"/>
                      <a:pt x="223677" y="995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1" name="Google Shape;131;p3"/>
            <p:cNvGrpSpPr/>
            <p:nvPr/>
          </p:nvGrpSpPr>
          <p:grpSpPr>
            <a:xfrm>
              <a:off x="146678" y="4194146"/>
              <a:ext cx="433747" cy="949342"/>
              <a:chOff x="7758834" y="2104435"/>
              <a:chExt cx="209641" cy="458819"/>
            </a:xfrm>
          </p:grpSpPr>
          <p:sp>
            <p:nvSpPr>
              <p:cNvPr id="132" name="Google Shape;132;p3"/>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3"/>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3"/>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3"/>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3"/>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7" name="Google Shape;137;p3"/>
            <p:cNvGrpSpPr/>
            <p:nvPr/>
          </p:nvGrpSpPr>
          <p:grpSpPr>
            <a:xfrm>
              <a:off x="-136764" y="2749382"/>
              <a:ext cx="717186" cy="697660"/>
              <a:chOff x="7382716" y="1724976"/>
              <a:chExt cx="306765" cy="298413"/>
            </a:xfrm>
          </p:grpSpPr>
          <p:sp>
            <p:nvSpPr>
              <p:cNvPr id="138" name="Google Shape;138;p3"/>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3"/>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0" name="Google Shape;140;p3"/>
            <p:cNvGrpSpPr/>
            <p:nvPr/>
          </p:nvGrpSpPr>
          <p:grpSpPr>
            <a:xfrm>
              <a:off x="-301922" y="-168355"/>
              <a:ext cx="1542178" cy="1152195"/>
              <a:chOff x="7094125" y="1005305"/>
              <a:chExt cx="671154" cy="501434"/>
            </a:xfrm>
          </p:grpSpPr>
          <p:sp>
            <p:nvSpPr>
              <p:cNvPr id="141" name="Google Shape;141;p3"/>
              <p:cNvSpPr/>
              <p:nvPr/>
            </p:nvSpPr>
            <p:spPr>
              <a:xfrm>
                <a:off x="7094125" y="1005305"/>
                <a:ext cx="671154" cy="501434"/>
              </a:xfrm>
              <a:custGeom>
                <a:avLst/>
                <a:gdLst/>
                <a:ahLst/>
                <a:cxnLst/>
                <a:rect l="l" t="t" r="r" b="b"/>
                <a:pathLst>
                  <a:path w="671154" h="501434" extrusionOk="0">
                    <a:moveTo>
                      <a:pt x="9" y="363180"/>
                    </a:moveTo>
                    <a:cubicBezTo>
                      <a:pt x="1050" y="387375"/>
                      <a:pt x="1825" y="411597"/>
                      <a:pt x="3258" y="435774"/>
                    </a:cubicBezTo>
                    <a:cubicBezTo>
                      <a:pt x="3935" y="447089"/>
                      <a:pt x="7549" y="457673"/>
                      <a:pt x="15284" y="466432"/>
                    </a:cubicBezTo>
                    <a:cubicBezTo>
                      <a:pt x="15979" y="467216"/>
                      <a:pt x="16771" y="468044"/>
                      <a:pt x="17118" y="468987"/>
                    </a:cubicBezTo>
                    <a:cubicBezTo>
                      <a:pt x="26545" y="494678"/>
                      <a:pt x="48328" y="501408"/>
                      <a:pt x="71891" y="501435"/>
                    </a:cubicBezTo>
                    <a:cubicBezTo>
                      <a:pt x="124039" y="501488"/>
                      <a:pt x="167765" y="481548"/>
                      <a:pt x="201761" y="441418"/>
                    </a:cubicBezTo>
                    <a:cubicBezTo>
                      <a:pt x="218265" y="421932"/>
                      <a:pt x="229410" y="399188"/>
                      <a:pt x="241410" y="376924"/>
                    </a:cubicBezTo>
                    <a:cubicBezTo>
                      <a:pt x="254398" y="352827"/>
                      <a:pt x="267813" y="328943"/>
                      <a:pt x="281450" y="305202"/>
                    </a:cubicBezTo>
                    <a:cubicBezTo>
                      <a:pt x="284548" y="299807"/>
                      <a:pt x="289097" y="295143"/>
                      <a:pt x="293450" y="290594"/>
                    </a:cubicBezTo>
                    <a:cubicBezTo>
                      <a:pt x="301569" y="282111"/>
                      <a:pt x="311432" y="277864"/>
                      <a:pt x="323485" y="278434"/>
                    </a:cubicBezTo>
                    <a:cubicBezTo>
                      <a:pt x="332511" y="278861"/>
                      <a:pt x="341716" y="279182"/>
                      <a:pt x="350609" y="277900"/>
                    </a:cubicBezTo>
                    <a:cubicBezTo>
                      <a:pt x="371297" y="274927"/>
                      <a:pt x="385932" y="262001"/>
                      <a:pt x="398599" y="246423"/>
                    </a:cubicBezTo>
                    <a:cubicBezTo>
                      <a:pt x="404314" y="239399"/>
                      <a:pt x="409726" y="232126"/>
                      <a:pt x="415673" y="225316"/>
                    </a:cubicBezTo>
                    <a:cubicBezTo>
                      <a:pt x="421895" y="218186"/>
                      <a:pt x="429221" y="216771"/>
                      <a:pt x="438390" y="220536"/>
                    </a:cubicBezTo>
                    <a:cubicBezTo>
                      <a:pt x="449251" y="224996"/>
                      <a:pt x="460467" y="229011"/>
                      <a:pt x="471897" y="231566"/>
                    </a:cubicBezTo>
                    <a:cubicBezTo>
                      <a:pt x="490190" y="235651"/>
                      <a:pt x="508074" y="231593"/>
                      <a:pt x="525175" y="225067"/>
                    </a:cubicBezTo>
                    <a:cubicBezTo>
                      <a:pt x="557444" y="212756"/>
                      <a:pt x="589606" y="200142"/>
                      <a:pt x="621573" y="187065"/>
                    </a:cubicBezTo>
                    <a:cubicBezTo>
                      <a:pt x="650050" y="175413"/>
                      <a:pt x="667435" y="154084"/>
                      <a:pt x="670649" y="123346"/>
                    </a:cubicBezTo>
                    <a:cubicBezTo>
                      <a:pt x="673551" y="95634"/>
                      <a:pt x="663919" y="71385"/>
                      <a:pt x="642617" y="53377"/>
                    </a:cubicBezTo>
                    <a:cubicBezTo>
                      <a:pt x="615048" y="30063"/>
                      <a:pt x="582601" y="15375"/>
                      <a:pt x="548355" y="4541"/>
                    </a:cubicBezTo>
                    <a:cubicBezTo>
                      <a:pt x="547954" y="4417"/>
                      <a:pt x="547465" y="4105"/>
                      <a:pt x="547153" y="4230"/>
                    </a:cubicBezTo>
                    <a:cubicBezTo>
                      <a:pt x="538216" y="7604"/>
                      <a:pt x="530587" y="963"/>
                      <a:pt x="522032" y="989"/>
                    </a:cubicBezTo>
                    <a:cubicBezTo>
                      <a:pt x="513397" y="1016"/>
                      <a:pt x="504754" y="-43"/>
                      <a:pt x="496119" y="1"/>
                    </a:cubicBezTo>
                    <a:cubicBezTo>
                      <a:pt x="419972" y="375"/>
                      <a:pt x="343826" y="411"/>
                      <a:pt x="267688" y="1568"/>
                    </a:cubicBezTo>
                    <a:cubicBezTo>
                      <a:pt x="231644" y="2111"/>
                      <a:pt x="195734" y="5512"/>
                      <a:pt x="160216" y="12446"/>
                    </a:cubicBezTo>
                    <a:cubicBezTo>
                      <a:pt x="117229" y="20841"/>
                      <a:pt x="84675" y="43923"/>
                      <a:pt x="60782" y="80314"/>
                    </a:cubicBezTo>
                    <a:cubicBezTo>
                      <a:pt x="39257" y="113109"/>
                      <a:pt x="27391" y="149553"/>
                      <a:pt x="18302" y="187234"/>
                    </a:cubicBezTo>
                    <a:cubicBezTo>
                      <a:pt x="8510" y="227818"/>
                      <a:pt x="4816" y="269105"/>
                      <a:pt x="3071" y="310650"/>
                    </a:cubicBezTo>
                    <a:cubicBezTo>
                      <a:pt x="2341" y="328133"/>
                      <a:pt x="1700" y="345625"/>
                      <a:pt x="1015" y="363109"/>
                    </a:cubicBezTo>
                    <a:cubicBezTo>
                      <a:pt x="676" y="363126"/>
                      <a:pt x="338" y="363153"/>
                      <a:pt x="0" y="36317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3"/>
              <p:cNvSpPr/>
              <p:nvPr/>
            </p:nvSpPr>
            <p:spPr>
              <a:xfrm>
                <a:off x="7291916" y="1271104"/>
                <a:ext cx="35623" cy="54520"/>
              </a:xfrm>
              <a:custGeom>
                <a:avLst/>
                <a:gdLst/>
                <a:ahLst/>
                <a:cxnLst/>
                <a:rect l="l" t="t" r="r" b="b"/>
                <a:pathLst>
                  <a:path w="35623" h="54520" extrusionOk="0">
                    <a:moveTo>
                      <a:pt x="17" y="37143"/>
                    </a:moveTo>
                    <a:cubicBezTo>
                      <a:pt x="1130" y="24893"/>
                      <a:pt x="5999" y="14363"/>
                      <a:pt x="14278" y="5906"/>
                    </a:cubicBezTo>
                    <a:cubicBezTo>
                      <a:pt x="16975" y="3146"/>
                      <a:pt x="21044" y="1553"/>
                      <a:pt x="24756" y="333"/>
                    </a:cubicBezTo>
                    <a:cubicBezTo>
                      <a:pt x="29785" y="-1322"/>
                      <a:pt x="35322" y="3431"/>
                      <a:pt x="35580" y="9235"/>
                    </a:cubicBezTo>
                    <a:cubicBezTo>
                      <a:pt x="35696" y="11719"/>
                      <a:pt x="35616" y="14380"/>
                      <a:pt x="34904" y="16713"/>
                    </a:cubicBezTo>
                    <a:cubicBezTo>
                      <a:pt x="31138" y="29024"/>
                      <a:pt x="26278" y="40766"/>
                      <a:pt x="18035" y="50602"/>
                    </a:cubicBezTo>
                    <a:cubicBezTo>
                      <a:pt x="16112" y="52890"/>
                      <a:pt x="13753" y="54128"/>
                      <a:pt x="10931" y="54457"/>
                    </a:cubicBezTo>
                    <a:cubicBezTo>
                      <a:pt x="7940" y="54804"/>
                      <a:pt x="5634" y="53745"/>
                      <a:pt x="4050" y="50896"/>
                    </a:cubicBezTo>
                    <a:cubicBezTo>
                      <a:pt x="1682" y="46659"/>
                      <a:pt x="-250" y="42315"/>
                      <a:pt x="26" y="371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3"/>
              <p:cNvSpPr/>
              <p:nvPr/>
            </p:nvSpPr>
            <p:spPr>
              <a:xfrm>
                <a:off x="7316971" y="1205508"/>
                <a:ext cx="42118" cy="41613"/>
              </a:xfrm>
              <a:custGeom>
                <a:avLst/>
                <a:gdLst/>
                <a:ahLst/>
                <a:cxnLst/>
                <a:rect l="l" t="t" r="r" b="b"/>
                <a:pathLst>
                  <a:path w="42118" h="41613" extrusionOk="0">
                    <a:moveTo>
                      <a:pt x="42101" y="11520"/>
                    </a:moveTo>
                    <a:cubicBezTo>
                      <a:pt x="42270" y="15250"/>
                      <a:pt x="41255" y="18588"/>
                      <a:pt x="39181" y="21526"/>
                    </a:cubicBezTo>
                    <a:cubicBezTo>
                      <a:pt x="32665" y="30766"/>
                      <a:pt x="24929" y="38315"/>
                      <a:pt x="13998" y="41208"/>
                    </a:cubicBezTo>
                    <a:cubicBezTo>
                      <a:pt x="12484" y="41609"/>
                      <a:pt x="10846" y="41671"/>
                      <a:pt x="9279" y="41573"/>
                    </a:cubicBezTo>
                    <a:cubicBezTo>
                      <a:pt x="2835" y="41173"/>
                      <a:pt x="-1207" y="35636"/>
                      <a:pt x="324" y="28977"/>
                    </a:cubicBezTo>
                    <a:cubicBezTo>
                      <a:pt x="2550" y="19319"/>
                      <a:pt x="8505" y="12428"/>
                      <a:pt x="15805" y="6669"/>
                    </a:cubicBezTo>
                    <a:cubicBezTo>
                      <a:pt x="20033" y="3331"/>
                      <a:pt x="24733" y="1007"/>
                      <a:pt x="29994" y="260"/>
                    </a:cubicBezTo>
                    <a:cubicBezTo>
                      <a:pt x="31899" y="-7"/>
                      <a:pt x="33884" y="-114"/>
                      <a:pt x="35771" y="162"/>
                    </a:cubicBezTo>
                    <a:cubicBezTo>
                      <a:pt x="39546" y="722"/>
                      <a:pt x="40819" y="2245"/>
                      <a:pt x="41415" y="6260"/>
                    </a:cubicBezTo>
                    <a:cubicBezTo>
                      <a:pt x="41673" y="8004"/>
                      <a:pt x="41869" y="9758"/>
                      <a:pt x="42083" y="11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3"/>
              <p:cNvSpPr/>
              <p:nvPr/>
            </p:nvSpPr>
            <p:spPr>
              <a:xfrm>
                <a:off x="7417325" y="1212115"/>
                <a:ext cx="36153" cy="45867"/>
              </a:xfrm>
              <a:custGeom>
                <a:avLst/>
                <a:gdLst/>
                <a:ahLst/>
                <a:cxnLst/>
                <a:rect l="l" t="t" r="r" b="b"/>
                <a:pathLst>
                  <a:path w="36153" h="45867" extrusionOk="0">
                    <a:moveTo>
                      <a:pt x="0" y="31922"/>
                    </a:moveTo>
                    <a:cubicBezTo>
                      <a:pt x="205" y="30542"/>
                      <a:pt x="240" y="29109"/>
                      <a:pt x="632" y="27800"/>
                    </a:cubicBezTo>
                    <a:cubicBezTo>
                      <a:pt x="3890" y="17136"/>
                      <a:pt x="8982" y="7869"/>
                      <a:pt x="18427" y="1976"/>
                    </a:cubicBezTo>
                    <a:cubicBezTo>
                      <a:pt x="22299" y="-436"/>
                      <a:pt x="26314" y="-757"/>
                      <a:pt x="30231" y="1665"/>
                    </a:cubicBezTo>
                    <a:cubicBezTo>
                      <a:pt x="34174" y="4104"/>
                      <a:pt x="36676" y="7887"/>
                      <a:pt x="36061" y="12774"/>
                    </a:cubicBezTo>
                    <a:cubicBezTo>
                      <a:pt x="34744" y="23287"/>
                      <a:pt x="31833" y="33204"/>
                      <a:pt x="24275" y="40824"/>
                    </a:cubicBezTo>
                    <a:cubicBezTo>
                      <a:pt x="17937" y="47207"/>
                      <a:pt x="9659" y="47545"/>
                      <a:pt x="3854" y="41759"/>
                    </a:cubicBezTo>
                    <a:cubicBezTo>
                      <a:pt x="1175" y="39088"/>
                      <a:pt x="89" y="35759"/>
                      <a:pt x="0" y="3192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3"/>
              <p:cNvSpPr/>
              <p:nvPr/>
            </p:nvSpPr>
            <p:spPr>
              <a:xfrm>
                <a:off x="7292266" y="1173362"/>
                <a:ext cx="39248" cy="39002"/>
              </a:xfrm>
              <a:custGeom>
                <a:avLst/>
                <a:gdLst/>
                <a:ahLst/>
                <a:cxnLst/>
                <a:rect l="l" t="t" r="r" b="b"/>
                <a:pathLst>
                  <a:path w="39248" h="39002" extrusionOk="0">
                    <a:moveTo>
                      <a:pt x="13501" y="39002"/>
                    </a:moveTo>
                    <a:cubicBezTo>
                      <a:pt x="4279" y="39073"/>
                      <a:pt x="-937" y="32913"/>
                      <a:pt x="140" y="23219"/>
                    </a:cubicBezTo>
                    <a:cubicBezTo>
                      <a:pt x="1546" y="10632"/>
                      <a:pt x="14872" y="-976"/>
                      <a:pt x="26712" y="65"/>
                    </a:cubicBezTo>
                    <a:cubicBezTo>
                      <a:pt x="36887" y="964"/>
                      <a:pt x="42539" y="11290"/>
                      <a:pt x="37198" y="20584"/>
                    </a:cubicBezTo>
                    <a:cubicBezTo>
                      <a:pt x="33967" y="26201"/>
                      <a:pt x="29231" y="30955"/>
                      <a:pt x="24691" y="35566"/>
                    </a:cubicBezTo>
                    <a:cubicBezTo>
                      <a:pt x="21762" y="38539"/>
                      <a:pt x="17543" y="38975"/>
                      <a:pt x="13493" y="3900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146;p3"/>
              <p:cNvSpPr/>
              <p:nvPr/>
            </p:nvSpPr>
            <p:spPr>
              <a:xfrm>
                <a:off x="7360765" y="1245790"/>
                <a:ext cx="32821" cy="40744"/>
              </a:xfrm>
              <a:custGeom>
                <a:avLst/>
                <a:gdLst/>
                <a:ahLst/>
                <a:cxnLst/>
                <a:rect l="l" t="t" r="r" b="b"/>
                <a:pathLst>
                  <a:path w="32821" h="40744" extrusionOk="0">
                    <a:moveTo>
                      <a:pt x="11660" y="40744"/>
                    </a:moveTo>
                    <a:cubicBezTo>
                      <a:pt x="7129" y="40228"/>
                      <a:pt x="4049" y="38083"/>
                      <a:pt x="2037" y="34130"/>
                    </a:cubicBezTo>
                    <a:cubicBezTo>
                      <a:pt x="319" y="30739"/>
                      <a:pt x="-429" y="27053"/>
                      <a:pt x="247" y="23288"/>
                    </a:cubicBezTo>
                    <a:cubicBezTo>
                      <a:pt x="1885" y="14199"/>
                      <a:pt x="6523" y="7131"/>
                      <a:pt x="13832" y="2155"/>
                    </a:cubicBezTo>
                    <a:cubicBezTo>
                      <a:pt x="19458" y="-1682"/>
                      <a:pt x="28146" y="-729"/>
                      <a:pt x="31475" y="7736"/>
                    </a:cubicBezTo>
                    <a:cubicBezTo>
                      <a:pt x="33122" y="11938"/>
                      <a:pt x="33211" y="15507"/>
                      <a:pt x="32000" y="19549"/>
                    </a:cubicBezTo>
                    <a:cubicBezTo>
                      <a:pt x="29784" y="26920"/>
                      <a:pt x="26775" y="33756"/>
                      <a:pt x="19974" y="37575"/>
                    </a:cubicBezTo>
                    <a:cubicBezTo>
                      <a:pt x="17401" y="39026"/>
                      <a:pt x="14437" y="39712"/>
                      <a:pt x="11651" y="4074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147;p3"/>
              <p:cNvSpPr/>
              <p:nvPr/>
            </p:nvSpPr>
            <p:spPr>
              <a:xfrm>
                <a:off x="7408050" y="1273243"/>
                <a:ext cx="37802" cy="31286"/>
              </a:xfrm>
              <a:custGeom>
                <a:avLst/>
                <a:gdLst/>
                <a:ahLst/>
                <a:cxnLst/>
                <a:rect l="l" t="t" r="r" b="b"/>
                <a:pathLst>
                  <a:path w="37802" h="31286" extrusionOk="0">
                    <a:moveTo>
                      <a:pt x="15186" y="31282"/>
                    </a:moveTo>
                    <a:cubicBezTo>
                      <a:pt x="11910" y="31344"/>
                      <a:pt x="8118" y="30801"/>
                      <a:pt x="4851" y="28158"/>
                    </a:cubicBezTo>
                    <a:cubicBezTo>
                      <a:pt x="-348" y="23956"/>
                      <a:pt x="-1487" y="17342"/>
                      <a:pt x="2011" y="11538"/>
                    </a:cubicBezTo>
                    <a:cubicBezTo>
                      <a:pt x="7103" y="3081"/>
                      <a:pt x="19423" y="-1957"/>
                      <a:pt x="28521" y="722"/>
                    </a:cubicBezTo>
                    <a:cubicBezTo>
                      <a:pt x="35037" y="2645"/>
                      <a:pt x="40280" y="10915"/>
                      <a:pt x="36568" y="18944"/>
                    </a:cubicBezTo>
                    <a:cubicBezTo>
                      <a:pt x="33079" y="26493"/>
                      <a:pt x="25272" y="31291"/>
                      <a:pt x="15186" y="312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148;p3"/>
              <p:cNvSpPr/>
              <p:nvPr/>
            </p:nvSpPr>
            <p:spPr>
              <a:xfrm>
                <a:off x="7343753" y="1296756"/>
                <a:ext cx="38383" cy="29631"/>
              </a:xfrm>
              <a:custGeom>
                <a:avLst/>
                <a:gdLst/>
                <a:ahLst/>
                <a:cxnLst/>
                <a:rect l="l" t="t" r="r" b="b"/>
                <a:pathLst>
                  <a:path w="38383" h="29631" extrusionOk="0">
                    <a:moveTo>
                      <a:pt x="18933" y="29632"/>
                    </a:moveTo>
                    <a:cubicBezTo>
                      <a:pt x="15452" y="28849"/>
                      <a:pt x="11784" y="28519"/>
                      <a:pt x="8526" y="27175"/>
                    </a:cubicBezTo>
                    <a:cubicBezTo>
                      <a:pt x="3764" y="25225"/>
                      <a:pt x="613" y="21460"/>
                      <a:pt x="70" y="16136"/>
                    </a:cubicBezTo>
                    <a:cubicBezTo>
                      <a:pt x="-491" y="10591"/>
                      <a:pt x="2393" y="6630"/>
                      <a:pt x="6719" y="3665"/>
                    </a:cubicBezTo>
                    <a:cubicBezTo>
                      <a:pt x="14072" y="-1356"/>
                      <a:pt x="26018" y="-1276"/>
                      <a:pt x="32998" y="4261"/>
                    </a:cubicBezTo>
                    <a:cubicBezTo>
                      <a:pt x="41018" y="10618"/>
                      <a:pt x="39158" y="19653"/>
                      <a:pt x="33434" y="24629"/>
                    </a:cubicBezTo>
                    <a:cubicBezTo>
                      <a:pt x="29339" y="28181"/>
                      <a:pt x="24372" y="29284"/>
                      <a:pt x="18942" y="296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149;p3"/>
              <p:cNvSpPr/>
              <p:nvPr/>
            </p:nvSpPr>
            <p:spPr>
              <a:xfrm>
                <a:off x="7380132" y="1185986"/>
                <a:ext cx="33871" cy="34194"/>
              </a:xfrm>
              <a:custGeom>
                <a:avLst/>
                <a:gdLst/>
                <a:ahLst/>
                <a:cxnLst/>
                <a:rect l="l" t="t" r="r" b="b"/>
                <a:pathLst>
                  <a:path w="33871" h="34194" extrusionOk="0">
                    <a:moveTo>
                      <a:pt x="12580" y="34194"/>
                    </a:moveTo>
                    <a:cubicBezTo>
                      <a:pt x="3723" y="34239"/>
                      <a:pt x="-1983" y="25888"/>
                      <a:pt x="643" y="16586"/>
                    </a:cubicBezTo>
                    <a:cubicBezTo>
                      <a:pt x="2236" y="10933"/>
                      <a:pt x="5441" y="6482"/>
                      <a:pt x="10052" y="3144"/>
                    </a:cubicBezTo>
                    <a:cubicBezTo>
                      <a:pt x="16363" y="-1422"/>
                      <a:pt x="22684" y="-648"/>
                      <a:pt x="28951" y="3117"/>
                    </a:cubicBezTo>
                    <a:cubicBezTo>
                      <a:pt x="32707" y="5370"/>
                      <a:pt x="34203" y="8921"/>
                      <a:pt x="33811" y="13479"/>
                    </a:cubicBezTo>
                    <a:cubicBezTo>
                      <a:pt x="32921" y="23814"/>
                      <a:pt x="22372" y="34140"/>
                      <a:pt x="12580" y="3419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150;p3"/>
              <p:cNvSpPr/>
              <p:nvPr/>
            </p:nvSpPr>
            <p:spPr>
              <a:xfrm>
                <a:off x="7424841" y="1147434"/>
                <a:ext cx="37484" cy="32111"/>
              </a:xfrm>
              <a:custGeom>
                <a:avLst/>
                <a:gdLst/>
                <a:ahLst/>
                <a:cxnLst/>
                <a:rect l="l" t="t" r="r" b="b"/>
                <a:pathLst>
                  <a:path w="37484" h="32111" extrusionOk="0">
                    <a:moveTo>
                      <a:pt x="12068" y="32100"/>
                    </a:moveTo>
                    <a:cubicBezTo>
                      <a:pt x="11997" y="32100"/>
                      <a:pt x="11205" y="32127"/>
                      <a:pt x="10413" y="32100"/>
                    </a:cubicBezTo>
                    <a:cubicBezTo>
                      <a:pt x="1262" y="31779"/>
                      <a:pt x="-2807" y="23919"/>
                      <a:pt x="2098" y="15765"/>
                    </a:cubicBezTo>
                    <a:cubicBezTo>
                      <a:pt x="6327" y="8741"/>
                      <a:pt x="12122" y="3810"/>
                      <a:pt x="19929" y="1816"/>
                    </a:cubicBezTo>
                    <a:cubicBezTo>
                      <a:pt x="20783" y="1602"/>
                      <a:pt x="21620" y="1300"/>
                      <a:pt x="22448" y="979"/>
                    </a:cubicBezTo>
                    <a:cubicBezTo>
                      <a:pt x="26997" y="-784"/>
                      <a:pt x="31234" y="-294"/>
                      <a:pt x="34635" y="3498"/>
                    </a:cubicBezTo>
                    <a:cubicBezTo>
                      <a:pt x="38169" y="7451"/>
                      <a:pt x="38142" y="12231"/>
                      <a:pt x="36050" y="16815"/>
                    </a:cubicBezTo>
                    <a:cubicBezTo>
                      <a:pt x="32062" y="25557"/>
                      <a:pt x="25119" y="30186"/>
                      <a:pt x="16226" y="31753"/>
                    </a:cubicBezTo>
                    <a:cubicBezTo>
                      <a:pt x="15095" y="31948"/>
                      <a:pt x="13938" y="31948"/>
                      <a:pt x="12077" y="320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151;p3"/>
              <p:cNvSpPr/>
              <p:nvPr/>
            </p:nvSpPr>
            <p:spPr>
              <a:xfrm>
                <a:off x="7356691" y="1152921"/>
                <a:ext cx="31309" cy="38159"/>
              </a:xfrm>
              <a:custGeom>
                <a:avLst/>
                <a:gdLst/>
                <a:ahLst/>
                <a:cxnLst/>
                <a:rect l="l" t="t" r="r" b="b"/>
                <a:pathLst>
                  <a:path w="31309" h="38159" extrusionOk="0">
                    <a:moveTo>
                      <a:pt x="9022" y="38150"/>
                    </a:moveTo>
                    <a:cubicBezTo>
                      <a:pt x="3048" y="38133"/>
                      <a:pt x="-815" y="32889"/>
                      <a:pt x="147" y="26507"/>
                    </a:cubicBezTo>
                    <a:cubicBezTo>
                      <a:pt x="1144" y="19875"/>
                      <a:pt x="4580" y="14489"/>
                      <a:pt x="8657" y="9682"/>
                    </a:cubicBezTo>
                    <a:cubicBezTo>
                      <a:pt x="11381" y="6460"/>
                      <a:pt x="14656" y="3638"/>
                      <a:pt x="18066" y="1234"/>
                    </a:cubicBezTo>
                    <a:cubicBezTo>
                      <a:pt x="21306" y="-1053"/>
                      <a:pt x="23612" y="14"/>
                      <a:pt x="26371" y="2997"/>
                    </a:cubicBezTo>
                    <a:cubicBezTo>
                      <a:pt x="28285" y="5062"/>
                      <a:pt x="30724" y="6753"/>
                      <a:pt x="31045" y="9789"/>
                    </a:cubicBezTo>
                    <a:cubicBezTo>
                      <a:pt x="31330" y="12495"/>
                      <a:pt x="31570" y="15539"/>
                      <a:pt x="30724" y="17996"/>
                    </a:cubicBezTo>
                    <a:cubicBezTo>
                      <a:pt x="27600" y="27005"/>
                      <a:pt x="21689" y="33450"/>
                      <a:pt x="13268" y="37180"/>
                    </a:cubicBezTo>
                    <a:cubicBezTo>
                      <a:pt x="12458" y="37536"/>
                      <a:pt x="11594" y="37776"/>
                      <a:pt x="10731" y="37972"/>
                    </a:cubicBezTo>
                    <a:cubicBezTo>
                      <a:pt x="10045" y="38123"/>
                      <a:pt x="9333" y="38123"/>
                      <a:pt x="9031" y="381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3"/>
              <p:cNvSpPr/>
              <p:nvPr/>
            </p:nvSpPr>
            <p:spPr>
              <a:xfrm>
                <a:off x="7460838" y="1234023"/>
                <a:ext cx="25323" cy="33230"/>
              </a:xfrm>
              <a:custGeom>
                <a:avLst/>
                <a:gdLst/>
                <a:ahLst/>
                <a:cxnLst/>
                <a:rect l="l" t="t" r="r" b="b"/>
                <a:pathLst>
                  <a:path w="25323" h="33230" extrusionOk="0">
                    <a:moveTo>
                      <a:pt x="9" y="18061"/>
                    </a:moveTo>
                    <a:cubicBezTo>
                      <a:pt x="1255" y="14029"/>
                      <a:pt x="2030" y="9739"/>
                      <a:pt x="3854" y="6026"/>
                    </a:cubicBezTo>
                    <a:cubicBezTo>
                      <a:pt x="7567" y="-1513"/>
                      <a:pt x="17412" y="-2021"/>
                      <a:pt x="22237" y="4744"/>
                    </a:cubicBezTo>
                    <a:cubicBezTo>
                      <a:pt x="27364" y="11928"/>
                      <a:pt x="25913" y="24551"/>
                      <a:pt x="19290" y="30231"/>
                    </a:cubicBezTo>
                    <a:cubicBezTo>
                      <a:pt x="12133" y="36382"/>
                      <a:pt x="2644" y="32625"/>
                      <a:pt x="1166" y="23047"/>
                    </a:cubicBezTo>
                    <a:cubicBezTo>
                      <a:pt x="926" y="21480"/>
                      <a:pt x="792" y="19895"/>
                      <a:pt x="614" y="18329"/>
                    </a:cubicBezTo>
                    <a:cubicBezTo>
                      <a:pt x="409" y="18240"/>
                      <a:pt x="205" y="18151"/>
                      <a:pt x="0" y="180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3"/>
              <p:cNvSpPr/>
              <p:nvPr/>
            </p:nvSpPr>
            <p:spPr>
              <a:xfrm>
                <a:off x="7459102" y="1181844"/>
                <a:ext cx="24526" cy="35203"/>
              </a:xfrm>
              <a:custGeom>
                <a:avLst/>
                <a:gdLst/>
                <a:ahLst/>
                <a:cxnLst/>
                <a:rect l="l" t="t" r="r" b="b"/>
                <a:pathLst>
                  <a:path w="24526" h="35203" extrusionOk="0">
                    <a:moveTo>
                      <a:pt x="668" y="19785"/>
                    </a:moveTo>
                    <a:cubicBezTo>
                      <a:pt x="828" y="13500"/>
                      <a:pt x="2777" y="7963"/>
                      <a:pt x="6819" y="3263"/>
                    </a:cubicBezTo>
                    <a:cubicBezTo>
                      <a:pt x="11688" y="-2408"/>
                      <a:pt x="18062" y="191"/>
                      <a:pt x="21836" y="4411"/>
                    </a:cubicBezTo>
                    <a:cubicBezTo>
                      <a:pt x="24017" y="6850"/>
                      <a:pt x="24747" y="10188"/>
                      <a:pt x="24471" y="13553"/>
                    </a:cubicBezTo>
                    <a:cubicBezTo>
                      <a:pt x="23999" y="19108"/>
                      <a:pt x="22593" y="24476"/>
                      <a:pt x="19548" y="29025"/>
                    </a:cubicBezTo>
                    <a:cubicBezTo>
                      <a:pt x="18053" y="31250"/>
                      <a:pt x="15747" y="33217"/>
                      <a:pt x="13397" y="34384"/>
                    </a:cubicBezTo>
                    <a:cubicBezTo>
                      <a:pt x="9534" y="36297"/>
                      <a:pt x="5412" y="34775"/>
                      <a:pt x="3463" y="30707"/>
                    </a:cubicBezTo>
                    <a:cubicBezTo>
                      <a:pt x="1878" y="27387"/>
                      <a:pt x="1122" y="23630"/>
                      <a:pt x="0" y="20061"/>
                    </a:cubicBezTo>
                    <a:cubicBezTo>
                      <a:pt x="223" y="19971"/>
                      <a:pt x="445" y="19874"/>
                      <a:pt x="676" y="1978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3"/>
              <p:cNvSpPr/>
              <p:nvPr/>
            </p:nvSpPr>
            <p:spPr>
              <a:xfrm>
                <a:off x="7404266" y="1125600"/>
                <a:ext cx="29193" cy="26281"/>
              </a:xfrm>
              <a:custGeom>
                <a:avLst/>
                <a:gdLst/>
                <a:ahLst/>
                <a:cxnLst/>
                <a:rect l="l" t="t" r="r" b="b"/>
                <a:pathLst>
                  <a:path w="29193" h="26281" extrusionOk="0">
                    <a:moveTo>
                      <a:pt x="11742" y="26267"/>
                    </a:moveTo>
                    <a:cubicBezTo>
                      <a:pt x="7265" y="26454"/>
                      <a:pt x="3286" y="24878"/>
                      <a:pt x="1140" y="20035"/>
                    </a:cubicBezTo>
                    <a:cubicBezTo>
                      <a:pt x="-1103" y="14970"/>
                      <a:pt x="116" y="10377"/>
                      <a:pt x="3464" y="6308"/>
                    </a:cubicBezTo>
                    <a:cubicBezTo>
                      <a:pt x="8564" y="104"/>
                      <a:pt x="16175" y="-1668"/>
                      <a:pt x="23350" y="1635"/>
                    </a:cubicBezTo>
                    <a:cubicBezTo>
                      <a:pt x="28798" y="4146"/>
                      <a:pt x="30757" y="10564"/>
                      <a:pt x="27855" y="16466"/>
                    </a:cubicBezTo>
                    <a:cubicBezTo>
                      <a:pt x="24810" y="22679"/>
                      <a:pt x="19175" y="26169"/>
                      <a:pt x="11733" y="262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5" name="Google Shape;155;p3"/>
            <p:cNvGrpSpPr/>
            <p:nvPr/>
          </p:nvGrpSpPr>
          <p:grpSpPr>
            <a:xfrm>
              <a:off x="8249777" y="-168355"/>
              <a:ext cx="1068996" cy="992398"/>
              <a:chOff x="5618890" y="389832"/>
              <a:chExt cx="526573" cy="488842"/>
            </a:xfrm>
          </p:grpSpPr>
          <p:sp>
            <p:nvSpPr>
              <p:cNvPr id="156" name="Google Shape;156;p3"/>
              <p:cNvSpPr/>
              <p:nvPr/>
            </p:nvSpPr>
            <p:spPr>
              <a:xfrm>
                <a:off x="5790654" y="389832"/>
                <a:ext cx="354809" cy="397357"/>
              </a:xfrm>
              <a:custGeom>
                <a:avLst/>
                <a:gdLst/>
                <a:ahLst/>
                <a:cxnLst/>
                <a:rect l="l" t="t" r="r" b="b"/>
                <a:pathLst>
                  <a:path w="354809" h="397357" extrusionOk="0">
                    <a:moveTo>
                      <a:pt x="109369" y="7892"/>
                    </a:moveTo>
                    <a:cubicBezTo>
                      <a:pt x="123932" y="7028"/>
                      <a:pt x="137970" y="10046"/>
                      <a:pt x="151653" y="14425"/>
                    </a:cubicBezTo>
                    <a:cubicBezTo>
                      <a:pt x="162513" y="17906"/>
                      <a:pt x="172563" y="16838"/>
                      <a:pt x="182782" y="12387"/>
                    </a:cubicBezTo>
                    <a:cubicBezTo>
                      <a:pt x="191310" y="8666"/>
                      <a:pt x="199900" y="4829"/>
                      <a:pt x="208802" y="2230"/>
                    </a:cubicBezTo>
                    <a:cubicBezTo>
                      <a:pt x="241784" y="-7393"/>
                      <a:pt x="280534" y="15529"/>
                      <a:pt x="292702" y="44131"/>
                    </a:cubicBezTo>
                    <a:cubicBezTo>
                      <a:pt x="296851" y="53879"/>
                      <a:pt x="299833" y="64267"/>
                      <a:pt x="302112" y="74638"/>
                    </a:cubicBezTo>
                    <a:cubicBezTo>
                      <a:pt x="305103" y="88249"/>
                      <a:pt x="311023" y="99705"/>
                      <a:pt x="321749" y="108714"/>
                    </a:cubicBezTo>
                    <a:cubicBezTo>
                      <a:pt x="338690" y="122939"/>
                      <a:pt x="350057" y="140387"/>
                      <a:pt x="353476" y="162713"/>
                    </a:cubicBezTo>
                    <a:cubicBezTo>
                      <a:pt x="356110" y="179911"/>
                      <a:pt x="354775" y="196709"/>
                      <a:pt x="350057" y="213302"/>
                    </a:cubicBezTo>
                    <a:cubicBezTo>
                      <a:pt x="347440" y="222533"/>
                      <a:pt x="344885" y="231836"/>
                      <a:pt x="341405" y="240755"/>
                    </a:cubicBezTo>
                    <a:cubicBezTo>
                      <a:pt x="334141" y="259352"/>
                      <a:pt x="332894" y="278223"/>
                      <a:pt x="336482" y="297745"/>
                    </a:cubicBezTo>
                    <a:cubicBezTo>
                      <a:pt x="338636" y="309460"/>
                      <a:pt x="339758" y="321380"/>
                      <a:pt x="336820" y="333201"/>
                    </a:cubicBezTo>
                    <a:cubicBezTo>
                      <a:pt x="332423" y="350916"/>
                      <a:pt x="322007" y="364714"/>
                      <a:pt x="307818" y="375574"/>
                    </a:cubicBezTo>
                    <a:cubicBezTo>
                      <a:pt x="282661" y="394820"/>
                      <a:pt x="254229" y="401781"/>
                      <a:pt x="223313" y="394580"/>
                    </a:cubicBezTo>
                    <a:cubicBezTo>
                      <a:pt x="199233" y="388972"/>
                      <a:pt x="182426" y="373482"/>
                      <a:pt x="171174" y="351628"/>
                    </a:cubicBezTo>
                    <a:cubicBezTo>
                      <a:pt x="161934" y="333682"/>
                      <a:pt x="156273" y="314552"/>
                      <a:pt x="151723" y="295021"/>
                    </a:cubicBezTo>
                    <a:cubicBezTo>
                      <a:pt x="147237" y="275731"/>
                      <a:pt x="140507" y="257482"/>
                      <a:pt x="127822" y="241859"/>
                    </a:cubicBezTo>
                    <a:cubicBezTo>
                      <a:pt x="118707" y="230625"/>
                      <a:pt x="107125" y="222364"/>
                      <a:pt x="94850" y="215207"/>
                    </a:cubicBezTo>
                    <a:cubicBezTo>
                      <a:pt x="78862" y="205887"/>
                      <a:pt x="62464" y="197270"/>
                      <a:pt x="46112" y="188591"/>
                    </a:cubicBezTo>
                    <a:cubicBezTo>
                      <a:pt x="34157" y="182252"/>
                      <a:pt x="23190" y="174766"/>
                      <a:pt x="14653" y="164102"/>
                    </a:cubicBezTo>
                    <a:cubicBezTo>
                      <a:pt x="1959" y="148238"/>
                      <a:pt x="-1558" y="129998"/>
                      <a:pt x="588" y="110263"/>
                    </a:cubicBezTo>
                    <a:cubicBezTo>
                      <a:pt x="2261" y="94881"/>
                      <a:pt x="7745" y="80878"/>
                      <a:pt x="16193" y="68050"/>
                    </a:cubicBezTo>
                    <a:cubicBezTo>
                      <a:pt x="26483" y="52419"/>
                      <a:pt x="38011" y="37820"/>
                      <a:pt x="52067" y="25277"/>
                    </a:cubicBezTo>
                    <a:cubicBezTo>
                      <a:pt x="65687" y="13126"/>
                      <a:pt x="81603" y="7696"/>
                      <a:pt x="99621" y="7740"/>
                    </a:cubicBezTo>
                    <a:cubicBezTo>
                      <a:pt x="102870" y="7740"/>
                      <a:pt x="106111" y="7838"/>
                      <a:pt x="109360" y="788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3"/>
              <p:cNvSpPr/>
              <p:nvPr/>
            </p:nvSpPr>
            <p:spPr>
              <a:xfrm>
                <a:off x="5618890" y="453470"/>
                <a:ext cx="361531" cy="425203"/>
              </a:xfrm>
              <a:custGeom>
                <a:avLst/>
                <a:gdLst/>
                <a:ahLst/>
                <a:cxnLst/>
                <a:rect l="l" t="t" r="r" b="b"/>
                <a:pathLst>
                  <a:path w="361531" h="425203" extrusionOk="0">
                    <a:moveTo>
                      <a:pt x="175779" y="256129"/>
                    </a:moveTo>
                    <a:cubicBezTo>
                      <a:pt x="167153" y="257696"/>
                      <a:pt x="159996" y="259218"/>
                      <a:pt x="152768" y="260269"/>
                    </a:cubicBezTo>
                    <a:cubicBezTo>
                      <a:pt x="118647" y="265227"/>
                      <a:pt x="84935" y="264462"/>
                      <a:pt x="52230" y="252168"/>
                    </a:cubicBezTo>
                    <a:cubicBezTo>
                      <a:pt x="36046" y="246079"/>
                      <a:pt x="21795" y="237133"/>
                      <a:pt x="11664" y="222605"/>
                    </a:cubicBezTo>
                    <a:cubicBezTo>
                      <a:pt x="-852" y="204659"/>
                      <a:pt x="-140" y="183401"/>
                      <a:pt x="15786" y="168357"/>
                    </a:cubicBezTo>
                    <a:cubicBezTo>
                      <a:pt x="25355" y="159313"/>
                      <a:pt x="36821" y="151506"/>
                      <a:pt x="48731" y="145889"/>
                    </a:cubicBezTo>
                    <a:cubicBezTo>
                      <a:pt x="66865" y="137325"/>
                      <a:pt x="86101" y="131121"/>
                      <a:pt x="104894" y="123972"/>
                    </a:cubicBezTo>
                    <a:cubicBezTo>
                      <a:pt x="108668" y="122539"/>
                      <a:pt x="112540" y="121337"/>
                      <a:pt x="116368" y="120029"/>
                    </a:cubicBezTo>
                    <a:cubicBezTo>
                      <a:pt x="116689" y="119050"/>
                      <a:pt x="117009" y="118070"/>
                      <a:pt x="117329" y="117082"/>
                    </a:cubicBezTo>
                    <a:cubicBezTo>
                      <a:pt x="115460" y="117020"/>
                      <a:pt x="113421" y="117421"/>
                      <a:pt x="111739" y="116815"/>
                    </a:cubicBezTo>
                    <a:cubicBezTo>
                      <a:pt x="78606" y="104931"/>
                      <a:pt x="46782" y="90590"/>
                      <a:pt x="21759" y="64828"/>
                    </a:cubicBezTo>
                    <a:cubicBezTo>
                      <a:pt x="14993" y="57858"/>
                      <a:pt x="8896" y="49936"/>
                      <a:pt x="3955" y="41585"/>
                    </a:cubicBezTo>
                    <a:cubicBezTo>
                      <a:pt x="-3576" y="28838"/>
                      <a:pt x="-238" y="16046"/>
                      <a:pt x="12991" y="9316"/>
                    </a:cubicBezTo>
                    <a:cubicBezTo>
                      <a:pt x="21287" y="5088"/>
                      <a:pt x="30972" y="2471"/>
                      <a:pt x="40284" y="1527"/>
                    </a:cubicBezTo>
                    <a:cubicBezTo>
                      <a:pt x="82844" y="-2781"/>
                      <a:pt x="124860" y="2613"/>
                      <a:pt x="166619" y="10393"/>
                    </a:cubicBezTo>
                    <a:cubicBezTo>
                      <a:pt x="211119" y="18681"/>
                      <a:pt x="252576" y="35532"/>
                      <a:pt x="291788" y="57547"/>
                    </a:cubicBezTo>
                    <a:cubicBezTo>
                      <a:pt x="353888" y="92406"/>
                      <a:pt x="376730" y="153144"/>
                      <a:pt x="351333" y="222169"/>
                    </a:cubicBezTo>
                    <a:cubicBezTo>
                      <a:pt x="326790" y="288897"/>
                      <a:pt x="286767" y="345843"/>
                      <a:pt x="231861" y="391616"/>
                    </a:cubicBezTo>
                    <a:cubicBezTo>
                      <a:pt x="215188" y="405521"/>
                      <a:pt x="196173" y="415598"/>
                      <a:pt x="175298" y="422069"/>
                    </a:cubicBezTo>
                    <a:cubicBezTo>
                      <a:pt x="144088" y="431746"/>
                      <a:pt x="121825" y="418740"/>
                      <a:pt x="114668" y="386898"/>
                    </a:cubicBezTo>
                    <a:cubicBezTo>
                      <a:pt x="108383" y="358946"/>
                      <a:pt x="116119" y="333887"/>
                      <a:pt x="131377" y="311241"/>
                    </a:cubicBezTo>
                    <a:cubicBezTo>
                      <a:pt x="142949" y="294060"/>
                      <a:pt x="157005" y="278562"/>
                      <a:pt x="169993" y="262343"/>
                    </a:cubicBezTo>
                    <a:cubicBezTo>
                      <a:pt x="171444" y="260527"/>
                      <a:pt x="173153" y="258916"/>
                      <a:pt x="175761" y="256120"/>
                    </a:cubicBezTo>
                    <a:close/>
                    <a:moveTo>
                      <a:pt x="231318" y="157897"/>
                    </a:moveTo>
                    <a:cubicBezTo>
                      <a:pt x="238359" y="172238"/>
                      <a:pt x="247626" y="183312"/>
                      <a:pt x="263916" y="186000"/>
                    </a:cubicBezTo>
                    <a:cubicBezTo>
                      <a:pt x="277296" y="188208"/>
                      <a:pt x="283518" y="182404"/>
                      <a:pt x="282557" y="168989"/>
                    </a:cubicBezTo>
                    <a:cubicBezTo>
                      <a:pt x="281284" y="151212"/>
                      <a:pt x="262421" y="127480"/>
                      <a:pt x="245454" y="122299"/>
                    </a:cubicBezTo>
                    <a:cubicBezTo>
                      <a:pt x="236873" y="119673"/>
                      <a:pt x="232279" y="122352"/>
                      <a:pt x="228549" y="130622"/>
                    </a:cubicBezTo>
                    <a:cubicBezTo>
                      <a:pt x="224009" y="140672"/>
                      <a:pt x="229894" y="149165"/>
                      <a:pt x="231309" y="15790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3"/>
              <p:cNvSpPr/>
              <p:nvPr/>
            </p:nvSpPr>
            <p:spPr>
              <a:xfrm>
                <a:off x="5968302" y="528034"/>
                <a:ext cx="156212" cy="88129"/>
              </a:xfrm>
              <a:custGeom>
                <a:avLst/>
                <a:gdLst/>
                <a:ahLst/>
                <a:cxnLst/>
                <a:rect l="l" t="t" r="r" b="b"/>
                <a:pathLst>
                  <a:path w="156212" h="88129" extrusionOk="0">
                    <a:moveTo>
                      <a:pt x="125735" y="30759"/>
                    </a:moveTo>
                    <a:cubicBezTo>
                      <a:pt x="110656" y="36848"/>
                      <a:pt x="95638" y="43097"/>
                      <a:pt x="80461" y="48945"/>
                    </a:cubicBezTo>
                    <a:cubicBezTo>
                      <a:pt x="75573" y="50832"/>
                      <a:pt x="73196" y="53423"/>
                      <a:pt x="71701" y="58791"/>
                    </a:cubicBezTo>
                    <a:cubicBezTo>
                      <a:pt x="69574" y="66464"/>
                      <a:pt x="66422" y="74369"/>
                      <a:pt x="61731" y="80707"/>
                    </a:cubicBezTo>
                    <a:cubicBezTo>
                      <a:pt x="53515" y="91799"/>
                      <a:pt x="41221" y="89912"/>
                      <a:pt x="33298" y="78686"/>
                    </a:cubicBezTo>
                    <a:cubicBezTo>
                      <a:pt x="27601" y="70621"/>
                      <a:pt x="25456" y="61541"/>
                      <a:pt x="21895" y="52782"/>
                    </a:cubicBezTo>
                    <a:cubicBezTo>
                      <a:pt x="18263" y="43853"/>
                      <a:pt x="12343" y="35797"/>
                      <a:pt x="6967" y="27661"/>
                    </a:cubicBezTo>
                    <a:cubicBezTo>
                      <a:pt x="2551" y="20984"/>
                      <a:pt x="-3279" y="14424"/>
                      <a:pt x="2267" y="6261"/>
                    </a:cubicBezTo>
                    <a:cubicBezTo>
                      <a:pt x="7786" y="-1867"/>
                      <a:pt x="16518" y="-514"/>
                      <a:pt x="24521" y="1676"/>
                    </a:cubicBezTo>
                    <a:cubicBezTo>
                      <a:pt x="40206" y="5967"/>
                      <a:pt x="54583" y="12634"/>
                      <a:pt x="65220" y="25720"/>
                    </a:cubicBezTo>
                    <a:cubicBezTo>
                      <a:pt x="66351" y="27109"/>
                      <a:pt x="69903" y="27812"/>
                      <a:pt x="71719" y="27162"/>
                    </a:cubicBezTo>
                    <a:cubicBezTo>
                      <a:pt x="92878" y="19524"/>
                      <a:pt x="113914" y="11566"/>
                      <a:pt x="134984" y="3688"/>
                    </a:cubicBezTo>
                    <a:cubicBezTo>
                      <a:pt x="136551" y="3100"/>
                      <a:pt x="138082" y="2371"/>
                      <a:pt x="139684" y="1917"/>
                    </a:cubicBezTo>
                    <a:cubicBezTo>
                      <a:pt x="147055" y="-166"/>
                      <a:pt x="152993" y="2210"/>
                      <a:pt x="155325" y="8103"/>
                    </a:cubicBezTo>
                    <a:cubicBezTo>
                      <a:pt x="157809" y="14361"/>
                      <a:pt x="155032" y="20263"/>
                      <a:pt x="147607" y="23557"/>
                    </a:cubicBezTo>
                    <a:cubicBezTo>
                      <a:pt x="140610" y="26655"/>
                      <a:pt x="133427" y="29343"/>
                      <a:pt x="126323" y="32218"/>
                    </a:cubicBezTo>
                    <a:cubicBezTo>
                      <a:pt x="126127" y="31738"/>
                      <a:pt x="125931" y="31248"/>
                      <a:pt x="125744" y="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3"/>
              <p:cNvSpPr/>
              <p:nvPr/>
            </p:nvSpPr>
            <p:spPr>
              <a:xfrm>
                <a:off x="5845748" y="574790"/>
                <a:ext cx="55794" cy="65132"/>
              </a:xfrm>
              <a:custGeom>
                <a:avLst/>
                <a:gdLst/>
                <a:ahLst/>
                <a:cxnLst/>
                <a:rect l="l" t="t" r="r" b="b"/>
                <a:pathLst>
                  <a:path w="55794" h="65132" extrusionOk="0">
                    <a:moveTo>
                      <a:pt x="4450" y="36578"/>
                    </a:moveTo>
                    <a:cubicBezTo>
                      <a:pt x="3035" y="27836"/>
                      <a:pt x="-2849" y="19353"/>
                      <a:pt x="1691" y="9294"/>
                    </a:cubicBezTo>
                    <a:cubicBezTo>
                      <a:pt x="5421" y="1024"/>
                      <a:pt x="10005" y="-1655"/>
                      <a:pt x="18596" y="971"/>
                    </a:cubicBezTo>
                    <a:cubicBezTo>
                      <a:pt x="35563" y="6160"/>
                      <a:pt x="54417" y="29893"/>
                      <a:pt x="55698" y="47661"/>
                    </a:cubicBezTo>
                    <a:cubicBezTo>
                      <a:pt x="56660" y="61076"/>
                      <a:pt x="50438" y="66889"/>
                      <a:pt x="37058" y="64672"/>
                    </a:cubicBezTo>
                    <a:cubicBezTo>
                      <a:pt x="20758" y="61984"/>
                      <a:pt x="11492" y="50910"/>
                      <a:pt x="4459" y="3656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0" name="Google Shape;160;p3"/>
            <p:cNvGrpSpPr/>
            <p:nvPr/>
          </p:nvGrpSpPr>
          <p:grpSpPr>
            <a:xfrm rot="-475812">
              <a:off x="8569341" y="1854202"/>
              <a:ext cx="896146" cy="1538378"/>
              <a:chOff x="6057109" y="2234070"/>
              <a:chExt cx="407912" cy="700278"/>
            </a:xfrm>
          </p:grpSpPr>
          <p:sp>
            <p:nvSpPr>
              <p:cNvPr id="161" name="Google Shape;161;p3"/>
              <p:cNvSpPr/>
              <p:nvPr/>
            </p:nvSpPr>
            <p:spPr>
              <a:xfrm>
                <a:off x="6057109" y="2260911"/>
                <a:ext cx="404486" cy="646738"/>
              </a:xfrm>
              <a:custGeom>
                <a:avLst/>
                <a:gdLst/>
                <a:ahLst/>
                <a:cxnLst/>
                <a:rect l="l" t="t" r="r" b="b"/>
                <a:pathLst>
                  <a:path w="404486" h="646738" extrusionOk="0">
                    <a:moveTo>
                      <a:pt x="155254" y="314088"/>
                    </a:moveTo>
                    <a:cubicBezTo>
                      <a:pt x="130133" y="305488"/>
                      <a:pt x="104478" y="298269"/>
                      <a:pt x="81591" y="284142"/>
                    </a:cubicBezTo>
                    <a:cubicBezTo>
                      <a:pt x="63156" y="272765"/>
                      <a:pt x="47212" y="258932"/>
                      <a:pt x="36023" y="239953"/>
                    </a:cubicBezTo>
                    <a:cubicBezTo>
                      <a:pt x="18895" y="210906"/>
                      <a:pt x="28055" y="185963"/>
                      <a:pt x="60066" y="175139"/>
                    </a:cubicBezTo>
                    <a:cubicBezTo>
                      <a:pt x="76882" y="169459"/>
                      <a:pt x="93903" y="169949"/>
                      <a:pt x="110540" y="174676"/>
                    </a:cubicBezTo>
                    <a:cubicBezTo>
                      <a:pt x="129101" y="179954"/>
                      <a:pt x="147198" y="186835"/>
                      <a:pt x="165571" y="192773"/>
                    </a:cubicBezTo>
                    <a:cubicBezTo>
                      <a:pt x="179334" y="197224"/>
                      <a:pt x="193105" y="201755"/>
                      <a:pt x="207116" y="205298"/>
                    </a:cubicBezTo>
                    <a:cubicBezTo>
                      <a:pt x="212582" y="206678"/>
                      <a:pt x="218823" y="206188"/>
                      <a:pt x="224493" y="205218"/>
                    </a:cubicBezTo>
                    <a:cubicBezTo>
                      <a:pt x="231837" y="203971"/>
                      <a:pt x="233849" y="199387"/>
                      <a:pt x="229603" y="193174"/>
                    </a:cubicBezTo>
                    <a:cubicBezTo>
                      <a:pt x="226398" y="188482"/>
                      <a:pt x="222063" y="184129"/>
                      <a:pt x="217318" y="181013"/>
                    </a:cubicBezTo>
                    <a:cubicBezTo>
                      <a:pt x="204286" y="172459"/>
                      <a:pt x="189322" y="168649"/>
                      <a:pt x="174260" y="165417"/>
                    </a:cubicBezTo>
                    <a:cubicBezTo>
                      <a:pt x="145311" y="159204"/>
                      <a:pt x="116762" y="151976"/>
                      <a:pt x="92069" y="134430"/>
                    </a:cubicBezTo>
                    <a:cubicBezTo>
                      <a:pt x="75752" y="122840"/>
                      <a:pt x="62150" y="109051"/>
                      <a:pt x="54156" y="90295"/>
                    </a:cubicBezTo>
                    <a:cubicBezTo>
                      <a:pt x="44880" y="68521"/>
                      <a:pt x="48645" y="46489"/>
                      <a:pt x="65159" y="29584"/>
                    </a:cubicBezTo>
                    <a:cubicBezTo>
                      <a:pt x="85962" y="8291"/>
                      <a:pt x="111973" y="172"/>
                      <a:pt x="141091" y="3"/>
                    </a:cubicBezTo>
                    <a:cubicBezTo>
                      <a:pt x="167610" y="-157"/>
                      <a:pt x="192740" y="6190"/>
                      <a:pt x="216980" y="16293"/>
                    </a:cubicBezTo>
                    <a:cubicBezTo>
                      <a:pt x="249018" y="29655"/>
                      <a:pt x="278581" y="47156"/>
                      <a:pt x="304948" y="69918"/>
                    </a:cubicBezTo>
                    <a:cubicBezTo>
                      <a:pt x="334342" y="95289"/>
                      <a:pt x="355644" y="126392"/>
                      <a:pt x="372095" y="161385"/>
                    </a:cubicBezTo>
                    <a:cubicBezTo>
                      <a:pt x="396575" y="213461"/>
                      <a:pt x="405246" y="268430"/>
                      <a:pt x="404435" y="325375"/>
                    </a:cubicBezTo>
                    <a:cubicBezTo>
                      <a:pt x="403857" y="365950"/>
                      <a:pt x="401444" y="406373"/>
                      <a:pt x="393175" y="446209"/>
                    </a:cubicBezTo>
                    <a:cubicBezTo>
                      <a:pt x="386810" y="476867"/>
                      <a:pt x="378842" y="507098"/>
                      <a:pt x="363834" y="534836"/>
                    </a:cubicBezTo>
                    <a:cubicBezTo>
                      <a:pt x="345354" y="568984"/>
                      <a:pt x="317731" y="593927"/>
                      <a:pt x="283254" y="611250"/>
                    </a:cubicBezTo>
                    <a:cubicBezTo>
                      <a:pt x="241585" y="632187"/>
                      <a:pt x="197423" y="644917"/>
                      <a:pt x="150776" y="646626"/>
                    </a:cubicBezTo>
                    <a:cubicBezTo>
                      <a:pt x="115614" y="647917"/>
                      <a:pt x="83016" y="638169"/>
                      <a:pt x="55357" y="615674"/>
                    </a:cubicBezTo>
                    <a:cubicBezTo>
                      <a:pt x="29498" y="594639"/>
                      <a:pt x="28955" y="567551"/>
                      <a:pt x="53239" y="544637"/>
                    </a:cubicBezTo>
                    <a:cubicBezTo>
                      <a:pt x="67562" y="531115"/>
                      <a:pt x="85019" y="523522"/>
                      <a:pt x="104051" y="519347"/>
                    </a:cubicBezTo>
                    <a:cubicBezTo>
                      <a:pt x="112303" y="517531"/>
                      <a:pt x="120599" y="515884"/>
                      <a:pt x="128932" y="514522"/>
                    </a:cubicBezTo>
                    <a:cubicBezTo>
                      <a:pt x="133623" y="513756"/>
                      <a:pt x="137237" y="511843"/>
                      <a:pt x="138590" y="507223"/>
                    </a:cubicBezTo>
                    <a:cubicBezTo>
                      <a:pt x="139979" y="502478"/>
                      <a:pt x="141056" y="497609"/>
                      <a:pt x="141759" y="492721"/>
                    </a:cubicBezTo>
                    <a:cubicBezTo>
                      <a:pt x="141946" y="491413"/>
                      <a:pt x="140673" y="489294"/>
                      <a:pt x="139453" y="488467"/>
                    </a:cubicBezTo>
                    <a:cubicBezTo>
                      <a:pt x="131949" y="483383"/>
                      <a:pt x="124756" y="477410"/>
                      <a:pt x="116531" y="473894"/>
                    </a:cubicBezTo>
                    <a:cubicBezTo>
                      <a:pt x="97668" y="465829"/>
                      <a:pt x="78039" y="459553"/>
                      <a:pt x="59150" y="451550"/>
                    </a:cubicBezTo>
                    <a:cubicBezTo>
                      <a:pt x="36379" y="441892"/>
                      <a:pt x="17355" y="427408"/>
                      <a:pt x="5836" y="404736"/>
                    </a:cubicBezTo>
                    <a:cubicBezTo>
                      <a:pt x="-5798" y="381840"/>
                      <a:pt x="237" y="359238"/>
                      <a:pt x="21486" y="346464"/>
                    </a:cubicBezTo>
                    <a:cubicBezTo>
                      <a:pt x="26338" y="343553"/>
                      <a:pt x="31580" y="341123"/>
                      <a:pt x="36904" y="339209"/>
                    </a:cubicBezTo>
                    <a:cubicBezTo>
                      <a:pt x="57476" y="331802"/>
                      <a:pt x="78307" y="333404"/>
                      <a:pt x="99128" y="338114"/>
                    </a:cubicBezTo>
                    <a:cubicBezTo>
                      <a:pt x="123937" y="343722"/>
                      <a:pt x="146504" y="354965"/>
                      <a:pt x="169123" y="366075"/>
                    </a:cubicBezTo>
                    <a:cubicBezTo>
                      <a:pt x="188565" y="375626"/>
                      <a:pt x="208487" y="383914"/>
                      <a:pt x="230404" y="385472"/>
                    </a:cubicBezTo>
                    <a:cubicBezTo>
                      <a:pt x="236858" y="385935"/>
                      <a:pt x="243552" y="385472"/>
                      <a:pt x="249908" y="384261"/>
                    </a:cubicBezTo>
                    <a:cubicBezTo>
                      <a:pt x="259281" y="382481"/>
                      <a:pt x="262460" y="375822"/>
                      <a:pt x="257234" y="367811"/>
                    </a:cubicBezTo>
                    <a:cubicBezTo>
                      <a:pt x="253282" y="361748"/>
                      <a:pt x="248172" y="355695"/>
                      <a:pt x="242145" y="351885"/>
                    </a:cubicBezTo>
                    <a:cubicBezTo>
                      <a:pt x="229674" y="343989"/>
                      <a:pt x="216668" y="336609"/>
                      <a:pt x="203102" y="330832"/>
                    </a:cubicBezTo>
                    <a:cubicBezTo>
                      <a:pt x="187586" y="324218"/>
                      <a:pt x="171233" y="319580"/>
                      <a:pt x="155245" y="31408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3"/>
              <p:cNvSpPr/>
              <p:nvPr/>
            </p:nvSpPr>
            <p:spPr>
              <a:xfrm>
                <a:off x="6072472" y="2234070"/>
                <a:ext cx="392549" cy="700278"/>
              </a:xfrm>
              <a:custGeom>
                <a:avLst/>
                <a:gdLst/>
                <a:ahLst/>
                <a:cxnLst/>
                <a:rect l="l" t="t" r="r" b="b"/>
                <a:pathLst>
                  <a:path w="392549" h="700278" extrusionOk="0">
                    <a:moveTo>
                      <a:pt x="72789" y="700279"/>
                    </a:moveTo>
                    <a:cubicBezTo>
                      <a:pt x="39371" y="700279"/>
                      <a:pt x="3443" y="684264"/>
                      <a:pt x="1120" y="653811"/>
                    </a:cubicBezTo>
                    <a:cubicBezTo>
                      <a:pt x="-661" y="630301"/>
                      <a:pt x="17517" y="609604"/>
                      <a:pt x="56694" y="590536"/>
                    </a:cubicBezTo>
                    <a:lnTo>
                      <a:pt x="102842" y="568068"/>
                    </a:lnTo>
                    <a:cubicBezTo>
                      <a:pt x="110230" y="549837"/>
                      <a:pt x="96878" y="528624"/>
                      <a:pt x="79688" y="516963"/>
                    </a:cubicBezTo>
                    <a:cubicBezTo>
                      <a:pt x="72344" y="511977"/>
                      <a:pt x="64172" y="507900"/>
                      <a:pt x="56267" y="503957"/>
                    </a:cubicBezTo>
                    <a:cubicBezTo>
                      <a:pt x="45424" y="498553"/>
                      <a:pt x="34208" y="492954"/>
                      <a:pt x="24817" y="484889"/>
                    </a:cubicBezTo>
                    <a:cubicBezTo>
                      <a:pt x="9586" y="471803"/>
                      <a:pt x="550" y="451605"/>
                      <a:pt x="25" y="429475"/>
                    </a:cubicBezTo>
                    <a:cubicBezTo>
                      <a:pt x="-509" y="407345"/>
                      <a:pt x="7556" y="386737"/>
                      <a:pt x="22146" y="372939"/>
                    </a:cubicBezTo>
                    <a:cubicBezTo>
                      <a:pt x="29472" y="366013"/>
                      <a:pt x="37128" y="361687"/>
                      <a:pt x="44908" y="360085"/>
                    </a:cubicBezTo>
                    <a:cubicBezTo>
                      <a:pt x="56045" y="357797"/>
                      <a:pt x="67572" y="361046"/>
                      <a:pt x="78379" y="364901"/>
                    </a:cubicBezTo>
                    <a:cubicBezTo>
                      <a:pt x="119987" y="379740"/>
                      <a:pt x="159351" y="403206"/>
                      <a:pt x="192208" y="432733"/>
                    </a:cubicBezTo>
                    <a:cubicBezTo>
                      <a:pt x="211889" y="450421"/>
                      <a:pt x="234545" y="466907"/>
                      <a:pt x="253292" y="455139"/>
                    </a:cubicBezTo>
                    <a:cubicBezTo>
                      <a:pt x="265132" y="447715"/>
                      <a:pt x="268096" y="431932"/>
                      <a:pt x="266921" y="419638"/>
                    </a:cubicBezTo>
                    <a:cubicBezTo>
                      <a:pt x="262657" y="374924"/>
                      <a:pt x="216839" y="345726"/>
                      <a:pt x="175383" y="333308"/>
                    </a:cubicBezTo>
                    <a:cubicBezTo>
                      <a:pt x="169668" y="331599"/>
                      <a:pt x="163784" y="330023"/>
                      <a:pt x="158087" y="328501"/>
                    </a:cubicBezTo>
                    <a:cubicBezTo>
                      <a:pt x="144529" y="324878"/>
                      <a:pt x="130509" y="321130"/>
                      <a:pt x="117485" y="315184"/>
                    </a:cubicBezTo>
                    <a:cubicBezTo>
                      <a:pt x="95845" y="305303"/>
                      <a:pt x="80658" y="290303"/>
                      <a:pt x="74729" y="272954"/>
                    </a:cubicBezTo>
                    <a:cubicBezTo>
                      <a:pt x="68293" y="254117"/>
                      <a:pt x="74828" y="228106"/>
                      <a:pt x="94830" y="219391"/>
                    </a:cubicBezTo>
                    <a:cubicBezTo>
                      <a:pt x="115901" y="210213"/>
                      <a:pt x="138965" y="223254"/>
                      <a:pt x="158736" y="237221"/>
                    </a:cubicBezTo>
                    <a:lnTo>
                      <a:pt x="195003" y="262832"/>
                    </a:lnTo>
                    <a:cubicBezTo>
                      <a:pt x="200949" y="267033"/>
                      <a:pt x="207697" y="271796"/>
                      <a:pt x="215255" y="273007"/>
                    </a:cubicBezTo>
                    <a:cubicBezTo>
                      <a:pt x="221949" y="274075"/>
                      <a:pt x="228963" y="272072"/>
                      <a:pt x="235026" y="267354"/>
                    </a:cubicBezTo>
                    <a:cubicBezTo>
                      <a:pt x="242779" y="261319"/>
                      <a:pt x="248147" y="251571"/>
                      <a:pt x="249019" y="241921"/>
                    </a:cubicBezTo>
                    <a:cubicBezTo>
                      <a:pt x="250354" y="227198"/>
                      <a:pt x="244506" y="211317"/>
                      <a:pt x="231126" y="193388"/>
                    </a:cubicBezTo>
                    <a:cubicBezTo>
                      <a:pt x="216447" y="173706"/>
                      <a:pt x="197602" y="156562"/>
                      <a:pt x="176629" y="143805"/>
                    </a:cubicBezTo>
                    <a:cubicBezTo>
                      <a:pt x="169143" y="139247"/>
                      <a:pt x="161176" y="135108"/>
                      <a:pt x="153467" y="131111"/>
                    </a:cubicBezTo>
                    <a:cubicBezTo>
                      <a:pt x="139295" y="123749"/>
                      <a:pt x="124642" y="116138"/>
                      <a:pt x="112242" y="105581"/>
                    </a:cubicBezTo>
                    <a:cubicBezTo>
                      <a:pt x="93459" y="89584"/>
                      <a:pt x="78896" y="62389"/>
                      <a:pt x="88723" y="37722"/>
                    </a:cubicBezTo>
                    <a:cubicBezTo>
                      <a:pt x="94554" y="23069"/>
                      <a:pt x="108922" y="11123"/>
                      <a:pt x="128150" y="4945"/>
                    </a:cubicBezTo>
                    <a:cubicBezTo>
                      <a:pt x="155363" y="-3806"/>
                      <a:pt x="188210" y="-877"/>
                      <a:pt x="220649" y="13215"/>
                    </a:cubicBezTo>
                    <a:cubicBezTo>
                      <a:pt x="249651" y="25802"/>
                      <a:pt x="275120" y="45146"/>
                      <a:pt x="299742" y="63857"/>
                    </a:cubicBezTo>
                    <a:lnTo>
                      <a:pt x="299742" y="63857"/>
                    </a:lnTo>
                    <a:cubicBezTo>
                      <a:pt x="301006" y="64819"/>
                      <a:pt x="302466" y="65896"/>
                      <a:pt x="304095" y="67098"/>
                    </a:cubicBezTo>
                    <a:cubicBezTo>
                      <a:pt x="323136" y="81153"/>
                      <a:pt x="362740" y="110414"/>
                      <a:pt x="380615" y="163434"/>
                    </a:cubicBezTo>
                    <a:cubicBezTo>
                      <a:pt x="390176" y="191795"/>
                      <a:pt x="394022" y="224135"/>
                      <a:pt x="392045" y="259565"/>
                    </a:cubicBezTo>
                    <a:cubicBezTo>
                      <a:pt x="389250" y="309825"/>
                      <a:pt x="374998" y="358589"/>
                      <a:pt x="360016" y="403811"/>
                    </a:cubicBezTo>
                    <a:cubicBezTo>
                      <a:pt x="338928" y="467468"/>
                      <a:pt x="310878" y="540455"/>
                      <a:pt x="262790" y="599109"/>
                    </a:cubicBezTo>
                    <a:cubicBezTo>
                      <a:pt x="211213" y="662018"/>
                      <a:pt x="142731" y="698890"/>
                      <a:pt x="74890" y="700261"/>
                    </a:cubicBezTo>
                    <a:cubicBezTo>
                      <a:pt x="74186" y="700270"/>
                      <a:pt x="73483" y="700279"/>
                      <a:pt x="72780" y="700279"/>
                    </a:cubicBezTo>
                    <a:close/>
                    <a:moveTo>
                      <a:pt x="52751" y="362497"/>
                    </a:moveTo>
                    <a:cubicBezTo>
                      <a:pt x="50347" y="362497"/>
                      <a:pt x="47935" y="362711"/>
                      <a:pt x="45540" y="363201"/>
                    </a:cubicBezTo>
                    <a:cubicBezTo>
                      <a:pt x="38348" y="364678"/>
                      <a:pt x="31208" y="368737"/>
                      <a:pt x="24318" y="375254"/>
                    </a:cubicBezTo>
                    <a:cubicBezTo>
                      <a:pt x="10387" y="388437"/>
                      <a:pt x="2687" y="408173"/>
                      <a:pt x="3194" y="429404"/>
                    </a:cubicBezTo>
                    <a:cubicBezTo>
                      <a:pt x="3701" y="450635"/>
                      <a:pt x="12336" y="469978"/>
                      <a:pt x="26882" y="482486"/>
                    </a:cubicBezTo>
                    <a:cubicBezTo>
                      <a:pt x="35971" y="490301"/>
                      <a:pt x="47009" y="495794"/>
                      <a:pt x="57682" y="501117"/>
                    </a:cubicBezTo>
                    <a:cubicBezTo>
                      <a:pt x="65676" y="505105"/>
                      <a:pt x="73946" y="509227"/>
                      <a:pt x="81468" y="514328"/>
                    </a:cubicBezTo>
                    <a:cubicBezTo>
                      <a:pt x="99904" y="526835"/>
                      <a:pt x="114084" y="549926"/>
                      <a:pt x="105530" y="569849"/>
                    </a:cubicBezTo>
                    <a:lnTo>
                      <a:pt x="105299" y="570392"/>
                    </a:lnTo>
                    <a:lnTo>
                      <a:pt x="58083" y="593376"/>
                    </a:lnTo>
                    <a:cubicBezTo>
                      <a:pt x="20215" y="611812"/>
                      <a:pt x="2616" y="631494"/>
                      <a:pt x="4289" y="653562"/>
                    </a:cubicBezTo>
                    <a:cubicBezTo>
                      <a:pt x="6506" y="682706"/>
                      <a:pt x="42264" y="697813"/>
                      <a:pt x="74828" y="697074"/>
                    </a:cubicBezTo>
                    <a:cubicBezTo>
                      <a:pt x="141734" y="695721"/>
                      <a:pt x="209344" y="659268"/>
                      <a:pt x="260333" y="597079"/>
                    </a:cubicBezTo>
                    <a:cubicBezTo>
                      <a:pt x="308092" y="538826"/>
                      <a:pt x="335999" y="466177"/>
                      <a:pt x="356999" y="402796"/>
                    </a:cubicBezTo>
                    <a:cubicBezTo>
                      <a:pt x="371910" y="357788"/>
                      <a:pt x="386090" y="309264"/>
                      <a:pt x="388868" y="259369"/>
                    </a:cubicBezTo>
                    <a:cubicBezTo>
                      <a:pt x="390817" y="224349"/>
                      <a:pt x="387025" y="192409"/>
                      <a:pt x="377598" y="164431"/>
                    </a:cubicBezTo>
                    <a:cubicBezTo>
                      <a:pt x="360043" y="112355"/>
                      <a:pt x="320973" y="83495"/>
                      <a:pt x="302199" y="69635"/>
                    </a:cubicBezTo>
                    <a:cubicBezTo>
                      <a:pt x="300561" y="68424"/>
                      <a:pt x="299092" y="67338"/>
                      <a:pt x="297810" y="66368"/>
                    </a:cubicBezTo>
                    <a:lnTo>
                      <a:pt x="297810" y="66368"/>
                    </a:lnTo>
                    <a:cubicBezTo>
                      <a:pt x="273330" y="47771"/>
                      <a:pt x="248022" y="28544"/>
                      <a:pt x="219376" y="16108"/>
                    </a:cubicBezTo>
                    <a:cubicBezTo>
                      <a:pt x="187650" y="2337"/>
                      <a:pt x="155594" y="-566"/>
                      <a:pt x="129111" y="7953"/>
                    </a:cubicBezTo>
                    <a:cubicBezTo>
                      <a:pt x="110791" y="13847"/>
                      <a:pt x="97144" y="25116"/>
                      <a:pt x="91661" y="38887"/>
                    </a:cubicBezTo>
                    <a:cubicBezTo>
                      <a:pt x="82465" y="61970"/>
                      <a:pt x="96948" y="88382"/>
                      <a:pt x="114289" y="103159"/>
                    </a:cubicBezTo>
                    <a:cubicBezTo>
                      <a:pt x="126414" y="113485"/>
                      <a:pt x="140897" y="121007"/>
                      <a:pt x="154917" y="128289"/>
                    </a:cubicBezTo>
                    <a:cubicBezTo>
                      <a:pt x="162671" y="132313"/>
                      <a:pt x="170683" y="136479"/>
                      <a:pt x="178267" y="141090"/>
                    </a:cubicBezTo>
                    <a:cubicBezTo>
                      <a:pt x="199587" y="154060"/>
                      <a:pt x="218744" y="171490"/>
                      <a:pt x="233655" y="191492"/>
                    </a:cubicBezTo>
                    <a:cubicBezTo>
                      <a:pt x="247515" y="210079"/>
                      <a:pt x="253568" y="226673"/>
                      <a:pt x="252162" y="242206"/>
                    </a:cubicBezTo>
                    <a:cubicBezTo>
                      <a:pt x="251209" y="252711"/>
                      <a:pt x="245378" y="263313"/>
                      <a:pt x="236957" y="269864"/>
                    </a:cubicBezTo>
                    <a:cubicBezTo>
                      <a:pt x="230192" y="275126"/>
                      <a:pt x="222296" y="277351"/>
                      <a:pt x="214738" y="276140"/>
                    </a:cubicBezTo>
                    <a:cubicBezTo>
                      <a:pt x="206451" y="274814"/>
                      <a:pt x="199391" y="269829"/>
                      <a:pt x="193160" y="265422"/>
                    </a:cubicBezTo>
                    <a:lnTo>
                      <a:pt x="156894" y="239812"/>
                    </a:lnTo>
                    <a:cubicBezTo>
                      <a:pt x="137835" y="226352"/>
                      <a:pt x="115714" y="213747"/>
                      <a:pt x="96076" y="222302"/>
                    </a:cubicBezTo>
                    <a:cubicBezTo>
                      <a:pt x="77685" y="230313"/>
                      <a:pt x="71738" y="254429"/>
                      <a:pt x="77712" y="271930"/>
                    </a:cubicBezTo>
                    <a:cubicBezTo>
                      <a:pt x="85332" y="294220"/>
                      <a:pt x="106714" y="306789"/>
                      <a:pt x="118785" y="312300"/>
                    </a:cubicBezTo>
                    <a:cubicBezTo>
                      <a:pt x="131559" y="318139"/>
                      <a:pt x="145455" y="321851"/>
                      <a:pt x="158888" y="325448"/>
                    </a:cubicBezTo>
                    <a:cubicBezTo>
                      <a:pt x="164603" y="326979"/>
                      <a:pt x="170514" y="328555"/>
                      <a:pt x="176273" y="330282"/>
                    </a:cubicBezTo>
                    <a:cubicBezTo>
                      <a:pt x="218717" y="342993"/>
                      <a:pt x="265648" y="373073"/>
                      <a:pt x="270063" y="419354"/>
                    </a:cubicBezTo>
                    <a:cubicBezTo>
                      <a:pt x="271327" y="432590"/>
                      <a:pt x="268016" y="449656"/>
                      <a:pt x="254957" y="457854"/>
                    </a:cubicBezTo>
                    <a:cubicBezTo>
                      <a:pt x="234402" y="470744"/>
                      <a:pt x="210625" y="453599"/>
                      <a:pt x="190062" y="435119"/>
                    </a:cubicBezTo>
                    <a:cubicBezTo>
                      <a:pt x="157499" y="405858"/>
                      <a:pt x="118509" y="382624"/>
                      <a:pt x="77284" y="367918"/>
                    </a:cubicBezTo>
                    <a:cubicBezTo>
                      <a:pt x="69745" y="365230"/>
                      <a:pt x="61261" y="362515"/>
                      <a:pt x="52733" y="3625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163" name="Google Shape;163;p3"/>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164" name="Google Shape;164;p3"/>
          <p:cNvSpPr txBox="1">
            <a:spLocks noGrp="1"/>
          </p:cNvSpPr>
          <p:nvPr>
            <p:ph type="title"/>
          </p:nvPr>
        </p:nvSpPr>
        <p:spPr>
          <a:xfrm>
            <a:off x="720000" y="2140363"/>
            <a:ext cx="4164000" cy="15321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5" name="Google Shape;165;p3"/>
          <p:cNvSpPr txBox="1">
            <a:spLocks noGrp="1"/>
          </p:cNvSpPr>
          <p:nvPr>
            <p:ph type="title" idx="2" hasCustomPrompt="1"/>
          </p:nvPr>
        </p:nvSpPr>
        <p:spPr>
          <a:xfrm>
            <a:off x="720000" y="860675"/>
            <a:ext cx="1240500" cy="12546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66" name="Google Shape;166;p3"/>
          <p:cNvSpPr txBox="1">
            <a:spLocks noGrp="1"/>
          </p:cNvSpPr>
          <p:nvPr>
            <p:ph type="subTitle" idx="1"/>
          </p:nvPr>
        </p:nvSpPr>
        <p:spPr>
          <a:xfrm>
            <a:off x="720000" y="3672575"/>
            <a:ext cx="4164000" cy="37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5"/>
        <p:cNvGrpSpPr/>
        <p:nvPr/>
      </p:nvGrpSpPr>
      <p:grpSpPr>
        <a:xfrm>
          <a:off x="0" y="0"/>
          <a:ext cx="0" cy="0"/>
          <a:chOff x="0" y="0"/>
          <a:chExt cx="0" cy="0"/>
        </a:xfrm>
      </p:grpSpPr>
      <p:grpSp>
        <p:nvGrpSpPr>
          <p:cNvPr id="226" name="Google Shape;226;p5"/>
          <p:cNvGrpSpPr/>
          <p:nvPr/>
        </p:nvGrpSpPr>
        <p:grpSpPr>
          <a:xfrm>
            <a:off x="-136764" y="-35029"/>
            <a:ext cx="9317159" cy="5178517"/>
            <a:chOff x="-136764" y="-35029"/>
            <a:chExt cx="9317159" cy="5178517"/>
          </a:xfrm>
        </p:grpSpPr>
        <p:grpSp>
          <p:nvGrpSpPr>
            <p:cNvPr id="227" name="Google Shape;227;p5"/>
            <p:cNvGrpSpPr/>
            <p:nvPr/>
          </p:nvGrpSpPr>
          <p:grpSpPr>
            <a:xfrm>
              <a:off x="-127100" y="3217421"/>
              <a:ext cx="642508" cy="568948"/>
              <a:chOff x="7341875" y="2252964"/>
              <a:chExt cx="388457" cy="343962"/>
            </a:xfrm>
          </p:grpSpPr>
          <p:sp>
            <p:nvSpPr>
              <p:cNvPr id="228" name="Google Shape;228;p5"/>
              <p:cNvSpPr/>
              <p:nvPr/>
            </p:nvSpPr>
            <p:spPr>
              <a:xfrm>
                <a:off x="7341875" y="2252964"/>
                <a:ext cx="388457" cy="343962"/>
              </a:xfrm>
              <a:custGeom>
                <a:avLst/>
                <a:gdLst/>
                <a:ahLst/>
                <a:cxnLst/>
                <a:rect l="l" t="t" r="r" b="b"/>
                <a:pathLst>
                  <a:path w="388457" h="343962" extrusionOk="0">
                    <a:moveTo>
                      <a:pt x="175192" y="304725"/>
                    </a:moveTo>
                    <a:cubicBezTo>
                      <a:pt x="167982" y="313867"/>
                      <a:pt x="161750" y="323384"/>
                      <a:pt x="153943" y="331350"/>
                    </a:cubicBezTo>
                    <a:cubicBezTo>
                      <a:pt x="134760" y="350926"/>
                      <a:pt x="107689" y="347231"/>
                      <a:pt x="93633" y="323615"/>
                    </a:cubicBezTo>
                    <a:cubicBezTo>
                      <a:pt x="84295" y="307921"/>
                      <a:pt x="82684" y="290900"/>
                      <a:pt x="85969" y="273204"/>
                    </a:cubicBezTo>
                    <a:cubicBezTo>
                      <a:pt x="86147" y="272233"/>
                      <a:pt x="86289" y="271263"/>
                      <a:pt x="86583" y="269518"/>
                    </a:cubicBezTo>
                    <a:cubicBezTo>
                      <a:pt x="78687" y="270916"/>
                      <a:pt x="71174" y="272420"/>
                      <a:pt x="63607" y="273550"/>
                    </a:cubicBezTo>
                    <a:cubicBezTo>
                      <a:pt x="50993" y="275447"/>
                      <a:pt x="38361" y="277058"/>
                      <a:pt x="25552" y="275091"/>
                    </a:cubicBezTo>
                    <a:cubicBezTo>
                      <a:pt x="5531" y="272028"/>
                      <a:pt x="-4376" y="256824"/>
                      <a:pt x="1846" y="237569"/>
                    </a:cubicBezTo>
                    <a:cubicBezTo>
                      <a:pt x="7810" y="219125"/>
                      <a:pt x="20798" y="206021"/>
                      <a:pt x="36189" y="195054"/>
                    </a:cubicBezTo>
                    <a:cubicBezTo>
                      <a:pt x="40044" y="192304"/>
                      <a:pt x="44139" y="189873"/>
                      <a:pt x="48331" y="187158"/>
                    </a:cubicBezTo>
                    <a:cubicBezTo>
                      <a:pt x="41441" y="184479"/>
                      <a:pt x="34712" y="182502"/>
                      <a:pt x="28614" y="179307"/>
                    </a:cubicBezTo>
                    <a:cubicBezTo>
                      <a:pt x="23299" y="176511"/>
                      <a:pt x="17896" y="173066"/>
                      <a:pt x="13944" y="168651"/>
                    </a:cubicBezTo>
                    <a:cubicBezTo>
                      <a:pt x="3404" y="156883"/>
                      <a:pt x="6617" y="139230"/>
                      <a:pt x="21920" y="130088"/>
                    </a:cubicBezTo>
                    <a:cubicBezTo>
                      <a:pt x="31249" y="124515"/>
                      <a:pt x="42278" y="121774"/>
                      <a:pt x="52578" y="117830"/>
                    </a:cubicBezTo>
                    <a:cubicBezTo>
                      <a:pt x="54055" y="117261"/>
                      <a:pt x="55693" y="117091"/>
                      <a:pt x="57821" y="116602"/>
                    </a:cubicBezTo>
                    <a:cubicBezTo>
                      <a:pt x="55088" y="113682"/>
                      <a:pt x="52613" y="111305"/>
                      <a:pt x="50441" y="108670"/>
                    </a:cubicBezTo>
                    <a:cubicBezTo>
                      <a:pt x="43934" y="100792"/>
                      <a:pt x="40231" y="91775"/>
                      <a:pt x="39483" y="81510"/>
                    </a:cubicBezTo>
                    <a:cubicBezTo>
                      <a:pt x="38833" y="72582"/>
                      <a:pt x="42367" y="65612"/>
                      <a:pt x="49355" y="60485"/>
                    </a:cubicBezTo>
                    <a:cubicBezTo>
                      <a:pt x="65975" y="48298"/>
                      <a:pt x="84535" y="46749"/>
                      <a:pt x="103772" y="51983"/>
                    </a:cubicBezTo>
                    <a:cubicBezTo>
                      <a:pt x="112327" y="54307"/>
                      <a:pt x="120428" y="58268"/>
                      <a:pt x="129303" y="61713"/>
                    </a:cubicBezTo>
                    <a:cubicBezTo>
                      <a:pt x="129579" y="60378"/>
                      <a:pt x="129953" y="58713"/>
                      <a:pt x="130273" y="57039"/>
                    </a:cubicBezTo>
                    <a:cubicBezTo>
                      <a:pt x="133594" y="39707"/>
                      <a:pt x="139567" y="23497"/>
                      <a:pt x="154477" y="12895"/>
                    </a:cubicBezTo>
                    <a:cubicBezTo>
                      <a:pt x="161154" y="8150"/>
                      <a:pt x="169308" y="4447"/>
                      <a:pt x="177311" y="2792"/>
                    </a:cubicBezTo>
                    <a:cubicBezTo>
                      <a:pt x="193690" y="-600"/>
                      <a:pt x="209500" y="9744"/>
                      <a:pt x="215455" y="26008"/>
                    </a:cubicBezTo>
                    <a:cubicBezTo>
                      <a:pt x="216061" y="27654"/>
                      <a:pt x="216577" y="29328"/>
                      <a:pt x="217191" y="31162"/>
                    </a:cubicBezTo>
                    <a:cubicBezTo>
                      <a:pt x="222114" y="25812"/>
                      <a:pt x="226565" y="20488"/>
                      <a:pt x="231532" y="15699"/>
                    </a:cubicBezTo>
                    <a:cubicBezTo>
                      <a:pt x="239677" y="7839"/>
                      <a:pt x="249238" y="2302"/>
                      <a:pt x="260570" y="513"/>
                    </a:cubicBezTo>
                    <a:cubicBezTo>
                      <a:pt x="287329" y="-3716"/>
                      <a:pt x="302302" y="19082"/>
                      <a:pt x="303432" y="37046"/>
                    </a:cubicBezTo>
                    <a:cubicBezTo>
                      <a:pt x="304056" y="46882"/>
                      <a:pt x="301607" y="56078"/>
                      <a:pt x="298002" y="65078"/>
                    </a:cubicBezTo>
                    <a:cubicBezTo>
                      <a:pt x="297406" y="66565"/>
                      <a:pt x="296836" y="68060"/>
                      <a:pt x="295839" y="70597"/>
                    </a:cubicBezTo>
                    <a:cubicBezTo>
                      <a:pt x="299489" y="69351"/>
                      <a:pt x="302213" y="68398"/>
                      <a:pt x="304946" y="67481"/>
                    </a:cubicBezTo>
                    <a:cubicBezTo>
                      <a:pt x="320738" y="62194"/>
                      <a:pt x="336699" y="57992"/>
                      <a:pt x="353603" y="60075"/>
                    </a:cubicBezTo>
                    <a:cubicBezTo>
                      <a:pt x="362701" y="61197"/>
                      <a:pt x="370891" y="64526"/>
                      <a:pt x="377870" y="70535"/>
                    </a:cubicBezTo>
                    <a:cubicBezTo>
                      <a:pt x="389834" y="80825"/>
                      <a:pt x="391810" y="95852"/>
                      <a:pt x="383024" y="109436"/>
                    </a:cubicBezTo>
                    <a:cubicBezTo>
                      <a:pt x="376766" y="119103"/>
                      <a:pt x="367998" y="126091"/>
                      <a:pt x="358482" y="132269"/>
                    </a:cubicBezTo>
                    <a:cubicBezTo>
                      <a:pt x="355464" y="134228"/>
                      <a:pt x="352375" y="136088"/>
                      <a:pt x="348378" y="138581"/>
                    </a:cubicBezTo>
                    <a:cubicBezTo>
                      <a:pt x="352544" y="139435"/>
                      <a:pt x="355820" y="139711"/>
                      <a:pt x="358802" y="140788"/>
                    </a:cubicBezTo>
                    <a:cubicBezTo>
                      <a:pt x="364980" y="143022"/>
                      <a:pt x="371567" y="144821"/>
                      <a:pt x="376971" y="148355"/>
                    </a:cubicBezTo>
                    <a:cubicBezTo>
                      <a:pt x="389611" y="156625"/>
                      <a:pt x="391374" y="171055"/>
                      <a:pt x="381876" y="182778"/>
                    </a:cubicBezTo>
                    <a:cubicBezTo>
                      <a:pt x="374630" y="191716"/>
                      <a:pt x="364695" y="196585"/>
                      <a:pt x="354173" y="200449"/>
                    </a:cubicBezTo>
                    <a:cubicBezTo>
                      <a:pt x="351921" y="201276"/>
                      <a:pt x="349633" y="202033"/>
                      <a:pt x="347025" y="202932"/>
                    </a:cubicBezTo>
                    <a:cubicBezTo>
                      <a:pt x="350853" y="206288"/>
                      <a:pt x="354556" y="209057"/>
                      <a:pt x="357689" y="212377"/>
                    </a:cubicBezTo>
                    <a:cubicBezTo>
                      <a:pt x="369956" y="225383"/>
                      <a:pt x="369137" y="242492"/>
                      <a:pt x="355953" y="254617"/>
                    </a:cubicBezTo>
                    <a:cubicBezTo>
                      <a:pt x="344790" y="264880"/>
                      <a:pt x="331286" y="270364"/>
                      <a:pt x="316580" y="271851"/>
                    </a:cubicBezTo>
                    <a:cubicBezTo>
                      <a:pt x="304830" y="273035"/>
                      <a:pt x="292857" y="272091"/>
                      <a:pt x="280181" y="272091"/>
                    </a:cubicBezTo>
                    <a:cubicBezTo>
                      <a:pt x="280421" y="274423"/>
                      <a:pt x="280848" y="276613"/>
                      <a:pt x="280848" y="278812"/>
                    </a:cubicBezTo>
                    <a:cubicBezTo>
                      <a:pt x="280857" y="285559"/>
                      <a:pt x="281525" y="292450"/>
                      <a:pt x="280457" y="299037"/>
                    </a:cubicBezTo>
                    <a:cubicBezTo>
                      <a:pt x="277982" y="314393"/>
                      <a:pt x="268617" y="324648"/>
                      <a:pt x="253751" y="328573"/>
                    </a:cubicBezTo>
                    <a:cubicBezTo>
                      <a:pt x="229422" y="335009"/>
                      <a:pt x="206455" y="331858"/>
                      <a:pt x="186052" y="316084"/>
                    </a:cubicBezTo>
                    <a:cubicBezTo>
                      <a:pt x="183836" y="314375"/>
                      <a:pt x="181824" y="312363"/>
                      <a:pt x="179892" y="310324"/>
                    </a:cubicBezTo>
                    <a:cubicBezTo>
                      <a:pt x="178085" y="308419"/>
                      <a:pt x="176501" y="306292"/>
                      <a:pt x="175183" y="304698"/>
                    </a:cubicBezTo>
                    <a:close/>
                    <a:moveTo>
                      <a:pt x="192159" y="194030"/>
                    </a:moveTo>
                    <a:cubicBezTo>
                      <a:pt x="203607" y="193603"/>
                      <a:pt x="213728" y="190746"/>
                      <a:pt x="221900" y="182743"/>
                    </a:cubicBezTo>
                    <a:cubicBezTo>
                      <a:pt x="231897" y="172959"/>
                      <a:pt x="231950" y="158049"/>
                      <a:pt x="221980" y="148186"/>
                    </a:cubicBezTo>
                    <a:cubicBezTo>
                      <a:pt x="207408" y="133774"/>
                      <a:pt x="180195" y="132785"/>
                      <a:pt x="164581" y="146112"/>
                    </a:cubicBezTo>
                    <a:cubicBezTo>
                      <a:pt x="152706" y="156242"/>
                      <a:pt x="152056" y="171749"/>
                      <a:pt x="163166" y="182698"/>
                    </a:cubicBezTo>
                    <a:cubicBezTo>
                      <a:pt x="171284" y="190701"/>
                      <a:pt x="181495" y="193478"/>
                      <a:pt x="192159" y="19403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29;p5"/>
              <p:cNvSpPr/>
              <p:nvPr/>
            </p:nvSpPr>
            <p:spPr>
              <a:xfrm>
                <a:off x="7497111" y="2386501"/>
                <a:ext cx="74191" cy="57315"/>
              </a:xfrm>
              <a:custGeom>
                <a:avLst/>
                <a:gdLst/>
                <a:ahLst/>
                <a:cxnLst/>
                <a:rect l="l" t="t" r="r" b="b"/>
                <a:pathLst>
                  <a:path w="74191" h="57315" extrusionOk="0">
                    <a:moveTo>
                      <a:pt x="36922" y="57315"/>
                    </a:moveTo>
                    <a:cubicBezTo>
                      <a:pt x="26267" y="56772"/>
                      <a:pt x="16047" y="53995"/>
                      <a:pt x="7929" y="45983"/>
                    </a:cubicBezTo>
                    <a:cubicBezTo>
                      <a:pt x="-3181" y="35025"/>
                      <a:pt x="-2531" y="19518"/>
                      <a:pt x="9344" y="9396"/>
                    </a:cubicBezTo>
                    <a:cubicBezTo>
                      <a:pt x="24958" y="-3930"/>
                      <a:pt x="52171" y="-2942"/>
                      <a:pt x="66744" y="11471"/>
                    </a:cubicBezTo>
                    <a:cubicBezTo>
                      <a:pt x="76714" y="21334"/>
                      <a:pt x="76660" y="36244"/>
                      <a:pt x="66663" y="46028"/>
                    </a:cubicBezTo>
                    <a:cubicBezTo>
                      <a:pt x="58492" y="54030"/>
                      <a:pt x="48370" y="56879"/>
                      <a:pt x="36922" y="573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30;p5"/>
              <p:cNvSpPr/>
              <p:nvPr/>
            </p:nvSpPr>
            <p:spPr>
              <a:xfrm>
                <a:off x="7434751" y="2316471"/>
                <a:ext cx="284824" cy="233740"/>
              </a:xfrm>
              <a:custGeom>
                <a:avLst/>
                <a:gdLst/>
                <a:ahLst/>
                <a:cxnLst/>
                <a:rect l="l" t="t" r="r" b="b"/>
                <a:pathLst>
                  <a:path w="284824" h="233740" extrusionOk="0">
                    <a:moveTo>
                      <a:pt x="145287" y="233740"/>
                    </a:moveTo>
                    <a:cubicBezTo>
                      <a:pt x="144210" y="233740"/>
                      <a:pt x="143133" y="233687"/>
                      <a:pt x="142056" y="233589"/>
                    </a:cubicBezTo>
                    <a:cubicBezTo>
                      <a:pt x="133555" y="232779"/>
                      <a:pt x="126585" y="228853"/>
                      <a:pt x="122419" y="222524"/>
                    </a:cubicBezTo>
                    <a:cubicBezTo>
                      <a:pt x="116784" y="213969"/>
                      <a:pt x="117158" y="203607"/>
                      <a:pt x="117523" y="193593"/>
                    </a:cubicBezTo>
                    <a:cubicBezTo>
                      <a:pt x="117674" y="189489"/>
                      <a:pt x="117825" y="185287"/>
                      <a:pt x="117558" y="181219"/>
                    </a:cubicBezTo>
                    <a:cubicBezTo>
                      <a:pt x="108621" y="195702"/>
                      <a:pt x="91636" y="204845"/>
                      <a:pt x="74527" y="203795"/>
                    </a:cubicBezTo>
                    <a:cubicBezTo>
                      <a:pt x="68571" y="203438"/>
                      <a:pt x="64405" y="201756"/>
                      <a:pt x="61788" y="198640"/>
                    </a:cubicBezTo>
                    <a:cubicBezTo>
                      <a:pt x="58930" y="195239"/>
                      <a:pt x="58459" y="190629"/>
                      <a:pt x="58370" y="186560"/>
                    </a:cubicBezTo>
                    <a:cubicBezTo>
                      <a:pt x="58120" y="175273"/>
                      <a:pt x="61984" y="163576"/>
                      <a:pt x="69817" y="158537"/>
                    </a:cubicBezTo>
                    <a:cubicBezTo>
                      <a:pt x="67948" y="158600"/>
                      <a:pt x="66043" y="158769"/>
                      <a:pt x="64094" y="158947"/>
                    </a:cubicBezTo>
                    <a:cubicBezTo>
                      <a:pt x="61503" y="159178"/>
                      <a:pt x="58833" y="159445"/>
                      <a:pt x="56171" y="159383"/>
                    </a:cubicBezTo>
                    <a:cubicBezTo>
                      <a:pt x="48435" y="159276"/>
                      <a:pt x="39435" y="155537"/>
                      <a:pt x="37940" y="147579"/>
                    </a:cubicBezTo>
                    <a:cubicBezTo>
                      <a:pt x="37263" y="143982"/>
                      <a:pt x="38376" y="140084"/>
                      <a:pt x="40984" y="136496"/>
                    </a:cubicBezTo>
                    <a:cubicBezTo>
                      <a:pt x="33338" y="136185"/>
                      <a:pt x="26029" y="134894"/>
                      <a:pt x="19380" y="131386"/>
                    </a:cubicBezTo>
                    <a:cubicBezTo>
                      <a:pt x="7825" y="125298"/>
                      <a:pt x="36" y="112443"/>
                      <a:pt x="0" y="99384"/>
                    </a:cubicBezTo>
                    <a:cubicBezTo>
                      <a:pt x="-36" y="86325"/>
                      <a:pt x="7674" y="73417"/>
                      <a:pt x="19192" y="67266"/>
                    </a:cubicBezTo>
                    <a:cubicBezTo>
                      <a:pt x="27204" y="62985"/>
                      <a:pt x="37272" y="61445"/>
                      <a:pt x="49966" y="62539"/>
                    </a:cubicBezTo>
                    <a:cubicBezTo>
                      <a:pt x="57622" y="63198"/>
                      <a:pt x="63844" y="65361"/>
                      <a:pt x="68055" y="68655"/>
                    </a:cubicBezTo>
                    <a:cubicBezTo>
                      <a:pt x="67441" y="64818"/>
                      <a:pt x="67236" y="60964"/>
                      <a:pt x="67040" y="57367"/>
                    </a:cubicBezTo>
                    <a:cubicBezTo>
                      <a:pt x="66613" y="49436"/>
                      <a:pt x="67067" y="39786"/>
                      <a:pt x="74349" y="35602"/>
                    </a:cubicBezTo>
                    <a:cubicBezTo>
                      <a:pt x="80215" y="32228"/>
                      <a:pt x="87773" y="34721"/>
                      <a:pt x="92206" y="38932"/>
                    </a:cubicBezTo>
                    <a:cubicBezTo>
                      <a:pt x="94850" y="41442"/>
                      <a:pt x="96772" y="44513"/>
                      <a:pt x="98339" y="47673"/>
                    </a:cubicBezTo>
                    <a:cubicBezTo>
                      <a:pt x="99229" y="24315"/>
                      <a:pt x="105167" y="10980"/>
                      <a:pt x="116036" y="7998"/>
                    </a:cubicBezTo>
                    <a:cubicBezTo>
                      <a:pt x="130386" y="4063"/>
                      <a:pt x="147994" y="19882"/>
                      <a:pt x="153700" y="27457"/>
                    </a:cubicBezTo>
                    <a:cubicBezTo>
                      <a:pt x="153958" y="27048"/>
                      <a:pt x="154207" y="26603"/>
                      <a:pt x="154456" y="26157"/>
                    </a:cubicBezTo>
                    <a:cubicBezTo>
                      <a:pt x="155106" y="25000"/>
                      <a:pt x="155783" y="23807"/>
                      <a:pt x="156700" y="22881"/>
                    </a:cubicBezTo>
                    <a:cubicBezTo>
                      <a:pt x="158747" y="20808"/>
                      <a:pt x="161346" y="18920"/>
                      <a:pt x="164658" y="17104"/>
                    </a:cubicBezTo>
                    <a:cubicBezTo>
                      <a:pt x="181554" y="7855"/>
                      <a:pt x="200622" y="2078"/>
                      <a:pt x="219814" y="378"/>
                    </a:cubicBezTo>
                    <a:cubicBezTo>
                      <a:pt x="236095" y="-1065"/>
                      <a:pt x="248042" y="1615"/>
                      <a:pt x="256312" y="8568"/>
                    </a:cubicBezTo>
                    <a:cubicBezTo>
                      <a:pt x="265035" y="15894"/>
                      <a:pt x="269549" y="28365"/>
                      <a:pt x="268383" y="41932"/>
                    </a:cubicBezTo>
                    <a:cubicBezTo>
                      <a:pt x="267341" y="54065"/>
                      <a:pt x="262267" y="65379"/>
                      <a:pt x="256926" y="75785"/>
                    </a:cubicBezTo>
                    <a:cubicBezTo>
                      <a:pt x="255421" y="78723"/>
                      <a:pt x="253481" y="82141"/>
                      <a:pt x="251122" y="85551"/>
                    </a:cubicBezTo>
                    <a:cubicBezTo>
                      <a:pt x="262828" y="85631"/>
                      <a:pt x="275041" y="87856"/>
                      <a:pt x="281210" y="97551"/>
                    </a:cubicBezTo>
                    <a:cubicBezTo>
                      <a:pt x="285207" y="103826"/>
                      <a:pt x="285893" y="112301"/>
                      <a:pt x="283249" y="122725"/>
                    </a:cubicBezTo>
                    <a:cubicBezTo>
                      <a:pt x="277827" y="144099"/>
                      <a:pt x="262846" y="162837"/>
                      <a:pt x="243181" y="172825"/>
                    </a:cubicBezTo>
                    <a:cubicBezTo>
                      <a:pt x="224354" y="182394"/>
                      <a:pt x="201592" y="183774"/>
                      <a:pt x="181723" y="176644"/>
                    </a:cubicBezTo>
                    <a:cubicBezTo>
                      <a:pt x="184696" y="195818"/>
                      <a:pt x="180441" y="212856"/>
                      <a:pt x="169883" y="223708"/>
                    </a:cubicBezTo>
                    <a:cubicBezTo>
                      <a:pt x="163732" y="230028"/>
                      <a:pt x="154545" y="233722"/>
                      <a:pt x="145296" y="233722"/>
                    </a:cubicBezTo>
                    <a:close/>
                    <a:moveTo>
                      <a:pt x="118564" y="174436"/>
                    </a:moveTo>
                    <a:cubicBezTo>
                      <a:pt x="118635" y="174436"/>
                      <a:pt x="118707" y="174436"/>
                      <a:pt x="118778" y="174454"/>
                    </a:cubicBezTo>
                    <a:cubicBezTo>
                      <a:pt x="119463" y="174543"/>
                      <a:pt x="120015" y="175077"/>
                      <a:pt x="120131" y="175762"/>
                    </a:cubicBezTo>
                    <a:cubicBezTo>
                      <a:pt x="121137" y="181620"/>
                      <a:pt x="120914" y="187771"/>
                      <a:pt x="120701" y="193709"/>
                    </a:cubicBezTo>
                    <a:cubicBezTo>
                      <a:pt x="120336" y="203670"/>
                      <a:pt x="119997" y="213070"/>
                      <a:pt x="125080" y="220779"/>
                    </a:cubicBezTo>
                    <a:cubicBezTo>
                      <a:pt x="128712" y="226289"/>
                      <a:pt x="134846" y="229716"/>
                      <a:pt x="142368" y="230429"/>
                    </a:cubicBezTo>
                    <a:cubicBezTo>
                      <a:pt x="151688" y="231301"/>
                      <a:pt x="161391" y="227900"/>
                      <a:pt x="167605" y="221518"/>
                    </a:cubicBezTo>
                    <a:cubicBezTo>
                      <a:pt x="177788" y="211058"/>
                      <a:pt x="181714" y="193477"/>
                      <a:pt x="178126" y="174498"/>
                    </a:cubicBezTo>
                    <a:cubicBezTo>
                      <a:pt x="178020" y="173928"/>
                      <a:pt x="178233" y="173341"/>
                      <a:pt x="178678" y="172976"/>
                    </a:cubicBezTo>
                    <a:cubicBezTo>
                      <a:pt x="179124" y="172611"/>
                      <a:pt x="179738" y="172513"/>
                      <a:pt x="180281" y="172736"/>
                    </a:cubicBezTo>
                    <a:cubicBezTo>
                      <a:pt x="199909" y="180623"/>
                      <a:pt x="222885" y="179608"/>
                      <a:pt x="241748" y="170030"/>
                    </a:cubicBezTo>
                    <a:cubicBezTo>
                      <a:pt x="260602" y="160451"/>
                      <a:pt x="274970" y="142487"/>
                      <a:pt x="280169" y="121977"/>
                    </a:cubicBezTo>
                    <a:cubicBezTo>
                      <a:pt x="282590" y="112434"/>
                      <a:pt x="282038" y="104796"/>
                      <a:pt x="278531" y="99286"/>
                    </a:cubicBezTo>
                    <a:cubicBezTo>
                      <a:pt x="272745" y="90189"/>
                      <a:pt x="260763" y="88550"/>
                      <a:pt x="248781" y="88764"/>
                    </a:cubicBezTo>
                    <a:cubicBezTo>
                      <a:pt x="242202" y="97177"/>
                      <a:pt x="233069" y="104450"/>
                      <a:pt x="221799" y="102553"/>
                    </a:cubicBezTo>
                    <a:cubicBezTo>
                      <a:pt x="221069" y="102429"/>
                      <a:pt x="220526" y="101815"/>
                      <a:pt x="220482" y="101084"/>
                    </a:cubicBezTo>
                    <a:cubicBezTo>
                      <a:pt x="220304" y="98093"/>
                      <a:pt x="221247" y="95423"/>
                      <a:pt x="223277" y="93153"/>
                    </a:cubicBezTo>
                    <a:cubicBezTo>
                      <a:pt x="228707" y="87073"/>
                      <a:pt x="239950" y="85996"/>
                      <a:pt x="243262" y="85809"/>
                    </a:cubicBezTo>
                    <a:cubicBezTo>
                      <a:pt x="244543" y="85738"/>
                      <a:pt x="245852" y="85675"/>
                      <a:pt x="247178" y="85640"/>
                    </a:cubicBezTo>
                    <a:cubicBezTo>
                      <a:pt x="250045" y="81776"/>
                      <a:pt x="252368" y="77735"/>
                      <a:pt x="254086" y="74388"/>
                    </a:cubicBezTo>
                    <a:cubicBezTo>
                      <a:pt x="259276" y="64258"/>
                      <a:pt x="264208" y="53290"/>
                      <a:pt x="265205" y="41700"/>
                    </a:cubicBezTo>
                    <a:cubicBezTo>
                      <a:pt x="266282" y="29157"/>
                      <a:pt x="262187" y="17701"/>
                      <a:pt x="254255" y="11033"/>
                    </a:cubicBezTo>
                    <a:cubicBezTo>
                      <a:pt x="246662" y="4660"/>
                      <a:pt x="235481" y="2211"/>
                      <a:pt x="220081" y="3573"/>
                    </a:cubicBezTo>
                    <a:cubicBezTo>
                      <a:pt x="201325" y="5229"/>
                      <a:pt x="182684" y="10882"/>
                      <a:pt x="166171" y="19917"/>
                    </a:cubicBezTo>
                    <a:cubicBezTo>
                      <a:pt x="163136" y="21582"/>
                      <a:pt x="160777" y="23291"/>
                      <a:pt x="158943" y="25134"/>
                    </a:cubicBezTo>
                    <a:cubicBezTo>
                      <a:pt x="158329" y="25757"/>
                      <a:pt x="157759" y="26772"/>
                      <a:pt x="157207" y="27742"/>
                    </a:cubicBezTo>
                    <a:cubicBezTo>
                      <a:pt x="156450" y="29086"/>
                      <a:pt x="155667" y="30475"/>
                      <a:pt x="154519" y="31356"/>
                    </a:cubicBezTo>
                    <a:cubicBezTo>
                      <a:pt x="154154" y="31632"/>
                      <a:pt x="153691" y="31739"/>
                      <a:pt x="153246" y="31659"/>
                    </a:cubicBezTo>
                    <a:cubicBezTo>
                      <a:pt x="152801" y="31570"/>
                      <a:pt x="152409" y="31294"/>
                      <a:pt x="152178" y="30902"/>
                    </a:cubicBezTo>
                    <a:cubicBezTo>
                      <a:pt x="148457" y="24573"/>
                      <a:pt x="129994" y="7464"/>
                      <a:pt x="116855" y="11078"/>
                    </a:cubicBezTo>
                    <a:cubicBezTo>
                      <a:pt x="106600" y="13900"/>
                      <a:pt x="101241" y="29104"/>
                      <a:pt x="101375" y="55062"/>
                    </a:cubicBezTo>
                    <a:cubicBezTo>
                      <a:pt x="101375" y="55827"/>
                      <a:pt x="100841" y="56477"/>
                      <a:pt x="100093" y="56629"/>
                    </a:cubicBezTo>
                    <a:cubicBezTo>
                      <a:pt x="99345" y="56780"/>
                      <a:pt x="98597" y="56370"/>
                      <a:pt x="98312" y="55667"/>
                    </a:cubicBezTo>
                    <a:cubicBezTo>
                      <a:pt x="96309" y="50709"/>
                      <a:pt x="94039" y="45092"/>
                      <a:pt x="89998" y="41255"/>
                    </a:cubicBezTo>
                    <a:cubicBezTo>
                      <a:pt x="86419" y="37863"/>
                      <a:pt x="80428" y="35772"/>
                      <a:pt x="75906" y="38371"/>
                    </a:cubicBezTo>
                    <a:cubicBezTo>
                      <a:pt x="70129" y="41691"/>
                      <a:pt x="69817" y="50184"/>
                      <a:pt x="70191" y="57216"/>
                    </a:cubicBezTo>
                    <a:cubicBezTo>
                      <a:pt x="70485" y="62762"/>
                      <a:pt x="70788" y="68468"/>
                      <a:pt x="72426" y="73756"/>
                    </a:cubicBezTo>
                    <a:cubicBezTo>
                      <a:pt x="73058" y="74913"/>
                      <a:pt x="73512" y="76141"/>
                      <a:pt x="73797" y="77432"/>
                    </a:cubicBezTo>
                    <a:cubicBezTo>
                      <a:pt x="73966" y="78225"/>
                      <a:pt x="73512" y="79026"/>
                      <a:pt x="72746" y="79275"/>
                    </a:cubicBezTo>
                    <a:cubicBezTo>
                      <a:pt x="71972" y="79542"/>
                      <a:pt x="71135" y="79159"/>
                      <a:pt x="70797" y="78420"/>
                    </a:cubicBezTo>
                    <a:cubicBezTo>
                      <a:pt x="70289" y="77281"/>
                      <a:pt x="69853" y="76124"/>
                      <a:pt x="69479" y="74940"/>
                    </a:cubicBezTo>
                    <a:cubicBezTo>
                      <a:pt x="65304" y="67658"/>
                      <a:pt x="53545" y="66047"/>
                      <a:pt x="49664" y="65709"/>
                    </a:cubicBezTo>
                    <a:cubicBezTo>
                      <a:pt x="37593" y="64658"/>
                      <a:pt x="28112" y="66091"/>
                      <a:pt x="20661" y="70070"/>
                    </a:cubicBezTo>
                    <a:cubicBezTo>
                      <a:pt x="10148" y="75688"/>
                      <a:pt x="3116" y="87465"/>
                      <a:pt x="3151" y="99375"/>
                    </a:cubicBezTo>
                    <a:cubicBezTo>
                      <a:pt x="3187" y="111295"/>
                      <a:pt x="10291" y="123027"/>
                      <a:pt x="20839" y="128582"/>
                    </a:cubicBezTo>
                    <a:cubicBezTo>
                      <a:pt x="27712" y="132197"/>
                      <a:pt x="35483" y="133282"/>
                      <a:pt x="43682" y="133398"/>
                    </a:cubicBezTo>
                    <a:cubicBezTo>
                      <a:pt x="44278" y="132829"/>
                      <a:pt x="44901" y="132277"/>
                      <a:pt x="45578" y="131734"/>
                    </a:cubicBezTo>
                    <a:cubicBezTo>
                      <a:pt x="52770" y="125956"/>
                      <a:pt x="62171" y="122885"/>
                      <a:pt x="71384" y="123348"/>
                    </a:cubicBezTo>
                    <a:cubicBezTo>
                      <a:pt x="72230" y="123393"/>
                      <a:pt x="72889" y="124078"/>
                      <a:pt x="72898" y="124924"/>
                    </a:cubicBezTo>
                    <a:cubicBezTo>
                      <a:pt x="72933" y="132588"/>
                      <a:pt x="64005" y="135793"/>
                      <a:pt x="55646" y="136247"/>
                    </a:cubicBezTo>
                    <a:cubicBezTo>
                      <a:pt x="52067" y="136443"/>
                      <a:pt x="48631" y="136550"/>
                      <a:pt x="45026" y="136585"/>
                    </a:cubicBezTo>
                    <a:cubicBezTo>
                      <a:pt x="42782" y="139016"/>
                      <a:pt x="40254" y="142808"/>
                      <a:pt x="41038" y="146992"/>
                    </a:cubicBezTo>
                    <a:cubicBezTo>
                      <a:pt x="42150" y="152929"/>
                      <a:pt x="49503" y="156125"/>
                      <a:pt x="56198" y="156214"/>
                    </a:cubicBezTo>
                    <a:cubicBezTo>
                      <a:pt x="58681" y="156249"/>
                      <a:pt x="61289" y="156009"/>
                      <a:pt x="63800" y="155787"/>
                    </a:cubicBezTo>
                    <a:cubicBezTo>
                      <a:pt x="68420" y="155368"/>
                      <a:pt x="73182" y="154950"/>
                      <a:pt x="77865" y="156063"/>
                    </a:cubicBezTo>
                    <a:cubicBezTo>
                      <a:pt x="78630" y="156249"/>
                      <a:pt x="79138" y="156953"/>
                      <a:pt x="79075" y="157736"/>
                    </a:cubicBezTo>
                    <a:cubicBezTo>
                      <a:pt x="79013" y="158519"/>
                      <a:pt x="78390" y="159133"/>
                      <a:pt x="77607" y="159187"/>
                    </a:cubicBezTo>
                    <a:cubicBezTo>
                      <a:pt x="66791" y="159961"/>
                      <a:pt x="61254" y="173831"/>
                      <a:pt x="61530" y="186489"/>
                    </a:cubicBezTo>
                    <a:cubicBezTo>
                      <a:pt x="61610" y="190005"/>
                      <a:pt x="61984" y="193949"/>
                      <a:pt x="64209" y="196593"/>
                    </a:cubicBezTo>
                    <a:cubicBezTo>
                      <a:pt x="66203" y="198969"/>
                      <a:pt x="69737" y="200322"/>
                      <a:pt x="74705" y="200616"/>
                    </a:cubicBezTo>
                    <a:cubicBezTo>
                      <a:pt x="92232" y="201622"/>
                      <a:pt x="109680" y="191261"/>
                      <a:pt x="117113" y="175344"/>
                    </a:cubicBezTo>
                    <a:cubicBezTo>
                      <a:pt x="117380" y="174783"/>
                      <a:pt x="117941" y="174427"/>
                      <a:pt x="118555" y="174427"/>
                    </a:cubicBezTo>
                    <a:close/>
                    <a:moveTo>
                      <a:pt x="69524" y="126473"/>
                    </a:moveTo>
                    <a:cubicBezTo>
                      <a:pt x="62100" y="126499"/>
                      <a:pt x="54658" y="128956"/>
                      <a:pt x="48684" y="133354"/>
                    </a:cubicBezTo>
                    <a:cubicBezTo>
                      <a:pt x="50928" y="133292"/>
                      <a:pt x="53207" y="133194"/>
                      <a:pt x="55494" y="133069"/>
                    </a:cubicBezTo>
                    <a:cubicBezTo>
                      <a:pt x="61423" y="132749"/>
                      <a:pt x="68242" y="130817"/>
                      <a:pt x="69524" y="126473"/>
                    </a:cubicBezTo>
                    <a:close/>
                    <a:moveTo>
                      <a:pt x="223677" y="99589"/>
                    </a:moveTo>
                    <a:cubicBezTo>
                      <a:pt x="232001" y="100381"/>
                      <a:pt x="239069" y="95298"/>
                      <a:pt x="244570" y="88898"/>
                    </a:cubicBezTo>
                    <a:cubicBezTo>
                      <a:pt x="244196" y="88916"/>
                      <a:pt x="243822" y="88933"/>
                      <a:pt x="243448" y="88960"/>
                    </a:cubicBezTo>
                    <a:cubicBezTo>
                      <a:pt x="237244" y="89307"/>
                      <a:pt x="229321" y="91141"/>
                      <a:pt x="225654" y="95254"/>
                    </a:cubicBezTo>
                    <a:cubicBezTo>
                      <a:pt x="224487" y="96562"/>
                      <a:pt x="223838" y="97987"/>
                      <a:pt x="223677" y="995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31" name="Google Shape;231;p5"/>
            <p:cNvGrpSpPr/>
            <p:nvPr/>
          </p:nvGrpSpPr>
          <p:grpSpPr>
            <a:xfrm>
              <a:off x="146678" y="4194146"/>
              <a:ext cx="433747" cy="949342"/>
              <a:chOff x="7758834" y="2104435"/>
              <a:chExt cx="209641" cy="458819"/>
            </a:xfrm>
          </p:grpSpPr>
          <p:sp>
            <p:nvSpPr>
              <p:cNvPr id="232" name="Google Shape;232;p5"/>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5"/>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5"/>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235;p5"/>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5"/>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37" name="Google Shape;237;p5"/>
            <p:cNvGrpSpPr/>
            <p:nvPr/>
          </p:nvGrpSpPr>
          <p:grpSpPr>
            <a:xfrm>
              <a:off x="-136764" y="2749382"/>
              <a:ext cx="717186" cy="697660"/>
              <a:chOff x="7382716" y="1724976"/>
              <a:chExt cx="306765" cy="298413"/>
            </a:xfrm>
          </p:grpSpPr>
          <p:sp>
            <p:nvSpPr>
              <p:cNvPr id="238" name="Google Shape;238;p5"/>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239;p5"/>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40" name="Google Shape;240;p5"/>
            <p:cNvGrpSpPr/>
            <p:nvPr/>
          </p:nvGrpSpPr>
          <p:grpSpPr>
            <a:xfrm>
              <a:off x="8537887" y="1624671"/>
              <a:ext cx="642508" cy="568948"/>
              <a:chOff x="7341875" y="2252964"/>
              <a:chExt cx="388457" cy="343962"/>
            </a:xfrm>
          </p:grpSpPr>
          <p:sp>
            <p:nvSpPr>
              <p:cNvPr id="241" name="Google Shape;241;p5"/>
              <p:cNvSpPr/>
              <p:nvPr/>
            </p:nvSpPr>
            <p:spPr>
              <a:xfrm>
                <a:off x="7341875" y="2252964"/>
                <a:ext cx="388457" cy="343962"/>
              </a:xfrm>
              <a:custGeom>
                <a:avLst/>
                <a:gdLst/>
                <a:ahLst/>
                <a:cxnLst/>
                <a:rect l="l" t="t" r="r" b="b"/>
                <a:pathLst>
                  <a:path w="388457" h="343962" extrusionOk="0">
                    <a:moveTo>
                      <a:pt x="175192" y="304725"/>
                    </a:moveTo>
                    <a:cubicBezTo>
                      <a:pt x="167982" y="313867"/>
                      <a:pt x="161750" y="323384"/>
                      <a:pt x="153943" y="331350"/>
                    </a:cubicBezTo>
                    <a:cubicBezTo>
                      <a:pt x="134760" y="350926"/>
                      <a:pt x="107689" y="347231"/>
                      <a:pt x="93633" y="323615"/>
                    </a:cubicBezTo>
                    <a:cubicBezTo>
                      <a:pt x="84295" y="307921"/>
                      <a:pt x="82684" y="290900"/>
                      <a:pt x="85969" y="273204"/>
                    </a:cubicBezTo>
                    <a:cubicBezTo>
                      <a:pt x="86147" y="272233"/>
                      <a:pt x="86289" y="271263"/>
                      <a:pt x="86583" y="269518"/>
                    </a:cubicBezTo>
                    <a:cubicBezTo>
                      <a:pt x="78687" y="270916"/>
                      <a:pt x="71174" y="272420"/>
                      <a:pt x="63607" y="273550"/>
                    </a:cubicBezTo>
                    <a:cubicBezTo>
                      <a:pt x="50993" y="275447"/>
                      <a:pt x="38361" y="277058"/>
                      <a:pt x="25552" y="275091"/>
                    </a:cubicBezTo>
                    <a:cubicBezTo>
                      <a:pt x="5531" y="272028"/>
                      <a:pt x="-4376" y="256824"/>
                      <a:pt x="1846" y="237569"/>
                    </a:cubicBezTo>
                    <a:cubicBezTo>
                      <a:pt x="7810" y="219125"/>
                      <a:pt x="20798" y="206021"/>
                      <a:pt x="36189" y="195054"/>
                    </a:cubicBezTo>
                    <a:cubicBezTo>
                      <a:pt x="40044" y="192304"/>
                      <a:pt x="44139" y="189873"/>
                      <a:pt x="48331" y="187158"/>
                    </a:cubicBezTo>
                    <a:cubicBezTo>
                      <a:pt x="41441" y="184479"/>
                      <a:pt x="34712" y="182502"/>
                      <a:pt x="28614" y="179307"/>
                    </a:cubicBezTo>
                    <a:cubicBezTo>
                      <a:pt x="23299" y="176511"/>
                      <a:pt x="17896" y="173066"/>
                      <a:pt x="13944" y="168651"/>
                    </a:cubicBezTo>
                    <a:cubicBezTo>
                      <a:pt x="3404" y="156883"/>
                      <a:pt x="6617" y="139230"/>
                      <a:pt x="21920" y="130088"/>
                    </a:cubicBezTo>
                    <a:cubicBezTo>
                      <a:pt x="31249" y="124515"/>
                      <a:pt x="42278" y="121774"/>
                      <a:pt x="52578" y="117830"/>
                    </a:cubicBezTo>
                    <a:cubicBezTo>
                      <a:pt x="54055" y="117261"/>
                      <a:pt x="55693" y="117091"/>
                      <a:pt x="57821" y="116602"/>
                    </a:cubicBezTo>
                    <a:cubicBezTo>
                      <a:pt x="55088" y="113682"/>
                      <a:pt x="52613" y="111305"/>
                      <a:pt x="50441" y="108670"/>
                    </a:cubicBezTo>
                    <a:cubicBezTo>
                      <a:pt x="43934" y="100792"/>
                      <a:pt x="40231" y="91775"/>
                      <a:pt x="39483" y="81510"/>
                    </a:cubicBezTo>
                    <a:cubicBezTo>
                      <a:pt x="38833" y="72582"/>
                      <a:pt x="42367" y="65612"/>
                      <a:pt x="49355" y="60485"/>
                    </a:cubicBezTo>
                    <a:cubicBezTo>
                      <a:pt x="65975" y="48298"/>
                      <a:pt x="84535" y="46749"/>
                      <a:pt x="103772" y="51983"/>
                    </a:cubicBezTo>
                    <a:cubicBezTo>
                      <a:pt x="112327" y="54307"/>
                      <a:pt x="120428" y="58268"/>
                      <a:pt x="129303" y="61713"/>
                    </a:cubicBezTo>
                    <a:cubicBezTo>
                      <a:pt x="129579" y="60378"/>
                      <a:pt x="129953" y="58713"/>
                      <a:pt x="130273" y="57039"/>
                    </a:cubicBezTo>
                    <a:cubicBezTo>
                      <a:pt x="133594" y="39707"/>
                      <a:pt x="139567" y="23497"/>
                      <a:pt x="154477" y="12895"/>
                    </a:cubicBezTo>
                    <a:cubicBezTo>
                      <a:pt x="161154" y="8150"/>
                      <a:pt x="169308" y="4447"/>
                      <a:pt x="177311" y="2792"/>
                    </a:cubicBezTo>
                    <a:cubicBezTo>
                      <a:pt x="193690" y="-600"/>
                      <a:pt x="209500" y="9744"/>
                      <a:pt x="215455" y="26008"/>
                    </a:cubicBezTo>
                    <a:cubicBezTo>
                      <a:pt x="216061" y="27654"/>
                      <a:pt x="216577" y="29328"/>
                      <a:pt x="217191" y="31162"/>
                    </a:cubicBezTo>
                    <a:cubicBezTo>
                      <a:pt x="222114" y="25812"/>
                      <a:pt x="226565" y="20488"/>
                      <a:pt x="231532" y="15699"/>
                    </a:cubicBezTo>
                    <a:cubicBezTo>
                      <a:pt x="239677" y="7839"/>
                      <a:pt x="249238" y="2302"/>
                      <a:pt x="260570" y="513"/>
                    </a:cubicBezTo>
                    <a:cubicBezTo>
                      <a:pt x="287329" y="-3716"/>
                      <a:pt x="302302" y="19082"/>
                      <a:pt x="303432" y="37046"/>
                    </a:cubicBezTo>
                    <a:cubicBezTo>
                      <a:pt x="304056" y="46882"/>
                      <a:pt x="301607" y="56078"/>
                      <a:pt x="298002" y="65078"/>
                    </a:cubicBezTo>
                    <a:cubicBezTo>
                      <a:pt x="297406" y="66565"/>
                      <a:pt x="296836" y="68060"/>
                      <a:pt x="295839" y="70597"/>
                    </a:cubicBezTo>
                    <a:cubicBezTo>
                      <a:pt x="299489" y="69351"/>
                      <a:pt x="302213" y="68398"/>
                      <a:pt x="304946" y="67481"/>
                    </a:cubicBezTo>
                    <a:cubicBezTo>
                      <a:pt x="320738" y="62194"/>
                      <a:pt x="336699" y="57992"/>
                      <a:pt x="353603" y="60075"/>
                    </a:cubicBezTo>
                    <a:cubicBezTo>
                      <a:pt x="362701" y="61197"/>
                      <a:pt x="370891" y="64526"/>
                      <a:pt x="377870" y="70535"/>
                    </a:cubicBezTo>
                    <a:cubicBezTo>
                      <a:pt x="389834" y="80825"/>
                      <a:pt x="391810" y="95852"/>
                      <a:pt x="383024" y="109436"/>
                    </a:cubicBezTo>
                    <a:cubicBezTo>
                      <a:pt x="376766" y="119103"/>
                      <a:pt x="367998" y="126091"/>
                      <a:pt x="358482" y="132269"/>
                    </a:cubicBezTo>
                    <a:cubicBezTo>
                      <a:pt x="355464" y="134228"/>
                      <a:pt x="352375" y="136088"/>
                      <a:pt x="348378" y="138581"/>
                    </a:cubicBezTo>
                    <a:cubicBezTo>
                      <a:pt x="352544" y="139435"/>
                      <a:pt x="355820" y="139711"/>
                      <a:pt x="358802" y="140788"/>
                    </a:cubicBezTo>
                    <a:cubicBezTo>
                      <a:pt x="364980" y="143022"/>
                      <a:pt x="371567" y="144821"/>
                      <a:pt x="376971" y="148355"/>
                    </a:cubicBezTo>
                    <a:cubicBezTo>
                      <a:pt x="389611" y="156625"/>
                      <a:pt x="391374" y="171055"/>
                      <a:pt x="381876" y="182778"/>
                    </a:cubicBezTo>
                    <a:cubicBezTo>
                      <a:pt x="374630" y="191716"/>
                      <a:pt x="364695" y="196585"/>
                      <a:pt x="354173" y="200449"/>
                    </a:cubicBezTo>
                    <a:cubicBezTo>
                      <a:pt x="351921" y="201276"/>
                      <a:pt x="349633" y="202033"/>
                      <a:pt x="347025" y="202932"/>
                    </a:cubicBezTo>
                    <a:cubicBezTo>
                      <a:pt x="350853" y="206288"/>
                      <a:pt x="354556" y="209057"/>
                      <a:pt x="357689" y="212377"/>
                    </a:cubicBezTo>
                    <a:cubicBezTo>
                      <a:pt x="369956" y="225383"/>
                      <a:pt x="369137" y="242492"/>
                      <a:pt x="355953" y="254617"/>
                    </a:cubicBezTo>
                    <a:cubicBezTo>
                      <a:pt x="344790" y="264880"/>
                      <a:pt x="331286" y="270364"/>
                      <a:pt x="316580" y="271851"/>
                    </a:cubicBezTo>
                    <a:cubicBezTo>
                      <a:pt x="304830" y="273035"/>
                      <a:pt x="292857" y="272091"/>
                      <a:pt x="280181" y="272091"/>
                    </a:cubicBezTo>
                    <a:cubicBezTo>
                      <a:pt x="280421" y="274423"/>
                      <a:pt x="280848" y="276613"/>
                      <a:pt x="280848" y="278812"/>
                    </a:cubicBezTo>
                    <a:cubicBezTo>
                      <a:pt x="280857" y="285559"/>
                      <a:pt x="281525" y="292450"/>
                      <a:pt x="280457" y="299037"/>
                    </a:cubicBezTo>
                    <a:cubicBezTo>
                      <a:pt x="277982" y="314393"/>
                      <a:pt x="268617" y="324648"/>
                      <a:pt x="253751" y="328573"/>
                    </a:cubicBezTo>
                    <a:cubicBezTo>
                      <a:pt x="229422" y="335009"/>
                      <a:pt x="206455" y="331858"/>
                      <a:pt x="186052" y="316084"/>
                    </a:cubicBezTo>
                    <a:cubicBezTo>
                      <a:pt x="183836" y="314375"/>
                      <a:pt x="181824" y="312363"/>
                      <a:pt x="179892" y="310324"/>
                    </a:cubicBezTo>
                    <a:cubicBezTo>
                      <a:pt x="178085" y="308419"/>
                      <a:pt x="176501" y="306292"/>
                      <a:pt x="175183" y="304698"/>
                    </a:cubicBezTo>
                    <a:close/>
                    <a:moveTo>
                      <a:pt x="192159" y="194030"/>
                    </a:moveTo>
                    <a:cubicBezTo>
                      <a:pt x="203607" y="193603"/>
                      <a:pt x="213728" y="190746"/>
                      <a:pt x="221900" y="182743"/>
                    </a:cubicBezTo>
                    <a:cubicBezTo>
                      <a:pt x="231897" y="172959"/>
                      <a:pt x="231950" y="158049"/>
                      <a:pt x="221980" y="148186"/>
                    </a:cubicBezTo>
                    <a:cubicBezTo>
                      <a:pt x="207408" y="133774"/>
                      <a:pt x="180195" y="132785"/>
                      <a:pt x="164581" y="146112"/>
                    </a:cubicBezTo>
                    <a:cubicBezTo>
                      <a:pt x="152706" y="156242"/>
                      <a:pt x="152056" y="171749"/>
                      <a:pt x="163166" y="182698"/>
                    </a:cubicBezTo>
                    <a:cubicBezTo>
                      <a:pt x="171284" y="190701"/>
                      <a:pt x="181495" y="193478"/>
                      <a:pt x="192159" y="19403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242;p5"/>
              <p:cNvSpPr/>
              <p:nvPr/>
            </p:nvSpPr>
            <p:spPr>
              <a:xfrm>
                <a:off x="7497111" y="2386501"/>
                <a:ext cx="74191" cy="57315"/>
              </a:xfrm>
              <a:custGeom>
                <a:avLst/>
                <a:gdLst/>
                <a:ahLst/>
                <a:cxnLst/>
                <a:rect l="l" t="t" r="r" b="b"/>
                <a:pathLst>
                  <a:path w="74191" h="57315" extrusionOk="0">
                    <a:moveTo>
                      <a:pt x="36922" y="57315"/>
                    </a:moveTo>
                    <a:cubicBezTo>
                      <a:pt x="26267" y="56772"/>
                      <a:pt x="16047" y="53995"/>
                      <a:pt x="7929" y="45983"/>
                    </a:cubicBezTo>
                    <a:cubicBezTo>
                      <a:pt x="-3181" y="35025"/>
                      <a:pt x="-2531" y="19518"/>
                      <a:pt x="9344" y="9396"/>
                    </a:cubicBezTo>
                    <a:cubicBezTo>
                      <a:pt x="24958" y="-3930"/>
                      <a:pt x="52171" y="-2942"/>
                      <a:pt x="66744" y="11471"/>
                    </a:cubicBezTo>
                    <a:cubicBezTo>
                      <a:pt x="76714" y="21334"/>
                      <a:pt x="76660" y="36244"/>
                      <a:pt x="66663" y="46028"/>
                    </a:cubicBezTo>
                    <a:cubicBezTo>
                      <a:pt x="58492" y="54030"/>
                      <a:pt x="48370" y="56879"/>
                      <a:pt x="36922" y="573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43;p5"/>
              <p:cNvSpPr/>
              <p:nvPr/>
            </p:nvSpPr>
            <p:spPr>
              <a:xfrm>
                <a:off x="7434751" y="2316471"/>
                <a:ext cx="284824" cy="233740"/>
              </a:xfrm>
              <a:custGeom>
                <a:avLst/>
                <a:gdLst/>
                <a:ahLst/>
                <a:cxnLst/>
                <a:rect l="l" t="t" r="r" b="b"/>
                <a:pathLst>
                  <a:path w="284824" h="233740" extrusionOk="0">
                    <a:moveTo>
                      <a:pt x="145287" y="233740"/>
                    </a:moveTo>
                    <a:cubicBezTo>
                      <a:pt x="144210" y="233740"/>
                      <a:pt x="143133" y="233687"/>
                      <a:pt x="142056" y="233589"/>
                    </a:cubicBezTo>
                    <a:cubicBezTo>
                      <a:pt x="133555" y="232779"/>
                      <a:pt x="126585" y="228853"/>
                      <a:pt x="122419" y="222524"/>
                    </a:cubicBezTo>
                    <a:cubicBezTo>
                      <a:pt x="116784" y="213969"/>
                      <a:pt x="117158" y="203607"/>
                      <a:pt x="117523" y="193593"/>
                    </a:cubicBezTo>
                    <a:cubicBezTo>
                      <a:pt x="117674" y="189489"/>
                      <a:pt x="117825" y="185287"/>
                      <a:pt x="117558" y="181219"/>
                    </a:cubicBezTo>
                    <a:cubicBezTo>
                      <a:pt x="108621" y="195702"/>
                      <a:pt x="91636" y="204845"/>
                      <a:pt x="74527" y="203795"/>
                    </a:cubicBezTo>
                    <a:cubicBezTo>
                      <a:pt x="68571" y="203438"/>
                      <a:pt x="64405" y="201756"/>
                      <a:pt x="61788" y="198640"/>
                    </a:cubicBezTo>
                    <a:cubicBezTo>
                      <a:pt x="58930" y="195239"/>
                      <a:pt x="58459" y="190629"/>
                      <a:pt x="58370" y="186560"/>
                    </a:cubicBezTo>
                    <a:cubicBezTo>
                      <a:pt x="58120" y="175273"/>
                      <a:pt x="61984" y="163576"/>
                      <a:pt x="69817" y="158537"/>
                    </a:cubicBezTo>
                    <a:cubicBezTo>
                      <a:pt x="67948" y="158600"/>
                      <a:pt x="66043" y="158769"/>
                      <a:pt x="64094" y="158947"/>
                    </a:cubicBezTo>
                    <a:cubicBezTo>
                      <a:pt x="61503" y="159178"/>
                      <a:pt x="58833" y="159445"/>
                      <a:pt x="56171" y="159383"/>
                    </a:cubicBezTo>
                    <a:cubicBezTo>
                      <a:pt x="48435" y="159276"/>
                      <a:pt x="39435" y="155537"/>
                      <a:pt x="37940" y="147579"/>
                    </a:cubicBezTo>
                    <a:cubicBezTo>
                      <a:pt x="37263" y="143982"/>
                      <a:pt x="38376" y="140084"/>
                      <a:pt x="40984" y="136496"/>
                    </a:cubicBezTo>
                    <a:cubicBezTo>
                      <a:pt x="33338" y="136185"/>
                      <a:pt x="26029" y="134894"/>
                      <a:pt x="19380" y="131386"/>
                    </a:cubicBezTo>
                    <a:cubicBezTo>
                      <a:pt x="7825" y="125298"/>
                      <a:pt x="36" y="112443"/>
                      <a:pt x="0" y="99384"/>
                    </a:cubicBezTo>
                    <a:cubicBezTo>
                      <a:pt x="-36" y="86325"/>
                      <a:pt x="7674" y="73417"/>
                      <a:pt x="19192" y="67266"/>
                    </a:cubicBezTo>
                    <a:cubicBezTo>
                      <a:pt x="27204" y="62985"/>
                      <a:pt x="37272" y="61445"/>
                      <a:pt x="49966" y="62539"/>
                    </a:cubicBezTo>
                    <a:cubicBezTo>
                      <a:pt x="57622" y="63198"/>
                      <a:pt x="63844" y="65361"/>
                      <a:pt x="68055" y="68655"/>
                    </a:cubicBezTo>
                    <a:cubicBezTo>
                      <a:pt x="67441" y="64818"/>
                      <a:pt x="67236" y="60964"/>
                      <a:pt x="67040" y="57367"/>
                    </a:cubicBezTo>
                    <a:cubicBezTo>
                      <a:pt x="66613" y="49436"/>
                      <a:pt x="67067" y="39786"/>
                      <a:pt x="74349" y="35602"/>
                    </a:cubicBezTo>
                    <a:cubicBezTo>
                      <a:pt x="80215" y="32228"/>
                      <a:pt x="87773" y="34721"/>
                      <a:pt x="92206" y="38932"/>
                    </a:cubicBezTo>
                    <a:cubicBezTo>
                      <a:pt x="94850" y="41442"/>
                      <a:pt x="96772" y="44513"/>
                      <a:pt x="98339" y="47673"/>
                    </a:cubicBezTo>
                    <a:cubicBezTo>
                      <a:pt x="99229" y="24315"/>
                      <a:pt x="105167" y="10980"/>
                      <a:pt x="116036" y="7998"/>
                    </a:cubicBezTo>
                    <a:cubicBezTo>
                      <a:pt x="130386" y="4063"/>
                      <a:pt x="147994" y="19882"/>
                      <a:pt x="153700" y="27457"/>
                    </a:cubicBezTo>
                    <a:cubicBezTo>
                      <a:pt x="153958" y="27048"/>
                      <a:pt x="154207" y="26603"/>
                      <a:pt x="154456" y="26157"/>
                    </a:cubicBezTo>
                    <a:cubicBezTo>
                      <a:pt x="155106" y="25000"/>
                      <a:pt x="155783" y="23807"/>
                      <a:pt x="156700" y="22881"/>
                    </a:cubicBezTo>
                    <a:cubicBezTo>
                      <a:pt x="158747" y="20808"/>
                      <a:pt x="161346" y="18920"/>
                      <a:pt x="164658" y="17104"/>
                    </a:cubicBezTo>
                    <a:cubicBezTo>
                      <a:pt x="181554" y="7855"/>
                      <a:pt x="200622" y="2078"/>
                      <a:pt x="219814" y="378"/>
                    </a:cubicBezTo>
                    <a:cubicBezTo>
                      <a:pt x="236095" y="-1065"/>
                      <a:pt x="248042" y="1615"/>
                      <a:pt x="256312" y="8568"/>
                    </a:cubicBezTo>
                    <a:cubicBezTo>
                      <a:pt x="265035" y="15894"/>
                      <a:pt x="269549" y="28365"/>
                      <a:pt x="268383" y="41932"/>
                    </a:cubicBezTo>
                    <a:cubicBezTo>
                      <a:pt x="267341" y="54065"/>
                      <a:pt x="262267" y="65379"/>
                      <a:pt x="256926" y="75785"/>
                    </a:cubicBezTo>
                    <a:cubicBezTo>
                      <a:pt x="255421" y="78723"/>
                      <a:pt x="253481" y="82141"/>
                      <a:pt x="251122" y="85551"/>
                    </a:cubicBezTo>
                    <a:cubicBezTo>
                      <a:pt x="262828" y="85631"/>
                      <a:pt x="275041" y="87856"/>
                      <a:pt x="281210" y="97551"/>
                    </a:cubicBezTo>
                    <a:cubicBezTo>
                      <a:pt x="285207" y="103826"/>
                      <a:pt x="285893" y="112301"/>
                      <a:pt x="283249" y="122725"/>
                    </a:cubicBezTo>
                    <a:cubicBezTo>
                      <a:pt x="277827" y="144099"/>
                      <a:pt x="262846" y="162837"/>
                      <a:pt x="243181" y="172825"/>
                    </a:cubicBezTo>
                    <a:cubicBezTo>
                      <a:pt x="224354" y="182394"/>
                      <a:pt x="201592" y="183774"/>
                      <a:pt x="181723" y="176644"/>
                    </a:cubicBezTo>
                    <a:cubicBezTo>
                      <a:pt x="184696" y="195818"/>
                      <a:pt x="180441" y="212856"/>
                      <a:pt x="169883" y="223708"/>
                    </a:cubicBezTo>
                    <a:cubicBezTo>
                      <a:pt x="163732" y="230028"/>
                      <a:pt x="154545" y="233722"/>
                      <a:pt x="145296" y="233722"/>
                    </a:cubicBezTo>
                    <a:close/>
                    <a:moveTo>
                      <a:pt x="118564" y="174436"/>
                    </a:moveTo>
                    <a:cubicBezTo>
                      <a:pt x="118635" y="174436"/>
                      <a:pt x="118707" y="174436"/>
                      <a:pt x="118778" y="174454"/>
                    </a:cubicBezTo>
                    <a:cubicBezTo>
                      <a:pt x="119463" y="174543"/>
                      <a:pt x="120015" y="175077"/>
                      <a:pt x="120131" y="175762"/>
                    </a:cubicBezTo>
                    <a:cubicBezTo>
                      <a:pt x="121137" y="181620"/>
                      <a:pt x="120914" y="187771"/>
                      <a:pt x="120701" y="193709"/>
                    </a:cubicBezTo>
                    <a:cubicBezTo>
                      <a:pt x="120336" y="203670"/>
                      <a:pt x="119997" y="213070"/>
                      <a:pt x="125080" y="220779"/>
                    </a:cubicBezTo>
                    <a:cubicBezTo>
                      <a:pt x="128712" y="226289"/>
                      <a:pt x="134846" y="229716"/>
                      <a:pt x="142368" y="230429"/>
                    </a:cubicBezTo>
                    <a:cubicBezTo>
                      <a:pt x="151688" y="231301"/>
                      <a:pt x="161391" y="227900"/>
                      <a:pt x="167605" y="221518"/>
                    </a:cubicBezTo>
                    <a:cubicBezTo>
                      <a:pt x="177788" y="211058"/>
                      <a:pt x="181714" y="193477"/>
                      <a:pt x="178126" y="174498"/>
                    </a:cubicBezTo>
                    <a:cubicBezTo>
                      <a:pt x="178020" y="173928"/>
                      <a:pt x="178233" y="173341"/>
                      <a:pt x="178678" y="172976"/>
                    </a:cubicBezTo>
                    <a:cubicBezTo>
                      <a:pt x="179124" y="172611"/>
                      <a:pt x="179738" y="172513"/>
                      <a:pt x="180281" y="172736"/>
                    </a:cubicBezTo>
                    <a:cubicBezTo>
                      <a:pt x="199909" y="180623"/>
                      <a:pt x="222885" y="179608"/>
                      <a:pt x="241748" y="170030"/>
                    </a:cubicBezTo>
                    <a:cubicBezTo>
                      <a:pt x="260602" y="160451"/>
                      <a:pt x="274970" y="142487"/>
                      <a:pt x="280169" y="121977"/>
                    </a:cubicBezTo>
                    <a:cubicBezTo>
                      <a:pt x="282590" y="112434"/>
                      <a:pt x="282038" y="104796"/>
                      <a:pt x="278531" y="99286"/>
                    </a:cubicBezTo>
                    <a:cubicBezTo>
                      <a:pt x="272745" y="90189"/>
                      <a:pt x="260763" y="88550"/>
                      <a:pt x="248781" y="88764"/>
                    </a:cubicBezTo>
                    <a:cubicBezTo>
                      <a:pt x="242202" y="97177"/>
                      <a:pt x="233069" y="104450"/>
                      <a:pt x="221799" y="102553"/>
                    </a:cubicBezTo>
                    <a:cubicBezTo>
                      <a:pt x="221069" y="102429"/>
                      <a:pt x="220526" y="101815"/>
                      <a:pt x="220482" y="101084"/>
                    </a:cubicBezTo>
                    <a:cubicBezTo>
                      <a:pt x="220304" y="98093"/>
                      <a:pt x="221247" y="95423"/>
                      <a:pt x="223277" y="93153"/>
                    </a:cubicBezTo>
                    <a:cubicBezTo>
                      <a:pt x="228707" y="87073"/>
                      <a:pt x="239950" y="85996"/>
                      <a:pt x="243262" y="85809"/>
                    </a:cubicBezTo>
                    <a:cubicBezTo>
                      <a:pt x="244543" y="85738"/>
                      <a:pt x="245852" y="85675"/>
                      <a:pt x="247178" y="85640"/>
                    </a:cubicBezTo>
                    <a:cubicBezTo>
                      <a:pt x="250045" y="81776"/>
                      <a:pt x="252368" y="77735"/>
                      <a:pt x="254086" y="74388"/>
                    </a:cubicBezTo>
                    <a:cubicBezTo>
                      <a:pt x="259276" y="64258"/>
                      <a:pt x="264208" y="53290"/>
                      <a:pt x="265205" y="41700"/>
                    </a:cubicBezTo>
                    <a:cubicBezTo>
                      <a:pt x="266282" y="29157"/>
                      <a:pt x="262187" y="17701"/>
                      <a:pt x="254255" y="11033"/>
                    </a:cubicBezTo>
                    <a:cubicBezTo>
                      <a:pt x="246662" y="4660"/>
                      <a:pt x="235481" y="2211"/>
                      <a:pt x="220081" y="3573"/>
                    </a:cubicBezTo>
                    <a:cubicBezTo>
                      <a:pt x="201325" y="5229"/>
                      <a:pt x="182684" y="10882"/>
                      <a:pt x="166171" y="19917"/>
                    </a:cubicBezTo>
                    <a:cubicBezTo>
                      <a:pt x="163136" y="21582"/>
                      <a:pt x="160777" y="23291"/>
                      <a:pt x="158943" y="25134"/>
                    </a:cubicBezTo>
                    <a:cubicBezTo>
                      <a:pt x="158329" y="25757"/>
                      <a:pt x="157759" y="26772"/>
                      <a:pt x="157207" y="27742"/>
                    </a:cubicBezTo>
                    <a:cubicBezTo>
                      <a:pt x="156450" y="29086"/>
                      <a:pt x="155667" y="30475"/>
                      <a:pt x="154519" y="31356"/>
                    </a:cubicBezTo>
                    <a:cubicBezTo>
                      <a:pt x="154154" y="31632"/>
                      <a:pt x="153691" y="31739"/>
                      <a:pt x="153246" y="31659"/>
                    </a:cubicBezTo>
                    <a:cubicBezTo>
                      <a:pt x="152801" y="31570"/>
                      <a:pt x="152409" y="31294"/>
                      <a:pt x="152178" y="30902"/>
                    </a:cubicBezTo>
                    <a:cubicBezTo>
                      <a:pt x="148457" y="24573"/>
                      <a:pt x="129994" y="7464"/>
                      <a:pt x="116855" y="11078"/>
                    </a:cubicBezTo>
                    <a:cubicBezTo>
                      <a:pt x="106600" y="13900"/>
                      <a:pt x="101241" y="29104"/>
                      <a:pt x="101375" y="55062"/>
                    </a:cubicBezTo>
                    <a:cubicBezTo>
                      <a:pt x="101375" y="55827"/>
                      <a:pt x="100841" y="56477"/>
                      <a:pt x="100093" y="56629"/>
                    </a:cubicBezTo>
                    <a:cubicBezTo>
                      <a:pt x="99345" y="56780"/>
                      <a:pt x="98597" y="56370"/>
                      <a:pt x="98312" y="55667"/>
                    </a:cubicBezTo>
                    <a:cubicBezTo>
                      <a:pt x="96309" y="50709"/>
                      <a:pt x="94039" y="45092"/>
                      <a:pt x="89998" y="41255"/>
                    </a:cubicBezTo>
                    <a:cubicBezTo>
                      <a:pt x="86419" y="37863"/>
                      <a:pt x="80428" y="35772"/>
                      <a:pt x="75906" y="38371"/>
                    </a:cubicBezTo>
                    <a:cubicBezTo>
                      <a:pt x="70129" y="41691"/>
                      <a:pt x="69817" y="50184"/>
                      <a:pt x="70191" y="57216"/>
                    </a:cubicBezTo>
                    <a:cubicBezTo>
                      <a:pt x="70485" y="62762"/>
                      <a:pt x="70788" y="68468"/>
                      <a:pt x="72426" y="73756"/>
                    </a:cubicBezTo>
                    <a:cubicBezTo>
                      <a:pt x="73058" y="74913"/>
                      <a:pt x="73512" y="76141"/>
                      <a:pt x="73797" y="77432"/>
                    </a:cubicBezTo>
                    <a:cubicBezTo>
                      <a:pt x="73966" y="78225"/>
                      <a:pt x="73512" y="79026"/>
                      <a:pt x="72746" y="79275"/>
                    </a:cubicBezTo>
                    <a:cubicBezTo>
                      <a:pt x="71972" y="79542"/>
                      <a:pt x="71135" y="79159"/>
                      <a:pt x="70797" y="78420"/>
                    </a:cubicBezTo>
                    <a:cubicBezTo>
                      <a:pt x="70289" y="77281"/>
                      <a:pt x="69853" y="76124"/>
                      <a:pt x="69479" y="74940"/>
                    </a:cubicBezTo>
                    <a:cubicBezTo>
                      <a:pt x="65304" y="67658"/>
                      <a:pt x="53545" y="66047"/>
                      <a:pt x="49664" y="65709"/>
                    </a:cubicBezTo>
                    <a:cubicBezTo>
                      <a:pt x="37593" y="64658"/>
                      <a:pt x="28112" y="66091"/>
                      <a:pt x="20661" y="70070"/>
                    </a:cubicBezTo>
                    <a:cubicBezTo>
                      <a:pt x="10148" y="75688"/>
                      <a:pt x="3116" y="87465"/>
                      <a:pt x="3151" y="99375"/>
                    </a:cubicBezTo>
                    <a:cubicBezTo>
                      <a:pt x="3187" y="111295"/>
                      <a:pt x="10291" y="123027"/>
                      <a:pt x="20839" y="128582"/>
                    </a:cubicBezTo>
                    <a:cubicBezTo>
                      <a:pt x="27712" y="132197"/>
                      <a:pt x="35483" y="133282"/>
                      <a:pt x="43682" y="133398"/>
                    </a:cubicBezTo>
                    <a:cubicBezTo>
                      <a:pt x="44278" y="132829"/>
                      <a:pt x="44901" y="132277"/>
                      <a:pt x="45578" y="131734"/>
                    </a:cubicBezTo>
                    <a:cubicBezTo>
                      <a:pt x="52770" y="125956"/>
                      <a:pt x="62171" y="122885"/>
                      <a:pt x="71384" y="123348"/>
                    </a:cubicBezTo>
                    <a:cubicBezTo>
                      <a:pt x="72230" y="123393"/>
                      <a:pt x="72889" y="124078"/>
                      <a:pt x="72898" y="124924"/>
                    </a:cubicBezTo>
                    <a:cubicBezTo>
                      <a:pt x="72933" y="132588"/>
                      <a:pt x="64005" y="135793"/>
                      <a:pt x="55646" y="136247"/>
                    </a:cubicBezTo>
                    <a:cubicBezTo>
                      <a:pt x="52067" y="136443"/>
                      <a:pt x="48631" y="136550"/>
                      <a:pt x="45026" y="136585"/>
                    </a:cubicBezTo>
                    <a:cubicBezTo>
                      <a:pt x="42782" y="139016"/>
                      <a:pt x="40254" y="142808"/>
                      <a:pt x="41038" y="146992"/>
                    </a:cubicBezTo>
                    <a:cubicBezTo>
                      <a:pt x="42150" y="152929"/>
                      <a:pt x="49503" y="156125"/>
                      <a:pt x="56198" y="156214"/>
                    </a:cubicBezTo>
                    <a:cubicBezTo>
                      <a:pt x="58681" y="156249"/>
                      <a:pt x="61289" y="156009"/>
                      <a:pt x="63800" y="155787"/>
                    </a:cubicBezTo>
                    <a:cubicBezTo>
                      <a:pt x="68420" y="155368"/>
                      <a:pt x="73182" y="154950"/>
                      <a:pt x="77865" y="156063"/>
                    </a:cubicBezTo>
                    <a:cubicBezTo>
                      <a:pt x="78630" y="156249"/>
                      <a:pt x="79138" y="156953"/>
                      <a:pt x="79075" y="157736"/>
                    </a:cubicBezTo>
                    <a:cubicBezTo>
                      <a:pt x="79013" y="158519"/>
                      <a:pt x="78390" y="159133"/>
                      <a:pt x="77607" y="159187"/>
                    </a:cubicBezTo>
                    <a:cubicBezTo>
                      <a:pt x="66791" y="159961"/>
                      <a:pt x="61254" y="173831"/>
                      <a:pt x="61530" y="186489"/>
                    </a:cubicBezTo>
                    <a:cubicBezTo>
                      <a:pt x="61610" y="190005"/>
                      <a:pt x="61984" y="193949"/>
                      <a:pt x="64209" y="196593"/>
                    </a:cubicBezTo>
                    <a:cubicBezTo>
                      <a:pt x="66203" y="198969"/>
                      <a:pt x="69737" y="200322"/>
                      <a:pt x="74705" y="200616"/>
                    </a:cubicBezTo>
                    <a:cubicBezTo>
                      <a:pt x="92232" y="201622"/>
                      <a:pt x="109680" y="191261"/>
                      <a:pt x="117113" y="175344"/>
                    </a:cubicBezTo>
                    <a:cubicBezTo>
                      <a:pt x="117380" y="174783"/>
                      <a:pt x="117941" y="174427"/>
                      <a:pt x="118555" y="174427"/>
                    </a:cubicBezTo>
                    <a:close/>
                    <a:moveTo>
                      <a:pt x="69524" y="126473"/>
                    </a:moveTo>
                    <a:cubicBezTo>
                      <a:pt x="62100" y="126499"/>
                      <a:pt x="54658" y="128956"/>
                      <a:pt x="48684" y="133354"/>
                    </a:cubicBezTo>
                    <a:cubicBezTo>
                      <a:pt x="50928" y="133292"/>
                      <a:pt x="53207" y="133194"/>
                      <a:pt x="55494" y="133069"/>
                    </a:cubicBezTo>
                    <a:cubicBezTo>
                      <a:pt x="61423" y="132749"/>
                      <a:pt x="68242" y="130817"/>
                      <a:pt x="69524" y="126473"/>
                    </a:cubicBezTo>
                    <a:close/>
                    <a:moveTo>
                      <a:pt x="223677" y="99589"/>
                    </a:moveTo>
                    <a:cubicBezTo>
                      <a:pt x="232001" y="100381"/>
                      <a:pt x="239069" y="95298"/>
                      <a:pt x="244570" y="88898"/>
                    </a:cubicBezTo>
                    <a:cubicBezTo>
                      <a:pt x="244196" y="88916"/>
                      <a:pt x="243822" y="88933"/>
                      <a:pt x="243448" y="88960"/>
                    </a:cubicBezTo>
                    <a:cubicBezTo>
                      <a:pt x="237244" y="89307"/>
                      <a:pt x="229321" y="91141"/>
                      <a:pt x="225654" y="95254"/>
                    </a:cubicBezTo>
                    <a:cubicBezTo>
                      <a:pt x="224487" y="96562"/>
                      <a:pt x="223838" y="97987"/>
                      <a:pt x="223677" y="995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44" name="Google Shape;244;p5"/>
            <p:cNvGrpSpPr/>
            <p:nvPr/>
          </p:nvGrpSpPr>
          <p:grpSpPr>
            <a:xfrm>
              <a:off x="8430773" y="1017719"/>
              <a:ext cx="717186" cy="697660"/>
              <a:chOff x="7382716" y="1724976"/>
              <a:chExt cx="306765" cy="298413"/>
            </a:xfrm>
          </p:grpSpPr>
          <p:sp>
            <p:nvSpPr>
              <p:cNvPr id="245" name="Google Shape;245;p5"/>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5"/>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47" name="Google Shape;247;p5"/>
            <p:cNvGrpSpPr/>
            <p:nvPr/>
          </p:nvGrpSpPr>
          <p:grpSpPr>
            <a:xfrm rot="10800000">
              <a:off x="8642265" y="-35029"/>
              <a:ext cx="433747" cy="949342"/>
              <a:chOff x="7758834" y="2104435"/>
              <a:chExt cx="209641" cy="458819"/>
            </a:xfrm>
          </p:grpSpPr>
          <p:sp>
            <p:nvSpPr>
              <p:cNvPr id="248" name="Google Shape;248;p5"/>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5"/>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5"/>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5"/>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5"/>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253" name="Google Shape;253;p5"/>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254" name="Google Shape;254;p5"/>
          <p:cNvSpPr txBox="1">
            <a:spLocks noGrp="1"/>
          </p:cNvSpPr>
          <p:nvPr>
            <p:ph type="subTitle" idx="1"/>
          </p:nvPr>
        </p:nvSpPr>
        <p:spPr>
          <a:xfrm>
            <a:off x="720000" y="3525202"/>
            <a:ext cx="3832800" cy="71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55" name="Google Shape;255;p5"/>
          <p:cNvSpPr txBox="1">
            <a:spLocks noGrp="1"/>
          </p:cNvSpPr>
          <p:nvPr>
            <p:ph type="subTitle" idx="2"/>
          </p:nvPr>
        </p:nvSpPr>
        <p:spPr>
          <a:xfrm>
            <a:off x="720000" y="2152227"/>
            <a:ext cx="3832800" cy="71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56" name="Google Shape;256;p5"/>
          <p:cNvSpPr txBox="1">
            <a:spLocks noGrp="1"/>
          </p:cNvSpPr>
          <p:nvPr>
            <p:ph type="subTitle" idx="3"/>
          </p:nvPr>
        </p:nvSpPr>
        <p:spPr>
          <a:xfrm>
            <a:off x="720000" y="3253575"/>
            <a:ext cx="38328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57" name="Google Shape;257;p5"/>
          <p:cNvSpPr txBox="1">
            <a:spLocks noGrp="1"/>
          </p:cNvSpPr>
          <p:nvPr>
            <p:ph type="subTitle" idx="4"/>
          </p:nvPr>
        </p:nvSpPr>
        <p:spPr>
          <a:xfrm>
            <a:off x="720000" y="1880600"/>
            <a:ext cx="3832800" cy="39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2000" b="1">
                <a:solidFill>
                  <a:schemeClr val="dk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58" name="Google Shape;258;p5"/>
          <p:cNvSpPr txBox="1">
            <a:spLocks noGrp="1"/>
          </p:cNvSpPr>
          <p:nvPr>
            <p:ph type="title"/>
          </p:nvPr>
        </p:nvSpPr>
        <p:spPr>
          <a:xfrm>
            <a:off x="720000" y="4633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6"/>
        <p:cNvGrpSpPr/>
        <p:nvPr/>
      </p:nvGrpSpPr>
      <p:grpSpPr>
        <a:xfrm>
          <a:off x="0" y="0"/>
          <a:ext cx="0" cy="0"/>
          <a:chOff x="0" y="0"/>
          <a:chExt cx="0" cy="0"/>
        </a:xfrm>
      </p:grpSpPr>
      <p:grpSp>
        <p:nvGrpSpPr>
          <p:cNvPr id="317" name="Google Shape;317;p7"/>
          <p:cNvGrpSpPr/>
          <p:nvPr/>
        </p:nvGrpSpPr>
        <p:grpSpPr>
          <a:xfrm>
            <a:off x="-285813" y="-219264"/>
            <a:ext cx="10023940" cy="5660070"/>
            <a:chOff x="-285813" y="-219264"/>
            <a:chExt cx="10023940" cy="5660070"/>
          </a:xfrm>
        </p:grpSpPr>
        <p:sp>
          <p:nvSpPr>
            <p:cNvPr id="318" name="Google Shape;318;p7"/>
            <p:cNvSpPr/>
            <p:nvPr/>
          </p:nvSpPr>
          <p:spPr>
            <a:xfrm rot="-2700000" flipH="1">
              <a:off x="8279517" y="3914385"/>
              <a:ext cx="1168628" cy="1304253"/>
            </a:xfrm>
            <a:custGeom>
              <a:avLst/>
              <a:gdLst/>
              <a:ahLst/>
              <a:cxnLst/>
              <a:rect l="l" t="t" r="r" b="b"/>
              <a:pathLst>
                <a:path w="412142" h="459973" extrusionOk="0">
                  <a:moveTo>
                    <a:pt x="287446" y="448763"/>
                  </a:moveTo>
                  <a:cubicBezTo>
                    <a:pt x="270586" y="450027"/>
                    <a:pt x="254269" y="446778"/>
                    <a:pt x="238343" y="441944"/>
                  </a:cubicBezTo>
                  <a:cubicBezTo>
                    <a:pt x="225694" y="438108"/>
                    <a:pt x="214068" y="439523"/>
                    <a:pt x="202317" y="444864"/>
                  </a:cubicBezTo>
                  <a:cubicBezTo>
                    <a:pt x="192499" y="449333"/>
                    <a:pt x="182626" y="453926"/>
                    <a:pt x="172354" y="457095"/>
                  </a:cubicBezTo>
                  <a:cubicBezTo>
                    <a:pt x="134316" y="468837"/>
                    <a:pt x="89014" y="442968"/>
                    <a:pt x="74406" y="410058"/>
                  </a:cubicBezTo>
                  <a:cubicBezTo>
                    <a:pt x="69430" y="398833"/>
                    <a:pt x="65789" y="386851"/>
                    <a:pt x="62959" y="374887"/>
                  </a:cubicBezTo>
                  <a:cubicBezTo>
                    <a:pt x="59247" y="359175"/>
                    <a:pt x="52187" y="346000"/>
                    <a:pt x="39600" y="335763"/>
                  </a:cubicBezTo>
                  <a:cubicBezTo>
                    <a:pt x="19722" y="319588"/>
                    <a:pt x="6245" y="299577"/>
                    <a:pt x="1874" y="273770"/>
                  </a:cubicBezTo>
                  <a:cubicBezTo>
                    <a:pt x="-1491" y="253892"/>
                    <a:pt x="-236" y="234407"/>
                    <a:pt x="4927" y="215098"/>
                  </a:cubicBezTo>
                  <a:cubicBezTo>
                    <a:pt x="7794" y="204363"/>
                    <a:pt x="10589" y="193538"/>
                    <a:pt x="14461" y="183140"/>
                  </a:cubicBezTo>
                  <a:cubicBezTo>
                    <a:pt x="22544" y="161464"/>
                    <a:pt x="23648" y="139584"/>
                    <a:pt x="19144" y="117026"/>
                  </a:cubicBezTo>
                  <a:cubicBezTo>
                    <a:pt x="16437" y="103486"/>
                    <a:pt x="14924" y="89706"/>
                    <a:pt x="18111" y="75953"/>
                  </a:cubicBezTo>
                  <a:cubicBezTo>
                    <a:pt x="22882" y="55354"/>
                    <a:pt x="34704" y="39180"/>
                    <a:pt x="50959" y="26343"/>
                  </a:cubicBezTo>
                  <a:cubicBezTo>
                    <a:pt x="79756" y="3599"/>
                    <a:pt x="112569" y="-4974"/>
                    <a:pt x="148523" y="2806"/>
                  </a:cubicBezTo>
                  <a:cubicBezTo>
                    <a:pt x="176520" y="8868"/>
                    <a:pt x="196264" y="26512"/>
                    <a:pt x="209697" y="51633"/>
                  </a:cubicBezTo>
                  <a:cubicBezTo>
                    <a:pt x="220726" y="72259"/>
                    <a:pt x="227625" y="94326"/>
                    <a:pt x="233242" y="116866"/>
                  </a:cubicBezTo>
                  <a:cubicBezTo>
                    <a:pt x="238788" y="139139"/>
                    <a:pt x="246907" y="160156"/>
                    <a:pt x="261880" y="178031"/>
                  </a:cubicBezTo>
                  <a:cubicBezTo>
                    <a:pt x="272642" y="190885"/>
                    <a:pt x="286209" y="200250"/>
                    <a:pt x="300549" y="208315"/>
                  </a:cubicBezTo>
                  <a:cubicBezTo>
                    <a:pt x="319234" y="218828"/>
                    <a:pt x="338391" y="228522"/>
                    <a:pt x="357495" y="238278"/>
                  </a:cubicBezTo>
                  <a:cubicBezTo>
                    <a:pt x="371453" y="245409"/>
                    <a:pt x="384289" y="253884"/>
                    <a:pt x="394375" y="266088"/>
                  </a:cubicBezTo>
                  <a:cubicBezTo>
                    <a:pt x="409366" y="284230"/>
                    <a:pt x="413772" y="305301"/>
                    <a:pt x="411636" y="328214"/>
                  </a:cubicBezTo>
                  <a:cubicBezTo>
                    <a:pt x="409971" y="346062"/>
                    <a:pt x="403874" y="362380"/>
                    <a:pt x="394313" y="377397"/>
                  </a:cubicBezTo>
                  <a:cubicBezTo>
                    <a:pt x="382669" y="395690"/>
                    <a:pt x="369575" y="412809"/>
                    <a:pt x="353516" y="427586"/>
                  </a:cubicBezTo>
                  <a:cubicBezTo>
                    <a:pt x="337955" y="441909"/>
                    <a:pt x="319608" y="448479"/>
                    <a:pt x="298733" y="448754"/>
                  </a:cubicBezTo>
                  <a:cubicBezTo>
                    <a:pt x="294968" y="448799"/>
                    <a:pt x="291211" y="448754"/>
                    <a:pt x="287446" y="44875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319;p7"/>
            <p:cNvSpPr/>
            <p:nvPr/>
          </p:nvSpPr>
          <p:spPr>
            <a:xfrm flipH="1">
              <a:off x="-285813" y="4026183"/>
              <a:ext cx="1168423" cy="1304023"/>
            </a:xfrm>
            <a:custGeom>
              <a:avLst/>
              <a:gdLst/>
              <a:ahLst/>
              <a:cxnLst/>
              <a:rect l="l" t="t" r="r" b="b"/>
              <a:pathLst>
                <a:path w="412142" h="459973" extrusionOk="0">
                  <a:moveTo>
                    <a:pt x="287446" y="448763"/>
                  </a:moveTo>
                  <a:cubicBezTo>
                    <a:pt x="270586" y="450027"/>
                    <a:pt x="254269" y="446778"/>
                    <a:pt x="238343" y="441944"/>
                  </a:cubicBezTo>
                  <a:cubicBezTo>
                    <a:pt x="225694" y="438108"/>
                    <a:pt x="214068" y="439523"/>
                    <a:pt x="202317" y="444864"/>
                  </a:cubicBezTo>
                  <a:cubicBezTo>
                    <a:pt x="192499" y="449333"/>
                    <a:pt x="182626" y="453926"/>
                    <a:pt x="172354" y="457095"/>
                  </a:cubicBezTo>
                  <a:cubicBezTo>
                    <a:pt x="134316" y="468837"/>
                    <a:pt x="89014" y="442968"/>
                    <a:pt x="74406" y="410058"/>
                  </a:cubicBezTo>
                  <a:cubicBezTo>
                    <a:pt x="69430" y="398833"/>
                    <a:pt x="65789" y="386851"/>
                    <a:pt x="62959" y="374887"/>
                  </a:cubicBezTo>
                  <a:cubicBezTo>
                    <a:pt x="59247" y="359175"/>
                    <a:pt x="52187" y="346000"/>
                    <a:pt x="39600" y="335763"/>
                  </a:cubicBezTo>
                  <a:cubicBezTo>
                    <a:pt x="19722" y="319588"/>
                    <a:pt x="6245" y="299577"/>
                    <a:pt x="1874" y="273770"/>
                  </a:cubicBezTo>
                  <a:cubicBezTo>
                    <a:pt x="-1491" y="253892"/>
                    <a:pt x="-236" y="234407"/>
                    <a:pt x="4927" y="215098"/>
                  </a:cubicBezTo>
                  <a:cubicBezTo>
                    <a:pt x="7794" y="204363"/>
                    <a:pt x="10589" y="193538"/>
                    <a:pt x="14461" y="183140"/>
                  </a:cubicBezTo>
                  <a:cubicBezTo>
                    <a:pt x="22544" y="161464"/>
                    <a:pt x="23648" y="139584"/>
                    <a:pt x="19144" y="117026"/>
                  </a:cubicBezTo>
                  <a:cubicBezTo>
                    <a:pt x="16437" y="103486"/>
                    <a:pt x="14924" y="89706"/>
                    <a:pt x="18111" y="75953"/>
                  </a:cubicBezTo>
                  <a:cubicBezTo>
                    <a:pt x="22882" y="55354"/>
                    <a:pt x="34704" y="39180"/>
                    <a:pt x="50959" y="26343"/>
                  </a:cubicBezTo>
                  <a:cubicBezTo>
                    <a:pt x="79756" y="3599"/>
                    <a:pt x="112569" y="-4974"/>
                    <a:pt x="148523" y="2806"/>
                  </a:cubicBezTo>
                  <a:cubicBezTo>
                    <a:pt x="176520" y="8868"/>
                    <a:pt x="196264" y="26512"/>
                    <a:pt x="209697" y="51633"/>
                  </a:cubicBezTo>
                  <a:cubicBezTo>
                    <a:pt x="220726" y="72259"/>
                    <a:pt x="227625" y="94326"/>
                    <a:pt x="233242" y="116866"/>
                  </a:cubicBezTo>
                  <a:cubicBezTo>
                    <a:pt x="238788" y="139139"/>
                    <a:pt x="246907" y="160156"/>
                    <a:pt x="261880" y="178031"/>
                  </a:cubicBezTo>
                  <a:cubicBezTo>
                    <a:pt x="272642" y="190885"/>
                    <a:pt x="286209" y="200250"/>
                    <a:pt x="300549" y="208315"/>
                  </a:cubicBezTo>
                  <a:cubicBezTo>
                    <a:pt x="319234" y="218828"/>
                    <a:pt x="338391" y="228522"/>
                    <a:pt x="357495" y="238278"/>
                  </a:cubicBezTo>
                  <a:cubicBezTo>
                    <a:pt x="371453" y="245409"/>
                    <a:pt x="384289" y="253884"/>
                    <a:pt x="394375" y="266088"/>
                  </a:cubicBezTo>
                  <a:cubicBezTo>
                    <a:pt x="409366" y="284230"/>
                    <a:pt x="413772" y="305301"/>
                    <a:pt x="411636" y="328214"/>
                  </a:cubicBezTo>
                  <a:cubicBezTo>
                    <a:pt x="409971" y="346062"/>
                    <a:pt x="403874" y="362380"/>
                    <a:pt x="394313" y="377397"/>
                  </a:cubicBezTo>
                  <a:cubicBezTo>
                    <a:pt x="382669" y="395690"/>
                    <a:pt x="369575" y="412809"/>
                    <a:pt x="353516" y="427586"/>
                  </a:cubicBezTo>
                  <a:cubicBezTo>
                    <a:pt x="337955" y="441909"/>
                    <a:pt x="319608" y="448479"/>
                    <a:pt x="298733" y="448754"/>
                  </a:cubicBezTo>
                  <a:cubicBezTo>
                    <a:pt x="294968" y="448799"/>
                    <a:pt x="291211" y="448754"/>
                    <a:pt x="287446" y="44875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20" name="Google Shape;320;p7"/>
            <p:cNvGrpSpPr/>
            <p:nvPr/>
          </p:nvGrpSpPr>
          <p:grpSpPr>
            <a:xfrm rot="-2700000" flipH="1">
              <a:off x="460807" y="13555"/>
              <a:ext cx="793970" cy="433737"/>
              <a:chOff x="5496480" y="1487027"/>
              <a:chExt cx="349273" cy="190816"/>
            </a:xfrm>
          </p:grpSpPr>
          <p:sp>
            <p:nvSpPr>
              <p:cNvPr id="321" name="Google Shape;321;p7"/>
              <p:cNvSpPr/>
              <p:nvPr/>
            </p:nvSpPr>
            <p:spPr>
              <a:xfrm>
                <a:off x="5496480" y="1487027"/>
                <a:ext cx="349273" cy="190816"/>
              </a:xfrm>
              <a:custGeom>
                <a:avLst/>
                <a:gdLst/>
                <a:ahLst/>
                <a:cxnLst/>
                <a:rect l="l" t="t" r="r" b="b"/>
                <a:pathLst>
                  <a:path w="349273" h="190816" extrusionOk="0">
                    <a:moveTo>
                      <a:pt x="349273" y="14604"/>
                    </a:moveTo>
                    <a:cubicBezTo>
                      <a:pt x="341983" y="19179"/>
                      <a:pt x="334781" y="23924"/>
                      <a:pt x="327232" y="28037"/>
                    </a:cubicBezTo>
                    <a:cubicBezTo>
                      <a:pt x="321535" y="31143"/>
                      <a:pt x="317200" y="35390"/>
                      <a:pt x="314253" y="40953"/>
                    </a:cubicBezTo>
                    <a:cubicBezTo>
                      <a:pt x="310310" y="48377"/>
                      <a:pt x="305948" y="55739"/>
                      <a:pt x="303259" y="63626"/>
                    </a:cubicBezTo>
                    <a:cubicBezTo>
                      <a:pt x="296601" y="83139"/>
                      <a:pt x="285340" y="99260"/>
                      <a:pt x="270162" y="112996"/>
                    </a:cubicBezTo>
                    <a:cubicBezTo>
                      <a:pt x="256284" y="125547"/>
                      <a:pt x="241739" y="137040"/>
                      <a:pt x="224380" y="144482"/>
                    </a:cubicBezTo>
                    <a:cubicBezTo>
                      <a:pt x="221843" y="145568"/>
                      <a:pt x="219235" y="146636"/>
                      <a:pt x="216555" y="147170"/>
                    </a:cubicBezTo>
                    <a:cubicBezTo>
                      <a:pt x="210840" y="148310"/>
                      <a:pt x="206808" y="143992"/>
                      <a:pt x="208615" y="138438"/>
                    </a:cubicBezTo>
                    <a:cubicBezTo>
                      <a:pt x="209905" y="134485"/>
                      <a:pt x="211552" y="130408"/>
                      <a:pt x="214018" y="127114"/>
                    </a:cubicBezTo>
                    <a:cubicBezTo>
                      <a:pt x="225172" y="112248"/>
                      <a:pt x="236442" y="97453"/>
                      <a:pt x="248139" y="83015"/>
                    </a:cubicBezTo>
                    <a:cubicBezTo>
                      <a:pt x="255350" y="74113"/>
                      <a:pt x="263406" y="65887"/>
                      <a:pt x="271791" y="56567"/>
                    </a:cubicBezTo>
                    <a:cubicBezTo>
                      <a:pt x="266139" y="58828"/>
                      <a:pt x="261447" y="60956"/>
                      <a:pt x="256587" y="62602"/>
                    </a:cubicBezTo>
                    <a:cubicBezTo>
                      <a:pt x="244943" y="66546"/>
                      <a:pt x="235454" y="74041"/>
                      <a:pt x="225395" y="80700"/>
                    </a:cubicBezTo>
                    <a:cubicBezTo>
                      <a:pt x="211392" y="89967"/>
                      <a:pt x="200069" y="102127"/>
                      <a:pt x="188043" y="113575"/>
                    </a:cubicBezTo>
                    <a:cubicBezTo>
                      <a:pt x="169304" y="131405"/>
                      <a:pt x="149462" y="147891"/>
                      <a:pt x="127599" y="161823"/>
                    </a:cubicBezTo>
                    <a:cubicBezTo>
                      <a:pt x="113765" y="170635"/>
                      <a:pt x="99843" y="179306"/>
                      <a:pt x="84558" y="185440"/>
                    </a:cubicBezTo>
                    <a:cubicBezTo>
                      <a:pt x="79449" y="187487"/>
                      <a:pt x="74036" y="188804"/>
                      <a:pt x="68749" y="190407"/>
                    </a:cubicBezTo>
                    <a:cubicBezTo>
                      <a:pt x="67912" y="190656"/>
                      <a:pt x="67004" y="190692"/>
                      <a:pt x="66114" y="190754"/>
                    </a:cubicBezTo>
                    <a:cubicBezTo>
                      <a:pt x="55654" y="191493"/>
                      <a:pt x="51141" y="185680"/>
                      <a:pt x="54675" y="175825"/>
                    </a:cubicBezTo>
                    <a:cubicBezTo>
                      <a:pt x="57933" y="166736"/>
                      <a:pt x="64031" y="159588"/>
                      <a:pt x="70796" y="152948"/>
                    </a:cubicBezTo>
                    <a:cubicBezTo>
                      <a:pt x="85021" y="138972"/>
                      <a:pt x="102327" y="129705"/>
                      <a:pt x="120139" y="121453"/>
                    </a:cubicBezTo>
                    <a:cubicBezTo>
                      <a:pt x="149631" y="107788"/>
                      <a:pt x="177716" y="91551"/>
                      <a:pt x="206007" y="75670"/>
                    </a:cubicBezTo>
                    <a:cubicBezTo>
                      <a:pt x="210440" y="73178"/>
                      <a:pt x="214900" y="70730"/>
                      <a:pt x="219252" y="67828"/>
                    </a:cubicBezTo>
                    <a:cubicBezTo>
                      <a:pt x="218211" y="68068"/>
                      <a:pt x="217161" y="68246"/>
                      <a:pt x="216137" y="68540"/>
                    </a:cubicBezTo>
                    <a:cubicBezTo>
                      <a:pt x="188799" y="76436"/>
                      <a:pt x="161604" y="84866"/>
                      <a:pt x="134097" y="92112"/>
                    </a:cubicBezTo>
                    <a:cubicBezTo>
                      <a:pt x="100555" y="100943"/>
                      <a:pt x="66568" y="107833"/>
                      <a:pt x="32037" y="111634"/>
                    </a:cubicBezTo>
                    <a:cubicBezTo>
                      <a:pt x="24800" y="112435"/>
                      <a:pt x="17447" y="112257"/>
                      <a:pt x="10148" y="112480"/>
                    </a:cubicBezTo>
                    <a:cubicBezTo>
                      <a:pt x="9053" y="112515"/>
                      <a:pt x="7931" y="112355"/>
                      <a:pt x="6854" y="112133"/>
                    </a:cubicBezTo>
                    <a:cubicBezTo>
                      <a:pt x="347" y="110779"/>
                      <a:pt x="-2253" y="104824"/>
                      <a:pt x="2269" y="100008"/>
                    </a:cubicBezTo>
                    <a:cubicBezTo>
                      <a:pt x="6445" y="95566"/>
                      <a:pt x="11545" y="91801"/>
                      <a:pt x="16762" y="88587"/>
                    </a:cubicBezTo>
                    <a:cubicBezTo>
                      <a:pt x="37031" y="76071"/>
                      <a:pt x="59784" y="70801"/>
                      <a:pt x="82876" y="66617"/>
                    </a:cubicBezTo>
                    <a:cubicBezTo>
                      <a:pt x="100956" y="63350"/>
                      <a:pt x="119267" y="63519"/>
                      <a:pt x="137507" y="62522"/>
                    </a:cubicBezTo>
                    <a:cubicBezTo>
                      <a:pt x="154447" y="61597"/>
                      <a:pt x="171236" y="59522"/>
                      <a:pt x="187918" y="56238"/>
                    </a:cubicBezTo>
                    <a:cubicBezTo>
                      <a:pt x="199535" y="53950"/>
                      <a:pt x="211401" y="52944"/>
                      <a:pt x="223018" y="50665"/>
                    </a:cubicBezTo>
                    <a:cubicBezTo>
                      <a:pt x="234395" y="48431"/>
                      <a:pt x="245602" y="45333"/>
                      <a:pt x="256872" y="42573"/>
                    </a:cubicBezTo>
                    <a:cubicBezTo>
                      <a:pt x="257905" y="42324"/>
                      <a:pt x="258875" y="41781"/>
                      <a:pt x="259872" y="41380"/>
                    </a:cubicBezTo>
                    <a:cubicBezTo>
                      <a:pt x="259801" y="41185"/>
                      <a:pt x="259729" y="40998"/>
                      <a:pt x="259667" y="40802"/>
                    </a:cubicBezTo>
                    <a:cubicBezTo>
                      <a:pt x="250934" y="40882"/>
                      <a:pt x="242201" y="41131"/>
                      <a:pt x="233469" y="41015"/>
                    </a:cubicBezTo>
                    <a:cubicBezTo>
                      <a:pt x="209505" y="40686"/>
                      <a:pt x="185621" y="39280"/>
                      <a:pt x="162147" y="34081"/>
                    </a:cubicBezTo>
                    <a:cubicBezTo>
                      <a:pt x="149230" y="31223"/>
                      <a:pt x="136786" y="26924"/>
                      <a:pt x="125026" y="20764"/>
                    </a:cubicBezTo>
                    <a:cubicBezTo>
                      <a:pt x="123655" y="20043"/>
                      <a:pt x="122293" y="19286"/>
                      <a:pt x="121038" y="18378"/>
                    </a:cubicBezTo>
                    <a:cubicBezTo>
                      <a:pt x="116552" y="15129"/>
                      <a:pt x="117077" y="9191"/>
                      <a:pt x="122115" y="6859"/>
                    </a:cubicBezTo>
                    <a:cubicBezTo>
                      <a:pt x="123905" y="6031"/>
                      <a:pt x="125845" y="5364"/>
                      <a:pt x="127795" y="5034"/>
                    </a:cubicBezTo>
                    <a:cubicBezTo>
                      <a:pt x="164159" y="-1144"/>
                      <a:pt x="200479" y="-2800"/>
                      <a:pt x="236575" y="6797"/>
                    </a:cubicBezTo>
                    <a:cubicBezTo>
                      <a:pt x="243092" y="8532"/>
                      <a:pt x="249670" y="10375"/>
                      <a:pt x="255839" y="13046"/>
                    </a:cubicBezTo>
                    <a:cubicBezTo>
                      <a:pt x="278290" y="22767"/>
                      <a:pt x="300598" y="20746"/>
                      <a:pt x="322932" y="12948"/>
                    </a:cubicBezTo>
                    <a:cubicBezTo>
                      <a:pt x="329306" y="10722"/>
                      <a:pt x="335529" y="8078"/>
                      <a:pt x="341831" y="5639"/>
                    </a:cubicBezTo>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7"/>
              <p:cNvSpPr/>
              <p:nvPr/>
            </p:nvSpPr>
            <p:spPr>
              <a:xfrm>
                <a:off x="5576943" y="1501827"/>
                <a:ext cx="250534" cy="153334"/>
              </a:xfrm>
              <a:custGeom>
                <a:avLst/>
                <a:gdLst/>
                <a:ahLst/>
                <a:cxnLst/>
                <a:rect l="l" t="t" r="r" b="b"/>
                <a:pathLst>
                  <a:path w="250534" h="153334" extrusionOk="0">
                    <a:moveTo>
                      <a:pt x="2181" y="153326"/>
                    </a:moveTo>
                    <a:lnTo>
                      <a:pt x="0" y="151020"/>
                    </a:lnTo>
                    <a:cubicBezTo>
                      <a:pt x="20376" y="131766"/>
                      <a:pt x="45471" y="118226"/>
                      <a:pt x="69746" y="105131"/>
                    </a:cubicBezTo>
                    <a:cubicBezTo>
                      <a:pt x="89215" y="94627"/>
                      <a:pt x="109351" y="83767"/>
                      <a:pt x="126905" y="70022"/>
                    </a:cubicBezTo>
                    <a:cubicBezTo>
                      <a:pt x="130840" y="66942"/>
                      <a:pt x="134739" y="63648"/>
                      <a:pt x="138495" y="60461"/>
                    </a:cubicBezTo>
                    <a:cubicBezTo>
                      <a:pt x="144362" y="55503"/>
                      <a:pt x="150415" y="50376"/>
                      <a:pt x="156842" y="45871"/>
                    </a:cubicBezTo>
                    <a:cubicBezTo>
                      <a:pt x="167960" y="38073"/>
                      <a:pt x="179738" y="32305"/>
                      <a:pt x="193989" y="25575"/>
                    </a:cubicBezTo>
                    <a:cubicBezTo>
                      <a:pt x="212220" y="16958"/>
                      <a:pt x="230799" y="8350"/>
                      <a:pt x="249217" y="0"/>
                    </a:cubicBezTo>
                    <a:lnTo>
                      <a:pt x="250534" y="2893"/>
                    </a:lnTo>
                    <a:cubicBezTo>
                      <a:pt x="232134" y="11243"/>
                      <a:pt x="213574" y="19833"/>
                      <a:pt x="195351" y="28450"/>
                    </a:cubicBezTo>
                    <a:cubicBezTo>
                      <a:pt x="183681" y="33969"/>
                      <a:pt x="170453" y="40219"/>
                      <a:pt x="158676" y="48480"/>
                    </a:cubicBezTo>
                    <a:cubicBezTo>
                      <a:pt x="152373" y="52895"/>
                      <a:pt x="146373" y="57978"/>
                      <a:pt x="140560" y="62892"/>
                    </a:cubicBezTo>
                    <a:cubicBezTo>
                      <a:pt x="136768" y="66096"/>
                      <a:pt x="132851" y="69408"/>
                      <a:pt x="128872" y="72532"/>
                    </a:cubicBezTo>
                    <a:cubicBezTo>
                      <a:pt x="111104" y="86437"/>
                      <a:pt x="90853" y="97369"/>
                      <a:pt x="71260" y="107935"/>
                    </a:cubicBezTo>
                    <a:cubicBezTo>
                      <a:pt x="47171" y="120932"/>
                      <a:pt x="22255" y="134374"/>
                      <a:pt x="2190" y="15333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7"/>
              <p:cNvSpPr/>
              <p:nvPr/>
            </p:nvSpPr>
            <p:spPr>
              <a:xfrm>
                <a:off x="5526283" y="1546247"/>
                <a:ext cx="207680" cy="38723"/>
              </a:xfrm>
              <a:custGeom>
                <a:avLst/>
                <a:gdLst/>
                <a:ahLst/>
                <a:cxnLst/>
                <a:rect l="l" t="t" r="r" b="b"/>
                <a:pathLst>
                  <a:path w="207680" h="38723" extrusionOk="0">
                    <a:moveTo>
                      <a:pt x="1371" y="38723"/>
                    </a:moveTo>
                    <a:lnTo>
                      <a:pt x="0" y="35857"/>
                    </a:lnTo>
                    <a:cubicBezTo>
                      <a:pt x="35616" y="18792"/>
                      <a:pt x="75212" y="14457"/>
                      <a:pt x="113499" y="10273"/>
                    </a:cubicBezTo>
                    <a:lnTo>
                      <a:pt x="207333" y="0"/>
                    </a:lnTo>
                    <a:lnTo>
                      <a:pt x="207680" y="3151"/>
                    </a:lnTo>
                    <a:lnTo>
                      <a:pt x="113837" y="13424"/>
                    </a:lnTo>
                    <a:cubicBezTo>
                      <a:pt x="75817" y="17590"/>
                      <a:pt x="36498" y="21890"/>
                      <a:pt x="1371" y="3872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7"/>
              <p:cNvSpPr/>
              <p:nvPr/>
            </p:nvSpPr>
            <p:spPr>
              <a:xfrm>
                <a:off x="5657193" y="1503500"/>
                <a:ext cx="132308" cy="22121"/>
              </a:xfrm>
              <a:custGeom>
                <a:avLst/>
                <a:gdLst/>
                <a:ahLst/>
                <a:cxnLst/>
                <a:rect l="l" t="t" r="r" b="b"/>
                <a:pathLst>
                  <a:path w="132308" h="22121" extrusionOk="0">
                    <a:moveTo>
                      <a:pt x="131686" y="22112"/>
                    </a:moveTo>
                    <a:lnTo>
                      <a:pt x="60426" y="7584"/>
                    </a:lnTo>
                    <a:cubicBezTo>
                      <a:pt x="51934" y="5857"/>
                      <a:pt x="43156" y="4068"/>
                      <a:pt x="34406" y="3445"/>
                    </a:cubicBezTo>
                    <a:cubicBezTo>
                      <a:pt x="23038" y="2635"/>
                      <a:pt x="11492" y="3783"/>
                      <a:pt x="312" y="4887"/>
                    </a:cubicBezTo>
                    <a:lnTo>
                      <a:pt x="0" y="1727"/>
                    </a:lnTo>
                    <a:cubicBezTo>
                      <a:pt x="11306" y="614"/>
                      <a:pt x="22985" y="-552"/>
                      <a:pt x="34619" y="285"/>
                    </a:cubicBezTo>
                    <a:cubicBezTo>
                      <a:pt x="43575" y="917"/>
                      <a:pt x="52459" y="2733"/>
                      <a:pt x="61049" y="4486"/>
                    </a:cubicBezTo>
                    <a:lnTo>
                      <a:pt x="132309" y="19014"/>
                    </a:lnTo>
                    <a:lnTo>
                      <a:pt x="131677" y="2212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7"/>
              <p:cNvSpPr/>
              <p:nvPr/>
            </p:nvSpPr>
            <p:spPr>
              <a:xfrm>
                <a:off x="5737319" y="1522221"/>
                <a:ext cx="54799" cy="80277"/>
              </a:xfrm>
              <a:custGeom>
                <a:avLst/>
                <a:gdLst/>
                <a:ahLst/>
                <a:cxnLst/>
                <a:rect l="l" t="t" r="r" b="b"/>
                <a:pathLst>
                  <a:path w="54799" h="80277" extrusionOk="0">
                    <a:moveTo>
                      <a:pt x="1549" y="80277"/>
                    </a:moveTo>
                    <a:lnTo>
                      <a:pt x="0" y="77509"/>
                    </a:lnTo>
                    <a:cubicBezTo>
                      <a:pt x="10041" y="71883"/>
                      <a:pt x="15801" y="60853"/>
                      <a:pt x="19700" y="51862"/>
                    </a:cubicBezTo>
                    <a:cubicBezTo>
                      <a:pt x="20626" y="49726"/>
                      <a:pt x="21516" y="47563"/>
                      <a:pt x="22406" y="45400"/>
                    </a:cubicBezTo>
                    <a:cubicBezTo>
                      <a:pt x="25833" y="37068"/>
                      <a:pt x="29376" y="28459"/>
                      <a:pt x="35153" y="21276"/>
                    </a:cubicBezTo>
                    <a:cubicBezTo>
                      <a:pt x="37032" y="18943"/>
                      <a:pt x="39150" y="16762"/>
                      <a:pt x="41198" y="14644"/>
                    </a:cubicBezTo>
                    <a:cubicBezTo>
                      <a:pt x="45658" y="10032"/>
                      <a:pt x="49877" y="5671"/>
                      <a:pt x="51791" y="0"/>
                    </a:cubicBezTo>
                    <a:lnTo>
                      <a:pt x="54800" y="1015"/>
                    </a:lnTo>
                    <a:cubicBezTo>
                      <a:pt x="52655" y="7362"/>
                      <a:pt x="47990" y="12187"/>
                      <a:pt x="43477" y="16842"/>
                    </a:cubicBezTo>
                    <a:cubicBezTo>
                      <a:pt x="41474" y="18908"/>
                      <a:pt x="39409" y="21044"/>
                      <a:pt x="37628" y="23261"/>
                    </a:cubicBezTo>
                    <a:cubicBezTo>
                      <a:pt x="32136" y="30079"/>
                      <a:pt x="28682" y="38474"/>
                      <a:pt x="25344" y="46601"/>
                    </a:cubicBezTo>
                    <a:cubicBezTo>
                      <a:pt x="24444" y="48782"/>
                      <a:pt x="23545" y="50963"/>
                      <a:pt x="22620" y="53118"/>
                    </a:cubicBezTo>
                    <a:cubicBezTo>
                      <a:pt x="18525" y="62553"/>
                      <a:pt x="12427" y="74179"/>
                      <a:pt x="1558" y="802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26" name="Google Shape;326;p7"/>
            <p:cNvGrpSpPr/>
            <p:nvPr/>
          </p:nvGrpSpPr>
          <p:grpSpPr>
            <a:xfrm flipH="1">
              <a:off x="-127057" y="154834"/>
              <a:ext cx="717186" cy="697660"/>
              <a:chOff x="7382716" y="1724976"/>
              <a:chExt cx="306765" cy="298413"/>
            </a:xfrm>
          </p:grpSpPr>
          <p:sp>
            <p:nvSpPr>
              <p:cNvPr id="327" name="Google Shape;327;p7"/>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7"/>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29" name="Google Shape;329;p7"/>
            <p:cNvGrpSpPr/>
            <p:nvPr/>
          </p:nvGrpSpPr>
          <p:grpSpPr>
            <a:xfrm rot="5400000" flipH="1">
              <a:off x="8241317" y="-180965"/>
              <a:ext cx="1068996" cy="992398"/>
              <a:chOff x="5618890" y="389832"/>
              <a:chExt cx="526573" cy="488842"/>
            </a:xfrm>
          </p:grpSpPr>
          <p:sp>
            <p:nvSpPr>
              <p:cNvPr id="330" name="Google Shape;330;p7"/>
              <p:cNvSpPr/>
              <p:nvPr/>
            </p:nvSpPr>
            <p:spPr>
              <a:xfrm>
                <a:off x="5790654" y="389832"/>
                <a:ext cx="354809" cy="397357"/>
              </a:xfrm>
              <a:custGeom>
                <a:avLst/>
                <a:gdLst/>
                <a:ahLst/>
                <a:cxnLst/>
                <a:rect l="l" t="t" r="r" b="b"/>
                <a:pathLst>
                  <a:path w="354809" h="397357" extrusionOk="0">
                    <a:moveTo>
                      <a:pt x="109369" y="7892"/>
                    </a:moveTo>
                    <a:cubicBezTo>
                      <a:pt x="123932" y="7028"/>
                      <a:pt x="137970" y="10046"/>
                      <a:pt x="151653" y="14425"/>
                    </a:cubicBezTo>
                    <a:cubicBezTo>
                      <a:pt x="162513" y="17906"/>
                      <a:pt x="172563" y="16838"/>
                      <a:pt x="182782" y="12387"/>
                    </a:cubicBezTo>
                    <a:cubicBezTo>
                      <a:pt x="191310" y="8666"/>
                      <a:pt x="199900" y="4829"/>
                      <a:pt x="208802" y="2230"/>
                    </a:cubicBezTo>
                    <a:cubicBezTo>
                      <a:pt x="241784" y="-7393"/>
                      <a:pt x="280534" y="15529"/>
                      <a:pt x="292702" y="44131"/>
                    </a:cubicBezTo>
                    <a:cubicBezTo>
                      <a:pt x="296851" y="53879"/>
                      <a:pt x="299833" y="64267"/>
                      <a:pt x="302112" y="74638"/>
                    </a:cubicBezTo>
                    <a:cubicBezTo>
                      <a:pt x="305103" y="88249"/>
                      <a:pt x="311023" y="99705"/>
                      <a:pt x="321749" y="108714"/>
                    </a:cubicBezTo>
                    <a:cubicBezTo>
                      <a:pt x="338690" y="122939"/>
                      <a:pt x="350057" y="140387"/>
                      <a:pt x="353476" y="162713"/>
                    </a:cubicBezTo>
                    <a:cubicBezTo>
                      <a:pt x="356110" y="179911"/>
                      <a:pt x="354775" y="196709"/>
                      <a:pt x="350057" y="213302"/>
                    </a:cubicBezTo>
                    <a:cubicBezTo>
                      <a:pt x="347440" y="222533"/>
                      <a:pt x="344885" y="231836"/>
                      <a:pt x="341405" y="240755"/>
                    </a:cubicBezTo>
                    <a:cubicBezTo>
                      <a:pt x="334141" y="259352"/>
                      <a:pt x="332894" y="278223"/>
                      <a:pt x="336482" y="297745"/>
                    </a:cubicBezTo>
                    <a:cubicBezTo>
                      <a:pt x="338636" y="309460"/>
                      <a:pt x="339758" y="321380"/>
                      <a:pt x="336820" y="333201"/>
                    </a:cubicBezTo>
                    <a:cubicBezTo>
                      <a:pt x="332423" y="350916"/>
                      <a:pt x="322007" y="364714"/>
                      <a:pt x="307818" y="375574"/>
                    </a:cubicBezTo>
                    <a:cubicBezTo>
                      <a:pt x="282661" y="394820"/>
                      <a:pt x="254229" y="401781"/>
                      <a:pt x="223313" y="394580"/>
                    </a:cubicBezTo>
                    <a:cubicBezTo>
                      <a:pt x="199233" y="388972"/>
                      <a:pt x="182426" y="373482"/>
                      <a:pt x="171174" y="351628"/>
                    </a:cubicBezTo>
                    <a:cubicBezTo>
                      <a:pt x="161934" y="333682"/>
                      <a:pt x="156273" y="314552"/>
                      <a:pt x="151723" y="295021"/>
                    </a:cubicBezTo>
                    <a:cubicBezTo>
                      <a:pt x="147237" y="275731"/>
                      <a:pt x="140507" y="257482"/>
                      <a:pt x="127822" y="241859"/>
                    </a:cubicBezTo>
                    <a:cubicBezTo>
                      <a:pt x="118707" y="230625"/>
                      <a:pt x="107125" y="222364"/>
                      <a:pt x="94850" y="215207"/>
                    </a:cubicBezTo>
                    <a:cubicBezTo>
                      <a:pt x="78862" y="205887"/>
                      <a:pt x="62464" y="197270"/>
                      <a:pt x="46112" y="188591"/>
                    </a:cubicBezTo>
                    <a:cubicBezTo>
                      <a:pt x="34157" y="182252"/>
                      <a:pt x="23190" y="174766"/>
                      <a:pt x="14653" y="164102"/>
                    </a:cubicBezTo>
                    <a:cubicBezTo>
                      <a:pt x="1959" y="148238"/>
                      <a:pt x="-1558" y="129998"/>
                      <a:pt x="588" y="110263"/>
                    </a:cubicBezTo>
                    <a:cubicBezTo>
                      <a:pt x="2261" y="94881"/>
                      <a:pt x="7745" y="80878"/>
                      <a:pt x="16193" y="68050"/>
                    </a:cubicBezTo>
                    <a:cubicBezTo>
                      <a:pt x="26483" y="52419"/>
                      <a:pt x="38011" y="37820"/>
                      <a:pt x="52067" y="25277"/>
                    </a:cubicBezTo>
                    <a:cubicBezTo>
                      <a:pt x="65687" y="13126"/>
                      <a:pt x="81603" y="7696"/>
                      <a:pt x="99621" y="7740"/>
                    </a:cubicBezTo>
                    <a:cubicBezTo>
                      <a:pt x="102870" y="7740"/>
                      <a:pt x="106111" y="7838"/>
                      <a:pt x="109360" y="788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31;p7"/>
              <p:cNvSpPr/>
              <p:nvPr/>
            </p:nvSpPr>
            <p:spPr>
              <a:xfrm>
                <a:off x="5618890" y="453470"/>
                <a:ext cx="361531" cy="425203"/>
              </a:xfrm>
              <a:custGeom>
                <a:avLst/>
                <a:gdLst/>
                <a:ahLst/>
                <a:cxnLst/>
                <a:rect l="l" t="t" r="r" b="b"/>
                <a:pathLst>
                  <a:path w="361531" h="425203" extrusionOk="0">
                    <a:moveTo>
                      <a:pt x="175779" y="256129"/>
                    </a:moveTo>
                    <a:cubicBezTo>
                      <a:pt x="167153" y="257696"/>
                      <a:pt x="159996" y="259218"/>
                      <a:pt x="152768" y="260269"/>
                    </a:cubicBezTo>
                    <a:cubicBezTo>
                      <a:pt x="118647" y="265227"/>
                      <a:pt x="84935" y="264462"/>
                      <a:pt x="52230" y="252168"/>
                    </a:cubicBezTo>
                    <a:cubicBezTo>
                      <a:pt x="36046" y="246079"/>
                      <a:pt x="21795" y="237133"/>
                      <a:pt x="11664" y="222605"/>
                    </a:cubicBezTo>
                    <a:cubicBezTo>
                      <a:pt x="-852" y="204659"/>
                      <a:pt x="-140" y="183401"/>
                      <a:pt x="15786" y="168357"/>
                    </a:cubicBezTo>
                    <a:cubicBezTo>
                      <a:pt x="25355" y="159313"/>
                      <a:pt x="36821" y="151506"/>
                      <a:pt x="48731" y="145889"/>
                    </a:cubicBezTo>
                    <a:cubicBezTo>
                      <a:pt x="66865" y="137325"/>
                      <a:pt x="86101" y="131121"/>
                      <a:pt x="104894" y="123972"/>
                    </a:cubicBezTo>
                    <a:cubicBezTo>
                      <a:pt x="108668" y="122539"/>
                      <a:pt x="112540" y="121337"/>
                      <a:pt x="116368" y="120029"/>
                    </a:cubicBezTo>
                    <a:cubicBezTo>
                      <a:pt x="116689" y="119050"/>
                      <a:pt x="117009" y="118070"/>
                      <a:pt x="117329" y="117082"/>
                    </a:cubicBezTo>
                    <a:cubicBezTo>
                      <a:pt x="115460" y="117020"/>
                      <a:pt x="113421" y="117421"/>
                      <a:pt x="111739" y="116815"/>
                    </a:cubicBezTo>
                    <a:cubicBezTo>
                      <a:pt x="78606" y="104931"/>
                      <a:pt x="46782" y="90590"/>
                      <a:pt x="21759" y="64828"/>
                    </a:cubicBezTo>
                    <a:cubicBezTo>
                      <a:pt x="14993" y="57858"/>
                      <a:pt x="8896" y="49936"/>
                      <a:pt x="3955" y="41585"/>
                    </a:cubicBezTo>
                    <a:cubicBezTo>
                      <a:pt x="-3576" y="28838"/>
                      <a:pt x="-238" y="16046"/>
                      <a:pt x="12991" y="9316"/>
                    </a:cubicBezTo>
                    <a:cubicBezTo>
                      <a:pt x="21287" y="5088"/>
                      <a:pt x="30972" y="2471"/>
                      <a:pt x="40284" y="1527"/>
                    </a:cubicBezTo>
                    <a:cubicBezTo>
                      <a:pt x="82844" y="-2781"/>
                      <a:pt x="124860" y="2613"/>
                      <a:pt x="166619" y="10393"/>
                    </a:cubicBezTo>
                    <a:cubicBezTo>
                      <a:pt x="211119" y="18681"/>
                      <a:pt x="252576" y="35532"/>
                      <a:pt x="291788" y="57547"/>
                    </a:cubicBezTo>
                    <a:cubicBezTo>
                      <a:pt x="353888" y="92406"/>
                      <a:pt x="376730" y="153144"/>
                      <a:pt x="351333" y="222169"/>
                    </a:cubicBezTo>
                    <a:cubicBezTo>
                      <a:pt x="326790" y="288897"/>
                      <a:pt x="286767" y="345843"/>
                      <a:pt x="231861" y="391616"/>
                    </a:cubicBezTo>
                    <a:cubicBezTo>
                      <a:pt x="215188" y="405521"/>
                      <a:pt x="196173" y="415598"/>
                      <a:pt x="175298" y="422069"/>
                    </a:cubicBezTo>
                    <a:cubicBezTo>
                      <a:pt x="144088" y="431746"/>
                      <a:pt x="121825" y="418740"/>
                      <a:pt x="114668" y="386898"/>
                    </a:cubicBezTo>
                    <a:cubicBezTo>
                      <a:pt x="108383" y="358946"/>
                      <a:pt x="116119" y="333887"/>
                      <a:pt x="131377" y="311241"/>
                    </a:cubicBezTo>
                    <a:cubicBezTo>
                      <a:pt x="142949" y="294060"/>
                      <a:pt x="157005" y="278562"/>
                      <a:pt x="169993" y="262343"/>
                    </a:cubicBezTo>
                    <a:cubicBezTo>
                      <a:pt x="171444" y="260527"/>
                      <a:pt x="173153" y="258916"/>
                      <a:pt x="175761" y="256120"/>
                    </a:cubicBezTo>
                    <a:close/>
                    <a:moveTo>
                      <a:pt x="231318" y="157897"/>
                    </a:moveTo>
                    <a:cubicBezTo>
                      <a:pt x="238359" y="172238"/>
                      <a:pt x="247626" y="183312"/>
                      <a:pt x="263916" y="186000"/>
                    </a:cubicBezTo>
                    <a:cubicBezTo>
                      <a:pt x="277296" y="188208"/>
                      <a:pt x="283518" y="182404"/>
                      <a:pt x="282557" y="168989"/>
                    </a:cubicBezTo>
                    <a:cubicBezTo>
                      <a:pt x="281284" y="151212"/>
                      <a:pt x="262421" y="127480"/>
                      <a:pt x="245454" y="122299"/>
                    </a:cubicBezTo>
                    <a:cubicBezTo>
                      <a:pt x="236873" y="119673"/>
                      <a:pt x="232279" y="122352"/>
                      <a:pt x="228549" y="130622"/>
                    </a:cubicBezTo>
                    <a:cubicBezTo>
                      <a:pt x="224009" y="140672"/>
                      <a:pt x="229894" y="149165"/>
                      <a:pt x="231309" y="15790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7"/>
              <p:cNvSpPr/>
              <p:nvPr/>
            </p:nvSpPr>
            <p:spPr>
              <a:xfrm>
                <a:off x="5968302" y="528034"/>
                <a:ext cx="156212" cy="88129"/>
              </a:xfrm>
              <a:custGeom>
                <a:avLst/>
                <a:gdLst/>
                <a:ahLst/>
                <a:cxnLst/>
                <a:rect l="l" t="t" r="r" b="b"/>
                <a:pathLst>
                  <a:path w="156212" h="88129" extrusionOk="0">
                    <a:moveTo>
                      <a:pt x="125735" y="30759"/>
                    </a:moveTo>
                    <a:cubicBezTo>
                      <a:pt x="110656" y="36848"/>
                      <a:pt x="95638" y="43097"/>
                      <a:pt x="80461" y="48945"/>
                    </a:cubicBezTo>
                    <a:cubicBezTo>
                      <a:pt x="75573" y="50832"/>
                      <a:pt x="73196" y="53423"/>
                      <a:pt x="71701" y="58791"/>
                    </a:cubicBezTo>
                    <a:cubicBezTo>
                      <a:pt x="69574" y="66464"/>
                      <a:pt x="66422" y="74369"/>
                      <a:pt x="61731" y="80707"/>
                    </a:cubicBezTo>
                    <a:cubicBezTo>
                      <a:pt x="53515" y="91799"/>
                      <a:pt x="41221" y="89912"/>
                      <a:pt x="33298" y="78686"/>
                    </a:cubicBezTo>
                    <a:cubicBezTo>
                      <a:pt x="27601" y="70621"/>
                      <a:pt x="25456" y="61541"/>
                      <a:pt x="21895" y="52782"/>
                    </a:cubicBezTo>
                    <a:cubicBezTo>
                      <a:pt x="18263" y="43853"/>
                      <a:pt x="12343" y="35797"/>
                      <a:pt x="6967" y="27661"/>
                    </a:cubicBezTo>
                    <a:cubicBezTo>
                      <a:pt x="2551" y="20984"/>
                      <a:pt x="-3279" y="14424"/>
                      <a:pt x="2267" y="6261"/>
                    </a:cubicBezTo>
                    <a:cubicBezTo>
                      <a:pt x="7786" y="-1867"/>
                      <a:pt x="16518" y="-514"/>
                      <a:pt x="24521" y="1676"/>
                    </a:cubicBezTo>
                    <a:cubicBezTo>
                      <a:pt x="40206" y="5967"/>
                      <a:pt x="54583" y="12634"/>
                      <a:pt x="65220" y="25720"/>
                    </a:cubicBezTo>
                    <a:cubicBezTo>
                      <a:pt x="66351" y="27109"/>
                      <a:pt x="69903" y="27812"/>
                      <a:pt x="71719" y="27162"/>
                    </a:cubicBezTo>
                    <a:cubicBezTo>
                      <a:pt x="92878" y="19524"/>
                      <a:pt x="113914" y="11566"/>
                      <a:pt x="134984" y="3688"/>
                    </a:cubicBezTo>
                    <a:cubicBezTo>
                      <a:pt x="136551" y="3100"/>
                      <a:pt x="138082" y="2371"/>
                      <a:pt x="139684" y="1917"/>
                    </a:cubicBezTo>
                    <a:cubicBezTo>
                      <a:pt x="147055" y="-166"/>
                      <a:pt x="152993" y="2210"/>
                      <a:pt x="155325" y="8103"/>
                    </a:cubicBezTo>
                    <a:cubicBezTo>
                      <a:pt x="157809" y="14361"/>
                      <a:pt x="155032" y="20263"/>
                      <a:pt x="147607" y="23557"/>
                    </a:cubicBezTo>
                    <a:cubicBezTo>
                      <a:pt x="140610" y="26655"/>
                      <a:pt x="133427" y="29343"/>
                      <a:pt x="126323" y="32218"/>
                    </a:cubicBezTo>
                    <a:cubicBezTo>
                      <a:pt x="126127" y="31738"/>
                      <a:pt x="125931" y="31248"/>
                      <a:pt x="125744" y="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7"/>
              <p:cNvSpPr/>
              <p:nvPr/>
            </p:nvSpPr>
            <p:spPr>
              <a:xfrm>
                <a:off x="5845748" y="574790"/>
                <a:ext cx="55794" cy="65132"/>
              </a:xfrm>
              <a:custGeom>
                <a:avLst/>
                <a:gdLst/>
                <a:ahLst/>
                <a:cxnLst/>
                <a:rect l="l" t="t" r="r" b="b"/>
                <a:pathLst>
                  <a:path w="55794" h="65132" extrusionOk="0">
                    <a:moveTo>
                      <a:pt x="4450" y="36578"/>
                    </a:moveTo>
                    <a:cubicBezTo>
                      <a:pt x="3035" y="27836"/>
                      <a:pt x="-2849" y="19353"/>
                      <a:pt x="1691" y="9294"/>
                    </a:cubicBezTo>
                    <a:cubicBezTo>
                      <a:pt x="5421" y="1024"/>
                      <a:pt x="10005" y="-1655"/>
                      <a:pt x="18596" y="971"/>
                    </a:cubicBezTo>
                    <a:cubicBezTo>
                      <a:pt x="35563" y="6160"/>
                      <a:pt x="54417" y="29893"/>
                      <a:pt x="55698" y="47661"/>
                    </a:cubicBezTo>
                    <a:cubicBezTo>
                      <a:pt x="56660" y="61076"/>
                      <a:pt x="50438" y="66889"/>
                      <a:pt x="37058" y="64672"/>
                    </a:cubicBezTo>
                    <a:cubicBezTo>
                      <a:pt x="20758" y="61984"/>
                      <a:pt x="11492" y="50910"/>
                      <a:pt x="4459" y="3656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4" name="Google Shape;334;p7"/>
            <p:cNvGrpSpPr/>
            <p:nvPr/>
          </p:nvGrpSpPr>
          <p:grpSpPr>
            <a:xfrm flipH="1">
              <a:off x="126746" y="-121637"/>
              <a:ext cx="628420" cy="568943"/>
              <a:chOff x="6145465" y="1714987"/>
              <a:chExt cx="284804" cy="257837"/>
            </a:xfrm>
          </p:grpSpPr>
          <p:sp>
            <p:nvSpPr>
              <p:cNvPr id="335" name="Google Shape;335;p7"/>
              <p:cNvSpPr/>
              <p:nvPr/>
            </p:nvSpPr>
            <p:spPr>
              <a:xfrm>
                <a:off x="6151908" y="1714987"/>
                <a:ext cx="265000" cy="257837"/>
              </a:xfrm>
              <a:custGeom>
                <a:avLst/>
                <a:gdLst/>
                <a:ahLst/>
                <a:cxnLst/>
                <a:rect l="l" t="t" r="r" b="b"/>
                <a:pathLst>
                  <a:path w="265000" h="257837" extrusionOk="0">
                    <a:moveTo>
                      <a:pt x="218694" y="86980"/>
                    </a:moveTo>
                    <a:cubicBezTo>
                      <a:pt x="226884" y="87612"/>
                      <a:pt x="234905" y="87523"/>
                      <a:pt x="242640" y="88965"/>
                    </a:cubicBezTo>
                    <a:cubicBezTo>
                      <a:pt x="261646" y="92517"/>
                      <a:pt x="270129" y="109822"/>
                      <a:pt x="261806" y="127341"/>
                    </a:cubicBezTo>
                    <a:cubicBezTo>
                      <a:pt x="256278" y="138985"/>
                      <a:pt x="246940" y="146613"/>
                      <a:pt x="235288" y="151643"/>
                    </a:cubicBezTo>
                    <a:cubicBezTo>
                      <a:pt x="234655" y="151919"/>
                      <a:pt x="234023" y="152213"/>
                      <a:pt x="232893" y="152729"/>
                    </a:cubicBezTo>
                    <a:cubicBezTo>
                      <a:pt x="236818" y="156806"/>
                      <a:pt x="240646" y="160616"/>
                      <a:pt x="244287" y="164605"/>
                    </a:cubicBezTo>
                    <a:cubicBezTo>
                      <a:pt x="250358" y="171254"/>
                      <a:pt x="256260" y="178019"/>
                      <a:pt x="260150" y="186298"/>
                    </a:cubicBezTo>
                    <a:cubicBezTo>
                      <a:pt x="266222" y="199233"/>
                      <a:pt x="261210" y="211019"/>
                      <a:pt x="247483" y="214935"/>
                    </a:cubicBezTo>
                    <a:cubicBezTo>
                      <a:pt x="234326" y="218692"/>
                      <a:pt x="221552" y="216226"/>
                      <a:pt x="209071" y="211517"/>
                    </a:cubicBezTo>
                    <a:cubicBezTo>
                      <a:pt x="205947" y="210333"/>
                      <a:pt x="202911" y="208900"/>
                      <a:pt x="199680" y="207503"/>
                    </a:cubicBezTo>
                    <a:cubicBezTo>
                      <a:pt x="200819" y="212594"/>
                      <a:pt x="202306" y="217312"/>
                      <a:pt x="202831" y="222137"/>
                    </a:cubicBezTo>
                    <a:cubicBezTo>
                      <a:pt x="203285" y="226348"/>
                      <a:pt x="203392" y="230870"/>
                      <a:pt x="202359" y="234920"/>
                    </a:cubicBezTo>
                    <a:cubicBezTo>
                      <a:pt x="199609" y="245718"/>
                      <a:pt x="188001" y="250774"/>
                      <a:pt x="176633" y="245406"/>
                    </a:cubicBezTo>
                    <a:cubicBezTo>
                      <a:pt x="169698" y="242131"/>
                      <a:pt x="163761" y="236745"/>
                      <a:pt x="157405" y="232259"/>
                    </a:cubicBezTo>
                    <a:cubicBezTo>
                      <a:pt x="156488" y="231618"/>
                      <a:pt x="155749" y="230727"/>
                      <a:pt x="154627" y="229668"/>
                    </a:cubicBezTo>
                    <a:cubicBezTo>
                      <a:pt x="153995" y="232419"/>
                      <a:pt x="153568" y="234805"/>
                      <a:pt x="152883" y="237110"/>
                    </a:cubicBezTo>
                    <a:cubicBezTo>
                      <a:pt x="150826" y="244018"/>
                      <a:pt x="146999" y="249733"/>
                      <a:pt x="141275" y="254202"/>
                    </a:cubicBezTo>
                    <a:cubicBezTo>
                      <a:pt x="136299" y="258092"/>
                      <a:pt x="130824" y="258759"/>
                      <a:pt x="125074" y="256685"/>
                    </a:cubicBezTo>
                    <a:cubicBezTo>
                      <a:pt x="111400" y="251736"/>
                      <a:pt x="103201" y="241472"/>
                      <a:pt x="98706" y="228146"/>
                    </a:cubicBezTo>
                    <a:cubicBezTo>
                      <a:pt x="96703" y="222226"/>
                      <a:pt x="95839" y="215915"/>
                      <a:pt x="94371" y="209363"/>
                    </a:cubicBezTo>
                    <a:cubicBezTo>
                      <a:pt x="93481" y="209719"/>
                      <a:pt x="92359" y="210155"/>
                      <a:pt x="91255" y="210627"/>
                    </a:cubicBezTo>
                    <a:cubicBezTo>
                      <a:pt x="79790" y="215496"/>
                      <a:pt x="67950" y="218363"/>
                      <a:pt x="55879" y="213796"/>
                    </a:cubicBezTo>
                    <a:cubicBezTo>
                      <a:pt x="50476" y="211749"/>
                      <a:pt x="45099" y="208428"/>
                      <a:pt x="40987" y="204387"/>
                    </a:cubicBezTo>
                    <a:cubicBezTo>
                      <a:pt x="32565" y="196117"/>
                      <a:pt x="32405" y="182791"/>
                      <a:pt x="39598" y="172910"/>
                    </a:cubicBezTo>
                    <a:cubicBezTo>
                      <a:pt x="40328" y="171913"/>
                      <a:pt x="41102" y="170942"/>
                      <a:pt x="41939" y="169865"/>
                    </a:cubicBezTo>
                    <a:cubicBezTo>
                      <a:pt x="36874" y="169082"/>
                      <a:pt x="32004" y="168566"/>
                      <a:pt x="27242" y="167542"/>
                    </a:cubicBezTo>
                    <a:cubicBezTo>
                      <a:pt x="19435" y="165859"/>
                      <a:pt x="12429" y="162432"/>
                      <a:pt x="6928" y="156495"/>
                    </a:cubicBezTo>
                    <a:cubicBezTo>
                      <a:pt x="-6069" y="142474"/>
                      <a:pt x="1408" y="124742"/>
                      <a:pt x="11486" y="117024"/>
                    </a:cubicBezTo>
                    <a:cubicBezTo>
                      <a:pt x="17004" y="112795"/>
                      <a:pt x="23361" y="110614"/>
                      <a:pt x="30046" y="109190"/>
                    </a:cubicBezTo>
                    <a:cubicBezTo>
                      <a:pt x="31150" y="108959"/>
                      <a:pt x="32254" y="108701"/>
                      <a:pt x="34132" y="108291"/>
                    </a:cubicBezTo>
                    <a:cubicBezTo>
                      <a:pt x="31969" y="106644"/>
                      <a:pt x="30339" y="105424"/>
                      <a:pt x="28729" y="104178"/>
                    </a:cubicBezTo>
                    <a:cubicBezTo>
                      <a:pt x="19426" y="97003"/>
                      <a:pt x="10693" y="89303"/>
                      <a:pt x="5263" y="78577"/>
                    </a:cubicBezTo>
                    <a:cubicBezTo>
                      <a:pt x="2343" y="72799"/>
                      <a:pt x="1079" y="66701"/>
                      <a:pt x="1853" y="60247"/>
                    </a:cubicBezTo>
                    <a:cubicBezTo>
                      <a:pt x="3180" y="49201"/>
                      <a:pt x="11210" y="42123"/>
                      <a:pt x="22622" y="41936"/>
                    </a:cubicBezTo>
                    <a:cubicBezTo>
                      <a:pt x="30740" y="41803"/>
                      <a:pt x="38289" y="44198"/>
                      <a:pt x="45642" y="47340"/>
                    </a:cubicBezTo>
                    <a:cubicBezTo>
                      <a:pt x="47983" y="48337"/>
                      <a:pt x="50280" y="49414"/>
                      <a:pt x="53315" y="50776"/>
                    </a:cubicBezTo>
                    <a:cubicBezTo>
                      <a:pt x="52176" y="47999"/>
                      <a:pt x="51054" y="45969"/>
                      <a:pt x="50511" y="43797"/>
                    </a:cubicBezTo>
                    <a:cubicBezTo>
                      <a:pt x="49399" y="39302"/>
                      <a:pt x="47859" y="34735"/>
                      <a:pt x="47805" y="30177"/>
                    </a:cubicBezTo>
                    <a:cubicBezTo>
                      <a:pt x="47681" y="19521"/>
                      <a:pt x="55443" y="12819"/>
                      <a:pt x="66045" y="13771"/>
                    </a:cubicBezTo>
                    <a:cubicBezTo>
                      <a:pt x="74128" y="14501"/>
                      <a:pt x="80885" y="18409"/>
                      <a:pt x="87285" y="23056"/>
                    </a:cubicBezTo>
                    <a:cubicBezTo>
                      <a:pt x="88656" y="24053"/>
                      <a:pt x="90000" y="25094"/>
                      <a:pt x="91549" y="26269"/>
                    </a:cubicBezTo>
                    <a:cubicBezTo>
                      <a:pt x="92012" y="22708"/>
                      <a:pt x="92181" y="19451"/>
                      <a:pt x="92893" y="16308"/>
                    </a:cubicBezTo>
                    <a:cubicBezTo>
                      <a:pt x="95688" y="4006"/>
                      <a:pt x="106041" y="-2235"/>
                      <a:pt x="118326" y="730"/>
                    </a:cubicBezTo>
                    <a:cubicBezTo>
                      <a:pt x="128732" y="3240"/>
                      <a:pt x="137251" y="8991"/>
                      <a:pt x="143892" y="17020"/>
                    </a:cubicBezTo>
                    <a:cubicBezTo>
                      <a:pt x="149206" y="23439"/>
                      <a:pt x="153355" y="30827"/>
                      <a:pt x="158339" y="38251"/>
                    </a:cubicBezTo>
                    <a:cubicBezTo>
                      <a:pt x="159613" y="37192"/>
                      <a:pt x="160725" y="36079"/>
                      <a:pt x="162016" y="35216"/>
                    </a:cubicBezTo>
                    <a:cubicBezTo>
                      <a:pt x="165969" y="32554"/>
                      <a:pt x="169743" y="29465"/>
                      <a:pt x="174025" y="27498"/>
                    </a:cubicBezTo>
                    <a:cubicBezTo>
                      <a:pt x="183995" y="22913"/>
                      <a:pt x="193680" y="24373"/>
                      <a:pt x="201825" y="31530"/>
                    </a:cubicBezTo>
                    <a:cubicBezTo>
                      <a:pt x="215160" y="43254"/>
                      <a:pt x="222335" y="57951"/>
                      <a:pt x="221115" y="76102"/>
                    </a:cubicBezTo>
                    <a:cubicBezTo>
                      <a:pt x="220982" y="78069"/>
                      <a:pt x="220600" y="80045"/>
                      <a:pt x="220163" y="81977"/>
                    </a:cubicBezTo>
                    <a:cubicBezTo>
                      <a:pt x="219754" y="83784"/>
                      <a:pt x="219130" y="85547"/>
                      <a:pt x="218721" y="86944"/>
                    </a:cubicBezTo>
                    <a:close/>
                    <a:moveTo>
                      <a:pt x="147168" y="120540"/>
                    </a:moveTo>
                    <a:cubicBezTo>
                      <a:pt x="142414" y="113997"/>
                      <a:pt x="136770" y="109190"/>
                      <a:pt x="128866" y="107543"/>
                    </a:cubicBezTo>
                    <a:cubicBezTo>
                      <a:pt x="119207" y="105531"/>
                      <a:pt x="110448" y="111362"/>
                      <a:pt x="108587" y="121074"/>
                    </a:cubicBezTo>
                    <a:cubicBezTo>
                      <a:pt x="105872" y="135273"/>
                      <a:pt x="115985" y="151608"/>
                      <a:pt x="129925" y="155524"/>
                    </a:cubicBezTo>
                    <a:cubicBezTo>
                      <a:pt x="140527" y="158498"/>
                      <a:pt x="149865" y="152792"/>
                      <a:pt x="151921" y="141976"/>
                    </a:cubicBezTo>
                    <a:cubicBezTo>
                      <a:pt x="153426" y="134071"/>
                      <a:pt x="151031" y="126994"/>
                      <a:pt x="147168" y="12054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7"/>
              <p:cNvSpPr/>
              <p:nvPr/>
            </p:nvSpPr>
            <p:spPr>
              <a:xfrm>
                <a:off x="6260050" y="1822142"/>
                <a:ext cx="44234" cy="49163"/>
              </a:xfrm>
              <a:custGeom>
                <a:avLst/>
                <a:gdLst/>
                <a:ahLst/>
                <a:cxnLst/>
                <a:rect l="l" t="t" r="r" b="b"/>
                <a:pathLst>
                  <a:path w="44234" h="49163" extrusionOk="0">
                    <a:moveTo>
                      <a:pt x="39025" y="13393"/>
                    </a:moveTo>
                    <a:cubicBezTo>
                      <a:pt x="42898" y="19847"/>
                      <a:pt x="45283" y="26924"/>
                      <a:pt x="43779" y="34829"/>
                    </a:cubicBezTo>
                    <a:cubicBezTo>
                      <a:pt x="41722" y="45644"/>
                      <a:pt x="32384" y="51359"/>
                      <a:pt x="21782" y="48377"/>
                    </a:cubicBezTo>
                    <a:cubicBezTo>
                      <a:pt x="7842" y="44460"/>
                      <a:pt x="-2279" y="28135"/>
                      <a:pt x="445" y="13927"/>
                    </a:cubicBezTo>
                    <a:cubicBezTo>
                      <a:pt x="2305" y="4206"/>
                      <a:pt x="11064" y="-1615"/>
                      <a:pt x="20723" y="396"/>
                    </a:cubicBezTo>
                    <a:cubicBezTo>
                      <a:pt x="28619" y="2043"/>
                      <a:pt x="34272" y="6850"/>
                      <a:pt x="39025" y="1339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7"/>
              <p:cNvSpPr/>
              <p:nvPr/>
            </p:nvSpPr>
            <p:spPr>
              <a:xfrm>
                <a:off x="6145464" y="1715169"/>
                <a:ext cx="284804" cy="233722"/>
              </a:xfrm>
              <a:custGeom>
                <a:avLst/>
                <a:gdLst/>
                <a:ahLst/>
                <a:cxnLst/>
                <a:rect l="l" t="t" r="r" b="b"/>
                <a:pathLst>
                  <a:path w="284804" h="233722" extrusionOk="0">
                    <a:moveTo>
                      <a:pt x="145279" y="233722"/>
                    </a:moveTo>
                    <a:cubicBezTo>
                      <a:pt x="144202" y="233722"/>
                      <a:pt x="143125" y="233669"/>
                      <a:pt x="142047" y="233571"/>
                    </a:cubicBezTo>
                    <a:cubicBezTo>
                      <a:pt x="133546" y="232761"/>
                      <a:pt x="126576" y="228835"/>
                      <a:pt x="122410" y="222506"/>
                    </a:cubicBezTo>
                    <a:cubicBezTo>
                      <a:pt x="116775" y="213951"/>
                      <a:pt x="117149" y="203590"/>
                      <a:pt x="117514" y="193575"/>
                    </a:cubicBezTo>
                    <a:cubicBezTo>
                      <a:pt x="117665" y="189471"/>
                      <a:pt x="117817" y="185278"/>
                      <a:pt x="117558" y="181201"/>
                    </a:cubicBezTo>
                    <a:cubicBezTo>
                      <a:pt x="108621" y="195685"/>
                      <a:pt x="91663" y="204782"/>
                      <a:pt x="74527" y="203777"/>
                    </a:cubicBezTo>
                    <a:cubicBezTo>
                      <a:pt x="68572" y="203420"/>
                      <a:pt x="64405" y="201738"/>
                      <a:pt x="61788" y="198622"/>
                    </a:cubicBezTo>
                    <a:cubicBezTo>
                      <a:pt x="58931" y="195222"/>
                      <a:pt x="58459" y="190611"/>
                      <a:pt x="58370" y="186542"/>
                    </a:cubicBezTo>
                    <a:cubicBezTo>
                      <a:pt x="58121" y="175255"/>
                      <a:pt x="61975" y="163558"/>
                      <a:pt x="69809" y="158519"/>
                    </a:cubicBezTo>
                    <a:cubicBezTo>
                      <a:pt x="67939" y="158582"/>
                      <a:pt x="66043" y="158751"/>
                      <a:pt x="64094" y="158929"/>
                    </a:cubicBezTo>
                    <a:cubicBezTo>
                      <a:pt x="61512" y="159160"/>
                      <a:pt x="58850" y="159392"/>
                      <a:pt x="56171" y="159365"/>
                    </a:cubicBezTo>
                    <a:cubicBezTo>
                      <a:pt x="48435" y="159258"/>
                      <a:pt x="39436" y="155528"/>
                      <a:pt x="37940" y="147561"/>
                    </a:cubicBezTo>
                    <a:cubicBezTo>
                      <a:pt x="37263" y="143965"/>
                      <a:pt x="38376" y="140075"/>
                      <a:pt x="40984" y="136487"/>
                    </a:cubicBezTo>
                    <a:cubicBezTo>
                      <a:pt x="33338" y="136176"/>
                      <a:pt x="26038" y="134885"/>
                      <a:pt x="19380" y="131378"/>
                    </a:cubicBezTo>
                    <a:cubicBezTo>
                      <a:pt x="7825" y="125289"/>
                      <a:pt x="45" y="112426"/>
                      <a:pt x="0" y="99375"/>
                    </a:cubicBezTo>
                    <a:cubicBezTo>
                      <a:pt x="-44" y="86316"/>
                      <a:pt x="7674" y="73409"/>
                      <a:pt x="19193" y="67257"/>
                    </a:cubicBezTo>
                    <a:cubicBezTo>
                      <a:pt x="27196" y="62975"/>
                      <a:pt x="37255" y="61435"/>
                      <a:pt x="49958" y="62530"/>
                    </a:cubicBezTo>
                    <a:cubicBezTo>
                      <a:pt x="57613" y="63189"/>
                      <a:pt x="63835" y="65353"/>
                      <a:pt x="68046" y="68655"/>
                    </a:cubicBezTo>
                    <a:cubicBezTo>
                      <a:pt x="67432" y="64818"/>
                      <a:pt x="67227" y="60964"/>
                      <a:pt x="67040" y="57367"/>
                    </a:cubicBezTo>
                    <a:cubicBezTo>
                      <a:pt x="66613" y="49436"/>
                      <a:pt x="67067" y="39786"/>
                      <a:pt x="74340" y="35602"/>
                    </a:cubicBezTo>
                    <a:cubicBezTo>
                      <a:pt x="80197" y="32237"/>
                      <a:pt x="87764" y="34721"/>
                      <a:pt x="92197" y="38932"/>
                    </a:cubicBezTo>
                    <a:cubicBezTo>
                      <a:pt x="94841" y="41442"/>
                      <a:pt x="96764" y="44513"/>
                      <a:pt x="98322" y="47682"/>
                    </a:cubicBezTo>
                    <a:cubicBezTo>
                      <a:pt x="99212" y="24324"/>
                      <a:pt x="105158" y="10989"/>
                      <a:pt x="116018" y="7998"/>
                    </a:cubicBezTo>
                    <a:cubicBezTo>
                      <a:pt x="130386" y="4045"/>
                      <a:pt x="147976" y="19882"/>
                      <a:pt x="153682" y="27457"/>
                    </a:cubicBezTo>
                    <a:cubicBezTo>
                      <a:pt x="153940" y="27048"/>
                      <a:pt x="154189" y="26603"/>
                      <a:pt x="154439" y="26157"/>
                    </a:cubicBezTo>
                    <a:cubicBezTo>
                      <a:pt x="155089" y="25000"/>
                      <a:pt x="155765" y="23807"/>
                      <a:pt x="156673" y="22882"/>
                    </a:cubicBezTo>
                    <a:cubicBezTo>
                      <a:pt x="158721" y="20808"/>
                      <a:pt x="161329" y="18920"/>
                      <a:pt x="164631" y="17104"/>
                    </a:cubicBezTo>
                    <a:cubicBezTo>
                      <a:pt x="181527" y="7855"/>
                      <a:pt x="200604" y="2069"/>
                      <a:pt x="219787" y="378"/>
                    </a:cubicBezTo>
                    <a:cubicBezTo>
                      <a:pt x="236069" y="-1065"/>
                      <a:pt x="248006" y="1615"/>
                      <a:pt x="256285" y="8568"/>
                    </a:cubicBezTo>
                    <a:cubicBezTo>
                      <a:pt x="265009" y="15894"/>
                      <a:pt x="269522" y="28365"/>
                      <a:pt x="268356" y="41932"/>
                    </a:cubicBezTo>
                    <a:cubicBezTo>
                      <a:pt x="267324" y="54065"/>
                      <a:pt x="262240" y="65370"/>
                      <a:pt x="256908" y="75794"/>
                    </a:cubicBezTo>
                    <a:cubicBezTo>
                      <a:pt x="255404" y="78723"/>
                      <a:pt x="253463" y="82150"/>
                      <a:pt x="251104" y="85551"/>
                    </a:cubicBezTo>
                    <a:cubicBezTo>
                      <a:pt x="262819" y="85631"/>
                      <a:pt x="275024" y="87856"/>
                      <a:pt x="281192" y="97551"/>
                    </a:cubicBezTo>
                    <a:cubicBezTo>
                      <a:pt x="285189" y="103826"/>
                      <a:pt x="285875" y="112301"/>
                      <a:pt x="283222" y="122725"/>
                    </a:cubicBezTo>
                    <a:cubicBezTo>
                      <a:pt x="277801" y="144107"/>
                      <a:pt x="262819" y="162828"/>
                      <a:pt x="243164" y="172825"/>
                    </a:cubicBezTo>
                    <a:cubicBezTo>
                      <a:pt x="224336" y="182394"/>
                      <a:pt x="201565" y="183765"/>
                      <a:pt x="181705" y="176644"/>
                    </a:cubicBezTo>
                    <a:cubicBezTo>
                      <a:pt x="184678" y="195818"/>
                      <a:pt x="180423" y="212856"/>
                      <a:pt x="169865" y="223708"/>
                    </a:cubicBezTo>
                    <a:cubicBezTo>
                      <a:pt x="163715" y="230028"/>
                      <a:pt x="154528" y="233722"/>
                      <a:pt x="145279" y="233722"/>
                    </a:cubicBezTo>
                    <a:close/>
                    <a:moveTo>
                      <a:pt x="118555" y="174418"/>
                    </a:moveTo>
                    <a:cubicBezTo>
                      <a:pt x="118627" y="174418"/>
                      <a:pt x="118698" y="174418"/>
                      <a:pt x="118769" y="174436"/>
                    </a:cubicBezTo>
                    <a:cubicBezTo>
                      <a:pt x="119454" y="174525"/>
                      <a:pt x="120006" y="175059"/>
                      <a:pt x="120122" y="175744"/>
                    </a:cubicBezTo>
                    <a:cubicBezTo>
                      <a:pt x="121119" y="181602"/>
                      <a:pt x="120897" y="187753"/>
                      <a:pt x="120683" y="193691"/>
                    </a:cubicBezTo>
                    <a:cubicBezTo>
                      <a:pt x="120318" y="203652"/>
                      <a:pt x="119980" y="213052"/>
                      <a:pt x="125063" y="220770"/>
                    </a:cubicBezTo>
                    <a:cubicBezTo>
                      <a:pt x="128686" y="226280"/>
                      <a:pt x="134828" y="229708"/>
                      <a:pt x="142350" y="230420"/>
                    </a:cubicBezTo>
                    <a:cubicBezTo>
                      <a:pt x="151724" y="231301"/>
                      <a:pt x="161374" y="227892"/>
                      <a:pt x="167587" y="221509"/>
                    </a:cubicBezTo>
                    <a:cubicBezTo>
                      <a:pt x="177771" y="211049"/>
                      <a:pt x="181705" y="193468"/>
                      <a:pt x="178109" y="174489"/>
                    </a:cubicBezTo>
                    <a:cubicBezTo>
                      <a:pt x="178002" y="173920"/>
                      <a:pt x="178207" y="173332"/>
                      <a:pt x="178661" y="172967"/>
                    </a:cubicBezTo>
                    <a:cubicBezTo>
                      <a:pt x="179106" y="172602"/>
                      <a:pt x="179711" y="172504"/>
                      <a:pt x="180263" y="172718"/>
                    </a:cubicBezTo>
                    <a:cubicBezTo>
                      <a:pt x="199892" y="180605"/>
                      <a:pt x="222867" y="179590"/>
                      <a:pt x="241731" y="170012"/>
                    </a:cubicBezTo>
                    <a:cubicBezTo>
                      <a:pt x="260585" y="160433"/>
                      <a:pt x="274952" y="142469"/>
                      <a:pt x="280151" y="121959"/>
                    </a:cubicBezTo>
                    <a:cubicBezTo>
                      <a:pt x="282572" y="112416"/>
                      <a:pt x="282020" y="104779"/>
                      <a:pt x="278513" y="99268"/>
                    </a:cubicBezTo>
                    <a:cubicBezTo>
                      <a:pt x="272727" y="90171"/>
                      <a:pt x="260798" y="88506"/>
                      <a:pt x="248763" y="88747"/>
                    </a:cubicBezTo>
                    <a:cubicBezTo>
                      <a:pt x="242184" y="97159"/>
                      <a:pt x="233069" y="104440"/>
                      <a:pt x="221781" y="102536"/>
                    </a:cubicBezTo>
                    <a:cubicBezTo>
                      <a:pt x="221051" y="102411"/>
                      <a:pt x="220508" y="101797"/>
                      <a:pt x="220464" y="101058"/>
                    </a:cubicBezTo>
                    <a:cubicBezTo>
                      <a:pt x="220286" y="98067"/>
                      <a:pt x="221229" y="95405"/>
                      <a:pt x="223259" y="93126"/>
                    </a:cubicBezTo>
                    <a:cubicBezTo>
                      <a:pt x="228680" y="87046"/>
                      <a:pt x="239933" y="85960"/>
                      <a:pt x="243244" y="85773"/>
                    </a:cubicBezTo>
                    <a:cubicBezTo>
                      <a:pt x="244526" y="85702"/>
                      <a:pt x="245834" y="85640"/>
                      <a:pt x="247170" y="85604"/>
                    </a:cubicBezTo>
                    <a:cubicBezTo>
                      <a:pt x="250036" y="81741"/>
                      <a:pt x="252359" y="77699"/>
                      <a:pt x="254077" y="74352"/>
                    </a:cubicBezTo>
                    <a:cubicBezTo>
                      <a:pt x="259267" y="64222"/>
                      <a:pt x="264199" y="53255"/>
                      <a:pt x="265196" y="41674"/>
                    </a:cubicBezTo>
                    <a:cubicBezTo>
                      <a:pt x="266273" y="29131"/>
                      <a:pt x="262178" y="17674"/>
                      <a:pt x="254246" y="11006"/>
                    </a:cubicBezTo>
                    <a:cubicBezTo>
                      <a:pt x="246653" y="4633"/>
                      <a:pt x="235482" y="2194"/>
                      <a:pt x="220072" y="3547"/>
                    </a:cubicBezTo>
                    <a:cubicBezTo>
                      <a:pt x="201325" y="5202"/>
                      <a:pt x="182685" y="10855"/>
                      <a:pt x="166163" y="19890"/>
                    </a:cubicBezTo>
                    <a:cubicBezTo>
                      <a:pt x="163127" y="21555"/>
                      <a:pt x="160768" y="23264"/>
                      <a:pt x="158934" y="25107"/>
                    </a:cubicBezTo>
                    <a:cubicBezTo>
                      <a:pt x="158320" y="25730"/>
                      <a:pt x="157750" y="26745"/>
                      <a:pt x="157198" y="27715"/>
                    </a:cubicBezTo>
                    <a:cubicBezTo>
                      <a:pt x="156442" y="29060"/>
                      <a:pt x="155658" y="30448"/>
                      <a:pt x="154510" y="31329"/>
                    </a:cubicBezTo>
                    <a:cubicBezTo>
                      <a:pt x="154145" y="31605"/>
                      <a:pt x="153691" y="31721"/>
                      <a:pt x="153237" y="31632"/>
                    </a:cubicBezTo>
                    <a:cubicBezTo>
                      <a:pt x="152792" y="31543"/>
                      <a:pt x="152400" y="31267"/>
                      <a:pt x="152178" y="30876"/>
                    </a:cubicBezTo>
                    <a:cubicBezTo>
                      <a:pt x="148457" y="24546"/>
                      <a:pt x="130030" y="7419"/>
                      <a:pt x="116855" y="11051"/>
                    </a:cubicBezTo>
                    <a:cubicBezTo>
                      <a:pt x="106591" y="13873"/>
                      <a:pt x="101241" y="29086"/>
                      <a:pt x="101375" y="55035"/>
                    </a:cubicBezTo>
                    <a:cubicBezTo>
                      <a:pt x="101375" y="55801"/>
                      <a:pt x="100841" y="56451"/>
                      <a:pt x="100093" y="56602"/>
                    </a:cubicBezTo>
                    <a:cubicBezTo>
                      <a:pt x="99354" y="56753"/>
                      <a:pt x="98598" y="56344"/>
                      <a:pt x="98312" y="55641"/>
                    </a:cubicBezTo>
                    <a:cubicBezTo>
                      <a:pt x="96309" y="50682"/>
                      <a:pt x="94040" y="45065"/>
                      <a:pt x="89998" y="41228"/>
                    </a:cubicBezTo>
                    <a:cubicBezTo>
                      <a:pt x="86420" y="37828"/>
                      <a:pt x="80429" y="35736"/>
                      <a:pt x="75906" y="38344"/>
                    </a:cubicBezTo>
                    <a:cubicBezTo>
                      <a:pt x="70129" y="41664"/>
                      <a:pt x="69818" y="50157"/>
                      <a:pt x="70192" y="57189"/>
                    </a:cubicBezTo>
                    <a:cubicBezTo>
                      <a:pt x="70485" y="62735"/>
                      <a:pt x="70788" y="68441"/>
                      <a:pt x="72426" y="73729"/>
                    </a:cubicBezTo>
                    <a:cubicBezTo>
                      <a:pt x="73049" y="74886"/>
                      <a:pt x="73512" y="76115"/>
                      <a:pt x="73797" y="77406"/>
                    </a:cubicBezTo>
                    <a:cubicBezTo>
                      <a:pt x="73975" y="78198"/>
                      <a:pt x="73512" y="78999"/>
                      <a:pt x="72746" y="79248"/>
                    </a:cubicBezTo>
                    <a:cubicBezTo>
                      <a:pt x="71972" y="79497"/>
                      <a:pt x="71135" y="79133"/>
                      <a:pt x="70806" y="78394"/>
                    </a:cubicBezTo>
                    <a:cubicBezTo>
                      <a:pt x="70298" y="77254"/>
                      <a:pt x="69862" y="76097"/>
                      <a:pt x="69488" y="74913"/>
                    </a:cubicBezTo>
                    <a:cubicBezTo>
                      <a:pt x="65313" y="67631"/>
                      <a:pt x="53554" y="66020"/>
                      <a:pt x="49673" y="65682"/>
                    </a:cubicBezTo>
                    <a:cubicBezTo>
                      <a:pt x="37602" y="64640"/>
                      <a:pt x="28121" y="66065"/>
                      <a:pt x="20671" y="70044"/>
                    </a:cubicBezTo>
                    <a:cubicBezTo>
                      <a:pt x="10157" y="75661"/>
                      <a:pt x="3125" y="87438"/>
                      <a:pt x="3161" y="99357"/>
                    </a:cubicBezTo>
                    <a:cubicBezTo>
                      <a:pt x="3196" y="111268"/>
                      <a:pt x="10299" y="123010"/>
                      <a:pt x="20840" y="128565"/>
                    </a:cubicBezTo>
                    <a:cubicBezTo>
                      <a:pt x="27712" y="132187"/>
                      <a:pt x="35483" y="133265"/>
                      <a:pt x="43682" y="133381"/>
                    </a:cubicBezTo>
                    <a:cubicBezTo>
                      <a:pt x="44278" y="132811"/>
                      <a:pt x="44910" y="132250"/>
                      <a:pt x="45578" y="131716"/>
                    </a:cubicBezTo>
                    <a:cubicBezTo>
                      <a:pt x="52771" y="125947"/>
                      <a:pt x="62215" y="122894"/>
                      <a:pt x="71384" y="123330"/>
                    </a:cubicBezTo>
                    <a:cubicBezTo>
                      <a:pt x="72230" y="123375"/>
                      <a:pt x="72889" y="124069"/>
                      <a:pt x="72898" y="124906"/>
                    </a:cubicBezTo>
                    <a:cubicBezTo>
                      <a:pt x="72924" y="132570"/>
                      <a:pt x="64005" y="135775"/>
                      <a:pt x="55646" y="136229"/>
                    </a:cubicBezTo>
                    <a:cubicBezTo>
                      <a:pt x="52067" y="136425"/>
                      <a:pt x="48382" y="136621"/>
                      <a:pt x="45026" y="136568"/>
                    </a:cubicBezTo>
                    <a:cubicBezTo>
                      <a:pt x="42783" y="138998"/>
                      <a:pt x="40255" y="142790"/>
                      <a:pt x="41038" y="146982"/>
                    </a:cubicBezTo>
                    <a:cubicBezTo>
                      <a:pt x="42151" y="152920"/>
                      <a:pt x="49503" y="156107"/>
                      <a:pt x="56198" y="156196"/>
                    </a:cubicBezTo>
                    <a:cubicBezTo>
                      <a:pt x="58655" y="156223"/>
                      <a:pt x="61290" y="156000"/>
                      <a:pt x="63800" y="155769"/>
                    </a:cubicBezTo>
                    <a:cubicBezTo>
                      <a:pt x="68411" y="155350"/>
                      <a:pt x="73182" y="154932"/>
                      <a:pt x="77865" y="156045"/>
                    </a:cubicBezTo>
                    <a:cubicBezTo>
                      <a:pt x="78630" y="156232"/>
                      <a:pt x="79138" y="156935"/>
                      <a:pt x="79076" y="157718"/>
                    </a:cubicBezTo>
                    <a:cubicBezTo>
                      <a:pt x="79013" y="158501"/>
                      <a:pt x="78390" y="159116"/>
                      <a:pt x="77607" y="159169"/>
                    </a:cubicBezTo>
                    <a:cubicBezTo>
                      <a:pt x="66791" y="159944"/>
                      <a:pt x="61254" y="173813"/>
                      <a:pt x="61530" y="186471"/>
                    </a:cubicBezTo>
                    <a:cubicBezTo>
                      <a:pt x="61601" y="189987"/>
                      <a:pt x="61984" y="193931"/>
                      <a:pt x="64209" y="196575"/>
                    </a:cubicBezTo>
                    <a:cubicBezTo>
                      <a:pt x="66203" y="198952"/>
                      <a:pt x="69737" y="200305"/>
                      <a:pt x="74705" y="200598"/>
                    </a:cubicBezTo>
                    <a:cubicBezTo>
                      <a:pt x="92286" y="201649"/>
                      <a:pt x="109680" y="191243"/>
                      <a:pt x="117113" y="175326"/>
                    </a:cubicBezTo>
                    <a:cubicBezTo>
                      <a:pt x="117380" y="174765"/>
                      <a:pt x="117941" y="174409"/>
                      <a:pt x="118555" y="174409"/>
                    </a:cubicBezTo>
                    <a:close/>
                    <a:moveTo>
                      <a:pt x="69515" y="126455"/>
                    </a:moveTo>
                    <a:cubicBezTo>
                      <a:pt x="62091" y="126482"/>
                      <a:pt x="54649" y="128938"/>
                      <a:pt x="48684" y="133336"/>
                    </a:cubicBezTo>
                    <a:cubicBezTo>
                      <a:pt x="50928" y="133282"/>
                      <a:pt x="53207" y="133176"/>
                      <a:pt x="55494" y="133051"/>
                    </a:cubicBezTo>
                    <a:cubicBezTo>
                      <a:pt x="61423" y="132731"/>
                      <a:pt x="68233" y="130808"/>
                      <a:pt x="69524" y="126455"/>
                    </a:cubicBezTo>
                    <a:close/>
                    <a:moveTo>
                      <a:pt x="223669" y="99571"/>
                    </a:moveTo>
                    <a:cubicBezTo>
                      <a:pt x="231947" y="100363"/>
                      <a:pt x="239060" y="95272"/>
                      <a:pt x="244561" y="88880"/>
                    </a:cubicBezTo>
                    <a:cubicBezTo>
                      <a:pt x="244179" y="88898"/>
                      <a:pt x="243804" y="88916"/>
                      <a:pt x="243440" y="88943"/>
                    </a:cubicBezTo>
                    <a:cubicBezTo>
                      <a:pt x="237235" y="89289"/>
                      <a:pt x="229303" y="91132"/>
                      <a:pt x="225636" y="95236"/>
                    </a:cubicBezTo>
                    <a:cubicBezTo>
                      <a:pt x="224470" y="96545"/>
                      <a:pt x="223820" y="97969"/>
                      <a:pt x="223669" y="9957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8" name="Google Shape;338;p7"/>
            <p:cNvGrpSpPr/>
            <p:nvPr/>
          </p:nvGrpSpPr>
          <p:grpSpPr>
            <a:xfrm flipH="1">
              <a:off x="-2784" y="3692203"/>
              <a:ext cx="379199" cy="829958"/>
              <a:chOff x="7758834" y="2104435"/>
              <a:chExt cx="209641" cy="458819"/>
            </a:xfrm>
          </p:grpSpPr>
          <p:sp>
            <p:nvSpPr>
              <p:cNvPr id="339" name="Google Shape;339;p7"/>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7"/>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7"/>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342;p7"/>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343;p7"/>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44" name="Google Shape;344;p7"/>
            <p:cNvGrpSpPr/>
            <p:nvPr/>
          </p:nvGrpSpPr>
          <p:grpSpPr>
            <a:xfrm flipH="1">
              <a:off x="-125259" y="4411341"/>
              <a:ext cx="470191" cy="486024"/>
              <a:chOff x="8671008" y="2256039"/>
              <a:chExt cx="470191" cy="486024"/>
            </a:xfrm>
          </p:grpSpPr>
          <p:sp>
            <p:nvSpPr>
              <p:cNvPr id="345" name="Google Shape;345;p7"/>
              <p:cNvSpPr/>
              <p:nvPr/>
            </p:nvSpPr>
            <p:spPr>
              <a:xfrm>
                <a:off x="8671008" y="2608260"/>
                <a:ext cx="86208" cy="131938"/>
              </a:xfrm>
              <a:custGeom>
                <a:avLst/>
                <a:gdLst/>
                <a:ahLst/>
                <a:cxnLst/>
                <a:rect l="l" t="t" r="r" b="b"/>
                <a:pathLst>
                  <a:path w="35623" h="54520" extrusionOk="0">
                    <a:moveTo>
                      <a:pt x="17" y="37143"/>
                    </a:moveTo>
                    <a:cubicBezTo>
                      <a:pt x="1130" y="24893"/>
                      <a:pt x="5999" y="14363"/>
                      <a:pt x="14278" y="5906"/>
                    </a:cubicBezTo>
                    <a:cubicBezTo>
                      <a:pt x="16975" y="3146"/>
                      <a:pt x="21044" y="1553"/>
                      <a:pt x="24756" y="333"/>
                    </a:cubicBezTo>
                    <a:cubicBezTo>
                      <a:pt x="29785" y="-1322"/>
                      <a:pt x="35322" y="3431"/>
                      <a:pt x="35580" y="9235"/>
                    </a:cubicBezTo>
                    <a:cubicBezTo>
                      <a:pt x="35696" y="11719"/>
                      <a:pt x="35616" y="14380"/>
                      <a:pt x="34904" y="16713"/>
                    </a:cubicBezTo>
                    <a:cubicBezTo>
                      <a:pt x="31138" y="29024"/>
                      <a:pt x="26278" y="40766"/>
                      <a:pt x="18035" y="50602"/>
                    </a:cubicBezTo>
                    <a:cubicBezTo>
                      <a:pt x="16112" y="52890"/>
                      <a:pt x="13753" y="54128"/>
                      <a:pt x="10931" y="54457"/>
                    </a:cubicBezTo>
                    <a:cubicBezTo>
                      <a:pt x="7940" y="54804"/>
                      <a:pt x="5634" y="53745"/>
                      <a:pt x="4050" y="50896"/>
                    </a:cubicBezTo>
                    <a:cubicBezTo>
                      <a:pt x="1682" y="46659"/>
                      <a:pt x="-250" y="42315"/>
                      <a:pt x="26" y="371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6" name="Google Shape;346;p7"/>
              <p:cNvSpPr/>
              <p:nvPr/>
            </p:nvSpPr>
            <p:spPr>
              <a:xfrm>
                <a:off x="8731658" y="2449472"/>
                <a:ext cx="101926" cy="100703"/>
              </a:xfrm>
              <a:custGeom>
                <a:avLst/>
                <a:gdLst/>
                <a:ahLst/>
                <a:cxnLst/>
                <a:rect l="l" t="t" r="r" b="b"/>
                <a:pathLst>
                  <a:path w="42118" h="41613" extrusionOk="0">
                    <a:moveTo>
                      <a:pt x="42101" y="11520"/>
                    </a:moveTo>
                    <a:cubicBezTo>
                      <a:pt x="42270" y="15250"/>
                      <a:pt x="41255" y="18588"/>
                      <a:pt x="39181" y="21526"/>
                    </a:cubicBezTo>
                    <a:cubicBezTo>
                      <a:pt x="32665" y="30766"/>
                      <a:pt x="24929" y="38315"/>
                      <a:pt x="13998" y="41208"/>
                    </a:cubicBezTo>
                    <a:cubicBezTo>
                      <a:pt x="12484" y="41609"/>
                      <a:pt x="10846" y="41671"/>
                      <a:pt x="9279" y="41573"/>
                    </a:cubicBezTo>
                    <a:cubicBezTo>
                      <a:pt x="2835" y="41173"/>
                      <a:pt x="-1207" y="35636"/>
                      <a:pt x="324" y="28977"/>
                    </a:cubicBezTo>
                    <a:cubicBezTo>
                      <a:pt x="2550" y="19319"/>
                      <a:pt x="8505" y="12428"/>
                      <a:pt x="15805" y="6669"/>
                    </a:cubicBezTo>
                    <a:cubicBezTo>
                      <a:pt x="20033" y="3331"/>
                      <a:pt x="24733" y="1007"/>
                      <a:pt x="29994" y="260"/>
                    </a:cubicBezTo>
                    <a:cubicBezTo>
                      <a:pt x="31899" y="-7"/>
                      <a:pt x="33884" y="-114"/>
                      <a:pt x="35771" y="162"/>
                    </a:cubicBezTo>
                    <a:cubicBezTo>
                      <a:pt x="39546" y="722"/>
                      <a:pt x="40819" y="2245"/>
                      <a:pt x="41415" y="6260"/>
                    </a:cubicBezTo>
                    <a:cubicBezTo>
                      <a:pt x="41673" y="8004"/>
                      <a:pt x="41869" y="9758"/>
                      <a:pt x="42083" y="11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347;p7"/>
              <p:cNvSpPr/>
              <p:nvPr/>
            </p:nvSpPr>
            <p:spPr>
              <a:xfrm>
                <a:off x="8974585" y="2465466"/>
                <a:ext cx="87490" cy="110998"/>
              </a:xfrm>
              <a:custGeom>
                <a:avLst/>
                <a:gdLst/>
                <a:ahLst/>
                <a:cxnLst/>
                <a:rect l="l" t="t" r="r" b="b"/>
                <a:pathLst>
                  <a:path w="36153" h="45867" extrusionOk="0">
                    <a:moveTo>
                      <a:pt x="0" y="31922"/>
                    </a:moveTo>
                    <a:cubicBezTo>
                      <a:pt x="205" y="30542"/>
                      <a:pt x="240" y="29109"/>
                      <a:pt x="632" y="27800"/>
                    </a:cubicBezTo>
                    <a:cubicBezTo>
                      <a:pt x="3890" y="17136"/>
                      <a:pt x="8982" y="7869"/>
                      <a:pt x="18427" y="1976"/>
                    </a:cubicBezTo>
                    <a:cubicBezTo>
                      <a:pt x="22299" y="-436"/>
                      <a:pt x="26314" y="-757"/>
                      <a:pt x="30231" y="1665"/>
                    </a:cubicBezTo>
                    <a:cubicBezTo>
                      <a:pt x="34174" y="4104"/>
                      <a:pt x="36676" y="7887"/>
                      <a:pt x="36061" y="12774"/>
                    </a:cubicBezTo>
                    <a:cubicBezTo>
                      <a:pt x="34744" y="23287"/>
                      <a:pt x="31833" y="33204"/>
                      <a:pt x="24275" y="40824"/>
                    </a:cubicBezTo>
                    <a:cubicBezTo>
                      <a:pt x="17937" y="47207"/>
                      <a:pt x="9659" y="47545"/>
                      <a:pt x="3854" y="41759"/>
                    </a:cubicBezTo>
                    <a:cubicBezTo>
                      <a:pt x="1175" y="39088"/>
                      <a:pt x="89" y="35759"/>
                      <a:pt x="0" y="3192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8" name="Google Shape;348;p7"/>
              <p:cNvSpPr/>
              <p:nvPr/>
            </p:nvSpPr>
            <p:spPr>
              <a:xfrm>
                <a:off x="8671855" y="2371656"/>
                <a:ext cx="94980" cy="94385"/>
              </a:xfrm>
              <a:custGeom>
                <a:avLst/>
                <a:gdLst/>
                <a:ahLst/>
                <a:cxnLst/>
                <a:rect l="l" t="t" r="r" b="b"/>
                <a:pathLst>
                  <a:path w="39248" h="39002" extrusionOk="0">
                    <a:moveTo>
                      <a:pt x="13501" y="39002"/>
                    </a:moveTo>
                    <a:cubicBezTo>
                      <a:pt x="4279" y="39073"/>
                      <a:pt x="-937" y="32913"/>
                      <a:pt x="140" y="23219"/>
                    </a:cubicBezTo>
                    <a:cubicBezTo>
                      <a:pt x="1546" y="10632"/>
                      <a:pt x="14872" y="-976"/>
                      <a:pt x="26712" y="65"/>
                    </a:cubicBezTo>
                    <a:cubicBezTo>
                      <a:pt x="36887" y="964"/>
                      <a:pt x="42539" y="11290"/>
                      <a:pt x="37198" y="20584"/>
                    </a:cubicBezTo>
                    <a:cubicBezTo>
                      <a:pt x="33967" y="26201"/>
                      <a:pt x="29231" y="30955"/>
                      <a:pt x="24691" y="35566"/>
                    </a:cubicBezTo>
                    <a:cubicBezTo>
                      <a:pt x="21762" y="38539"/>
                      <a:pt x="17543" y="38975"/>
                      <a:pt x="13493" y="3900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9" name="Google Shape;349;p7"/>
              <p:cNvSpPr/>
              <p:nvPr/>
            </p:nvSpPr>
            <p:spPr>
              <a:xfrm>
                <a:off x="8837671" y="2546983"/>
                <a:ext cx="79427" cy="98600"/>
              </a:xfrm>
              <a:custGeom>
                <a:avLst/>
                <a:gdLst/>
                <a:ahLst/>
                <a:cxnLst/>
                <a:rect l="l" t="t" r="r" b="b"/>
                <a:pathLst>
                  <a:path w="32821" h="40744" extrusionOk="0">
                    <a:moveTo>
                      <a:pt x="11660" y="40744"/>
                    </a:moveTo>
                    <a:cubicBezTo>
                      <a:pt x="7129" y="40228"/>
                      <a:pt x="4049" y="38083"/>
                      <a:pt x="2037" y="34130"/>
                    </a:cubicBezTo>
                    <a:cubicBezTo>
                      <a:pt x="319" y="30739"/>
                      <a:pt x="-429" y="27053"/>
                      <a:pt x="247" y="23288"/>
                    </a:cubicBezTo>
                    <a:cubicBezTo>
                      <a:pt x="1885" y="14199"/>
                      <a:pt x="6523" y="7131"/>
                      <a:pt x="13832" y="2155"/>
                    </a:cubicBezTo>
                    <a:cubicBezTo>
                      <a:pt x="19458" y="-1682"/>
                      <a:pt x="28146" y="-729"/>
                      <a:pt x="31475" y="7736"/>
                    </a:cubicBezTo>
                    <a:cubicBezTo>
                      <a:pt x="33122" y="11938"/>
                      <a:pt x="33211" y="15507"/>
                      <a:pt x="32000" y="19549"/>
                    </a:cubicBezTo>
                    <a:cubicBezTo>
                      <a:pt x="29784" y="26920"/>
                      <a:pt x="26775" y="33756"/>
                      <a:pt x="19974" y="37575"/>
                    </a:cubicBezTo>
                    <a:cubicBezTo>
                      <a:pt x="17401" y="39026"/>
                      <a:pt x="14437" y="39712"/>
                      <a:pt x="11651" y="4074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350;p7"/>
              <p:cNvSpPr/>
              <p:nvPr/>
            </p:nvSpPr>
            <p:spPr>
              <a:xfrm>
                <a:off x="8952133" y="2613438"/>
                <a:ext cx="91481" cy="75712"/>
              </a:xfrm>
              <a:custGeom>
                <a:avLst/>
                <a:gdLst/>
                <a:ahLst/>
                <a:cxnLst/>
                <a:rect l="l" t="t" r="r" b="b"/>
                <a:pathLst>
                  <a:path w="37802" h="31286" extrusionOk="0">
                    <a:moveTo>
                      <a:pt x="15186" y="31282"/>
                    </a:moveTo>
                    <a:cubicBezTo>
                      <a:pt x="11910" y="31344"/>
                      <a:pt x="8118" y="30801"/>
                      <a:pt x="4851" y="28158"/>
                    </a:cubicBezTo>
                    <a:cubicBezTo>
                      <a:pt x="-348" y="23956"/>
                      <a:pt x="-1487" y="17342"/>
                      <a:pt x="2011" y="11538"/>
                    </a:cubicBezTo>
                    <a:cubicBezTo>
                      <a:pt x="7103" y="3081"/>
                      <a:pt x="19423" y="-1957"/>
                      <a:pt x="28521" y="722"/>
                    </a:cubicBezTo>
                    <a:cubicBezTo>
                      <a:pt x="35037" y="2645"/>
                      <a:pt x="40280" y="10915"/>
                      <a:pt x="36568" y="18944"/>
                    </a:cubicBezTo>
                    <a:cubicBezTo>
                      <a:pt x="33079" y="26493"/>
                      <a:pt x="25272" y="31291"/>
                      <a:pt x="15186" y="312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7"/>
              <p:cNvSpPr/>
              <p:nvPr/>
            </p:nvSpPr>
            <p:spPr>
              <a:xfrm>
                <a:off x="8796490" y="2670356"/>
                <a:ext cx="92887" cy="71707"/>
              </a:xfrm>
              <a:custGeom>
                <a:avLst/>
                <a:gdLst/>
                <a:ahLst/>
                <a:cxnLst/>
                <a:rect l="l" t="t" r="r" b="b"/>
                <a:pathLst>
                  <a:path w="38383" h="29631" extrusionOk="0">
                    <a:moveTo>
                      <a:pt x="18933" y="29632"/>
                    </a:moveTo>
                    <a:cubicBezTo>
                      <a:pt x="15452" y="28849"/>
                      <a:pt x="11784" y="28519"/>
                      <a:pt x="8526" y="27175"/>
                    </a:cubicBezTo>
                    <a:cubicBezTo>
                      <a:pt x="3764" y="25225"/>
                      <a:pt x="613" y="21460"/>
                      <a:pt x="70" y="16136"/>
                    </a:cubicBezTo>
                    <a:cubicBezTo>
                      <a:pt x="-491" y="10591"/>
                      <a:pt x="2393" y="6630"/>
                      <a:pt x="6719" y="3665"/>
                    </a:cubicBezTo>
                    <a:cubicBezTo>
                      <a:pt x="14072" y="-1356"/>
                      <a:pt x="26018" y="-1276"/>
                      <a:pt x="32998" y="4261"/>
                    </a:cubicBezTo>
                    <a:cubicBezTo>
                      <a:pt x="41018" y="10618"/>
                      <a:pt x="39158" y="19653"/>
                      <a:pt x="33434" y="24629"/>
                    </a:cubicBezTo>
                    <a:cubicBezTo>
                      <a:pt x="29339" y="28181"/>
                      <a:pt x="24372" y="29284"/>
                      <a:pt x="18942" y="296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7"/>
              <p:cNvSpPr/>
              <p:nvPr/>
            </p:nvSpPr>
            <p:spPr>
              <a:xfrm>
                <a:off x="8884552" y="2402215"/>
                <a:ext cx="81968" cy="82749"/>
              </a:xfrm>
              <a:custGeom>
                <a:avLst/>
                <a:gdLst/>
                <a:ahLst/>
                <a:cxnLst/>
                <a:rect l="l" t="t" r="r" b="b"/>
                <a:pathLst>
                  <a:path w="33871" h="34194" extrusionOk="0">
                    <a:moveTo>
                      <a:pt x="12580" y="34194"/>
                    </a:moveTo>
                    <a:cubicBezTo>
                      <a:pt x="3723" y="34239"/>
                      <a:pt x="-1983" y="25888"/>
                      <a:pt x="643" y="16586"/>
                    </a:cubicBezTo>
                    <a:cubicBezTo>
                      <a:pt x="2236" y="10933"/>
                      <a:pt x="5441" y="6482"/>
                      <a:pt x="10052" y="3144"/>
                    </a:cubicBezTo>
                    <a:cubicBezTo>
                      <a:pt x="16363" y="-1422"/>
                      <a:pt x="22684" y="-648"/>
                      <a:pt x="28951" y="3117"/>
                    </a:cubicBezTo>
                    <a:cubicBezTo>
                      <a:pt x="32707" y="5370"/>
                      <a:pt x="34203" y="8921"/>
                      <a:pt x="33811" y="13479"/>
                    </a:cubicBezTo>
                    <a:cubicBezTo>
                      <a:pt x="32921" y="23814"/>
                      <a:pt x="22372" y="34140"/>
                      <a:pt x="12580" y="3419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7"/>
              <p:cNvSpPr/>
              <p:nvPr/>
            </p:nvSpPr>
            <p:spPr>
              <a:xfrm>
                <a:off x="8992779" y="2308893"/>
                <a:ext cx="90711" cy="77709"/>
              </a:xfrm>
              <a:custGeom>
                <a:avLst/>
                <a:gdLst/>
                <a:ahLst/>
                <a:cxnLst/>
                <a:rect l="l" t="t" r="r" b="b"/>
                <a:pathLst>
                  <a:path w="37484" h="32111" extrusionOk="0">
                    <a:moveTo>
                      <a:pt x="12068" y="32100"/>
                    </a:moveTo>
                    <a:cubicBezTo>
                      <a:pt x="11997" y="32100"/>
                      <a:pt x="11205" y="32127"/>
                      <a:pt x="10413" y="32100"/>
                    </a:cubicBezTo>
                    <a:cubicBezTo>
                      <a:pt x="1262" y="31779"/>
                      <a:pt x="-2807" y="23919"/>
                      <a:pt x="2098" y="15765"/>
                    </a:cubicBezTo>
                    <a:cubicBezTo>
                      <a:pt x="6327" y="8741"/>
                      <a:pt x="12122" y="3810"/>
                      <a:pt x="19929" y="1816"/>
                    </a:cubicBezTo>
                    <a:cubicBezTo>
                      <a:pt x="20783" y="1602"/>
                      <a:pt x="21620" y="1300"/>
                      <a:pt x="22448" y="979"/>
                    </a:cubicBezTo>
                    <a:cubicBezTo>
                      <a:pt x="26997" y="-784"/>
                      <a:pt x="31234" y="-294"/>
                      <a:pt x="34635" y="3498"/>
                    </a:cubicBezTo>
                    <a:cubicBezTo>
                      <a:pt x="38169" y="7451"/>
                      <a:pt x="38142" y="12231"/>
                      <a:pt x="36050" y="16815"/>
                    </a:cubicBezTo>
                    <a:cubicBezTo>
                      <a:pt x="32062" y="25557"/>
                      <a:pt x="25119" y="30186"/>
                      <a:pt x="16226" y="31753"/>
                    </a:cubicBezTo>
                    <a:cubicBezTo>
                      <a:pt x="15095" y="31948"/>
                      <a:pt x="13938" y="31948"/>
                      <a:pt x="12077" y="320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7"/>
              <p:cNvSpPr/>
              <p:nvPr/>
            </p:nvSpPr>
            <p:spPr>
              <a:xfrm>
                <a:off x="8827809" y="2322175"/>
                <a:ext cx="75768" cy="92345"/>
              </a:xfrm>
              <a:custGeom>
                <a:avLst/>
                <a:gdLst/>
                <a:ahLst/>
                <a:cxnLst/>
                <a:rect l="l" t="t" r="r" b="b"/>
                <a:pathLst>
                  <a:path w="31309" h="38159" extrusionOk="0">
                    <a:moveTo>
                      <a:pt x="9022" y="38150"/>
                    </a:moveTo>
                    <a:cubicBezTo>
                      <a:pt x="3048" y="38133"/>
                      <a:pt x="-815" y="32889"/>
                      <a:pt x="147" y="26507"/>
                    </a:cubicBezTo>
                    <a:cubicBezTo>
                      <a:pt x="1144" y="19875"/>
                      <a:pt x="4580" y="14489"/>
                      <a:pt x="8657" y="9682"/>
                    </a:cubicBezTo>
                    <a:cubicBezTo>
                      <a:pt x="11381" y="6460"/>
                      <a:pt x="14656" y="3638"/>
                      <a:pt x="18066" y="1234"/>
                    </a:cubicBezTo>
                    <a:cubicBezTo>
                      <a:pt x="21306" y="-1053"/>
                      <a:pt x="23612" y="14"/>
                      <a:pt x="26371" y="2997"/>
                    </a:cubicBezTo>
                    <a:cubicBezTo>
                      <a:pt x="28285" y="5062"/>
                      <a:pt x="30724" y="6753"/>
                      <a:pt x="31045" y="9789"/>
                    </a:cubicBezTo>
                    <a:cubicBezTo>
                      <a:pt x="31330" y="12495"/>
                      <a:pt x="31570" y="15539"/>
                      <a:pt x="30724" y="17996"/>
                    </a:cubicBezTo>
                    <a:cubicBezTo>
                      <a:pt x="27600" y="27005"/>
                      <a:pt x="21689" y="33450"/>
                      <a:pt x="13268" y="37180"/>
                    </a:cubicBezTo>
                    <a:cubicBezTo>
                      <a:pt x="12458" y="37536"/>
                      <a:pt x="11594" y="37776"/>
                      <a:pt x="10731" y="37972"/>
                    </a:cubicBezTo>
                    <a:cubicBezTo>
                      <a:pt x="10045" y="38123"/>
                      <a:pt x="9333" y="38123"/>
                      <a:pt x="9031" y="381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7"/>
              <p:cNvSpPr/>
              <p:nvPr/>
            </p:nvSpPr>
            <p:spPr>
              <a:xfrm>
                <a:off x="9079917" y="2518499"/>
                <a:ext cx="61282" cy="80417"/>
              </a:xfrm>
              <a:custGeom>
                <a:avLst/>
                <a:gdLst/>
                <a:ahLst/>
                <a:cxnLst/>
                <a:rect l="l" t="t" r="r" b="b"/>
                <a:pathLst>
                  <a:path w="25323" h="33230" extrusionOk="0">
                    <a:moveTo>
                      <a:pt x="9" y="18061"/>
                    </a:moveTo>
                    <a:cubicBezTo>
                      <a:pt x="1255" y="14029"/>
                      <a:pt x="2030" y="9739"/>
                      <a:pt x="3854" y="6026"/>
                    </a:cubicBezTo>
                    <a:cubicBezTo>
                      <a:pt x="7567" y="-1513"/>
                      <a:pt x="17412" y="-2021"/>
                      <a:pt x="22237" y="4744"/>
                    </a:cubicBezTo>
                    <a:cubicBezTo>
                      <a:pt x="27364" y="11928"/>
                      <a:pt x="25913" y="24551"/>
                      <a:pt x="19290" y="30231"/>
                    </a:cubicBezTo>
                    <a:cubicBezTo>
                      <a:pt x="12133" y="36382"/>
                      <a:pt x="2644" y="32625"/>
                      <a:pt x="1166" y="23047"/>
                    </a:cubicBezTo>
                    <a:cubicBezTo>
                      <a:pt x="926" y="21480"/>
                      <a:pt x="792" y="19895"/>
                      <a:pt x="614" y="18329"/>
                    </a:cubicBezTo>
                    <a:cubicBezTo>
                      <a:pt x="409" y="18240"/>
                      <a:pt x="205" y="18151"/>
                      <a:pt x="0" y="180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7"/>
              <p:cNvSpPr/>
              <p:nvPr/>
            </p:nvSpPr>
            <p:spPr>
              <a:xfrm>
                <a:off x="9075715" y="2392189"/>
                <a:ext cx="59353" cy="85191"/>
              </a:xfrm>
              <a:custGeom>
                <a:avLst/>
                <a:gdLst/>
                <a:ahLst/>
                <a:cxnLst/>
                <a:rect l="l" t="t" r="r" b="b"/>
                <a:pathLst>
                  <a:path w="24526" h="35203" extrusionOk="0">
                    <a:moveTo>
                      <a:pt x="668" y="19785"/>
                    </a:moveTo>
                    <a:cubicBezTo>
                      <a:pt x="828" y="13500"/>
                      <a:pt x="2777" y="7963"/>
                      <a:pt x="6819" y="3263"/>
                    </a:cubicBezTo>
                    <a:cubicBezTo>
                      <a:pt x="11688" y="-2408"/>
                      <a:pt x="18062" y="191"/>
                      <a:pt x="21836" y="4411"/>
                    </a:cubicBezTo>
                    <a:cubicBezTo>
                      <a:pt x="24017" y="6850"/>
                      <a:pt x="24747" y="10188"/>
                      <a:pt x="24471" y="13553"/>
                    </a:cubicBezTo>
                    <a:cubicBezTo>
                      <a:pt x="23999" y="19108"/>
                      <a:pt x="22593" y="24476"/>
                      <a:pt x="19548" y="29025"/>
                    </a:cubicBezTo>
                    <a:cubicBezTo>
                      <a:pt x="18053" y="31250"/>
                      <a:pt x="15747" y="33217"/>
                      <a:pt x="13397" y="34384"/>
                    </a:cubicBezTo>
                    <a:cubicBezTo>
                      <a:pt x="9534" y="36297"/>
                      <a:pt x="5412" y="34775"/>
                      <a:pt x="3463" y="30707"/>
                    </a:cubicBezTo>
                    <a:cubicBezTo>
                      <a:pt x="1878" y="27387"/>
                      <a:pt x="1122" y="23630"/>
                      <a:pt x="0" y="20061"/>
                    </a:cubicBezTo>
                    <a:cubicBezTo>
                      <a:pt x="223" y="19971"/>
                      <a:pt x="445" y="19874"/>
                      <a:pt x="676" y="1978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7"/>
              <p:cNvSpPr/>
              <p:nvPr/>
            </p:nvSpPr>
            <p:spPr>
              <a:xfrm>
                <a:off x="8942973" y="2256039"/>
                <a:ext cx="70647" cy="63600"/>
              </a:xfrm>
              <a:custGeom>
                <a:avLst/>
                <a:gdLst/>
                <a:ahLst/>
                <a:cxnLst/>
                <a:rect l="l" t="t" r="r" b="b"/>
                <a:pathLst>
                  <a:path w="29193" h="26281" extrusionOk="0">
                    <a:moveTo>
                      <a:pt x="11742" y="26267"/>
                    </a:moveTo>
                    <a:cubicBezTo>
                      <a:pt x="7265" y="26454"/>
                      <a:pt x="3286" y="24878"/>
                      <a:pt x="1140" y="20035"/>
                    </a:cubicBezTo>
                    <a:cubicBezTo>
                      <a:pt x="-1103" y="14970"/>
                      <a:pt x="116" y="10377"/>
                      <a:pt x="3464" y="6308"/>
                    </a:cubicBezTo>
                    <a:cubicBezTo>
                      <a:pt x="8564" y="104"/>
                      <a:pt x="16175" y="-1668"/>
                      <a:pt x="23350" y="1635"/>
                    </a:cubicBezTo>
                    <a:cubicBezTo>
                      <a:pt x="28798" y="4146"/>
                      <a:pt x="30757" y="10564"/>
                      <a:pt x="27855" y="16466"/>
                    </a:cubicBezTo>
                    <a:cubicBezTo>
                      <a:pt x="24810" y="22679"/>
                      <a:pt x="19175" y="26169"/>
                      <a:pt x="11733" y="262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58" name="Google Shape;358;p7"/>
            <p:cNvGrpSpPr/>
            <p:nvPr/>
          </p:nvGrpSpPr>
          <p:grpSpPr>
            <a:xfrm rot="-5400000" flipH="1">
              <a:off x="8052681" y="4502311"/>
              <a:ext cx="433747" cy="949342"/>
              <a:chOff x="7758834" y="2104435"/>
              <a:chExt cx="209641" cy="458819"/>
            </a:xfrm>
          </p:grpSpPr>
          <p:sp>
            <p:nvSpPr>
              <p:cNvPr id="359" name="Google Shape;359;p7"/>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7"/>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7"/>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7"/>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63;p7"/>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64" name="Google Shape;364;p7"/>
            <p:cNvGrpSpPr/>
            <p:nvPr/>
          </p:nvGrpSpPr>
          <p:grpSpPr>
            <a:xfrm flipH="1">
              <a:off x="8505230" y="4444784"/>
              <a:ext cx="717186" cy="697660"/>
              <a:chOff x="7382716" y="1724976"/>
              <a:chExt cx="306765" cy="298413"/>
            </a:xfrm>
          </p:grpSpPr>
          <p:sp>
            <p:nvSpPr>
              <p:cNvPr id="365" name="Google Shape;365;p7"/>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7"/>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367" name="Google Shape;367;p7"/>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368" name="Google Shape;368;p7"/>
          <p:cNvSpPr txBox="1">
            <a:spLocks noGrp="1"/>
          </p:cNvSpPr>
          <p:nvPr>
            <p:ph type="title"/>
          </p:nvPr>
        </p:nvSpPr>
        <p:spPr>
          <a:xfrm>
            <a:off x="4315088" y="995575"/>
            <a:ext cx="3757500" cy="12126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69" name="Google Shape;369;p7"/>
          <p:cNvSpPr txBox="1">
            <a:spLocks noGrp="1"/>
          </p:cNvSpPr>
          <p:nvPr>
            <p:ph type="subTitle" idx="1"/>
          </p:nvPr>
        </p:nvSpPr>
        <p:spPr>
          <a:xfrm>
            <a:off x="4315088" y="2180800"/>
            <a:ext cx="3757500" cy="1967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Albert Sans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370" name="Google Shape;370;p7"/>
          <p:cNvSpPr>
            <a:spLocks noGrp="1"/>
          </p:cNvSpPr>
          <p:nvPr>
            <p:ph type="pic" idx="2"/>
          </p:nvPr>
        </p:nvSpPr>
        <p:spPr>
          <a:xfrm>
            <a:off x="1071413" y="938550"/>
            <a:ext cx="2966100" cy="32664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1"/>
        <p:cNvGrpSpPr/>
        <p:nvPr/>
      </p:nvGrpSpPr>
      <p:grpSpPr>
        <a:xfrm>
          <a:off x="0" y="0"/>
          <a:ext cx="0" cy="0"/>
          <a:chOff x="0" y="0"/>
          <a:chExt cx="0" cy="0"/>
        </a:xfrm>
      </p:grpSpPr>
      <p:grpSp>
        <p:nvGrpSpPr>
          <p:cNvPr id="372" name="Google Shape;372;p8"/>
          <p:cNvGrpSpPr/>
          <p:nvPr/>
        </p:nvGrpSpPr>
        <p:grpSpPr>
          <a:xfrm>
            <a:off x="-136901" y="-168355"/>
            <a:ext cx="9529818" cy="5450955"/>
            <a:chOff x="-136901" y="-168355"/>
            <a:chExt cx="9529818" cy="5450955"/>
          </a:xfrm>
        </p:grpSpPr>
        <p:grpSp>
          <p:nvGrpSpPr>
            <p:cNvPr id="373" name="Google Shape;373;p8"/>
            <p:cNvGrpSpPr/>
            <p:nvPr/>
          </p:nvGrpSpPr>
          <p:grpSpPr>
            <a:xfrm>
              <a:off x="8548964" y="539509"/>
              <a:ext cx="843952" cy="992406"/>
              <a:chOff x="6225830" y="946643"/>
              <a:chExt cx="431226" cy="507080"/>
            </a:xfrm>
          </p:grpSpPr>
          <p:sp>
            <p:nvSpPr>
              <p:cNvPr id="374" name="Google Shape;374;p8"/>
              <p:cNvSpPr/>
              <p:nvPr/>
            </p:nvSpPr>
            <p:spPr>
              <a:xfrm>
                <a:off x="6225830" y="1110009"/>
                <a:ext cx="431226" cy="343714"/>
              </a:xfrm>
              <a:custGeom>
                <a:avLst/>
                <a:gdLst/>
                <a:ahLst/>
                <a:cxnLst/>
                <a:rect l="l" t="t" r="r" b="b"/>
                <a:pathLst>
                  <a:path w="431226" h="343714" extrusionOk="0">
                    <a:moveTo>
                      <a:pt x="283276" y="218156"/>
                    </a:moveTo>
                    <a:cubicBezTo>
                      <a:pt x="279511" y="231295"/>
                      <a:pt x="276751" y="244158"/>
                      <a:pt x="272113" y="256309"/>
                    </a:cubicBezTo>
                    <a:cubicBezTo>
                      <a:pt x="265063" y="274808"/>
                      <a:pt x="257407" y="293154"/>
                      <a:pt x="248586" y="310869"/>
                    </a:cubicBezTo>
                    <a:cubicBezTo>
                      <a:pt x="244891" y="318302"/>
                      <a:pt x="238206" y="324667"/>
                      <a:pt x="231779" y="330231"/>
                    </a:cubicBezTo>
                    <a:cubicBezTo>
                      <a:pt x="208892" y="350046"/>
                      <a:pt x="181260" y="347767"/>
                      <a:pt x="161178" y="325068"/>
                    </a:cubicBezTo>
                    <a:cubicBezTo>
                      <a:pt x="144656" y="306391"/>
                      <a:pt x="138033" y="283638"/>
                      <a:pt x="136787" y="259648"/>
                    </a:cubicBezTo>
                    <a:cubicBezTo>
                      <a:pt x="135817" y="240936"/>
                      <a:pt x="137882" y="222064"/>
                      <a:pt x="138594" y="203548"/>
                    </a:cubicBezTo>
                    <a:cubicBezTo>
                      <a:pt x="137998" y="204038"/>
                      <a:pt x="136173" y="205640"/>
                      <a:pt x="134223" y="207091"/>
                    </a:cubicBezTo>
                    <a:cubicBezTo>
                      <a:pt x="118138" y="219091"/>
                      <a:pt x="102595" y="231954"/>
                      <a:pt x="85681" y="242663"/>
                    </a:cubicBezTo>
                    <a:cubicBezTo>
                      <a:pt x="76886" y="248236"/>
                      <a:pt x="65901" y="251494"/>
                      <a:pt x="55495" y="253105"/>
                    </a:cubicBezTo>
                    <a:cubicBezTo>
                      <a:pt x="37086" y="255953"/>
                      <a:pt x="22015" y="248431"/>
                      <a:pt x="11858" y="232808"/>
                    </a:cubicBezTo>
                    <a:cubicBezTo>
                      <a:pt x="-2527" y="210687"/>
                      <a:pt x="-2198" y="186545"/>
                      <a:pt x="4265" y="162154"/>
                    </a:cubicBezTo>
                    <a:cubicBezTo>
                      <a:pt x="12205" y="132173"/>
                      <a:pt x="28407" y="106438"/>
                      <a:pt x="47590" y="82581"/>
                    </a:cubicBezTo>
                    <a:cubicBezTo>
                      <a:pt x="74367" y="49270"/>
                      <a:pt x="106538" y="22991"/>
                      <a:pt x="148137" y="10360"/>
                    </a:cubicBezTo>
                    <a:cubicBezTo>
                      <a:pt x="197702" y="-4693"/>
                      <a:pt x="247402" y="-2139"/>
                      <a:pt x="297083" y="10306"/>
                    </a:cubicBezTo>
                    <a:cubicBezTo>
                      <a:pt x="318572" y="15692"/>
                      <a:pt x="339242" y="22324"/>
                      <a:pt x="357037" y="36496"/>
                    </a:cubicBezTo>
                    <a:cubicBezTo>
                      <a:pt x="386279" y="59783"/>
                      <a:pt x="405792" y="89364"/>
                      <a:pt x="417374" y="124659"/>
                    </a:cubicBezTo>
                    <a:cubicBezTo>
                      <a:pt x="425332" y="148926"/>
                      <a:pt x="431341" y="173522"/>
                      <a:pt x="431225" y="199213"/>
                    </a:cubicBezTo>
                    <a:cubicBezTo>
                      <a:pt x="431145" y="218076"/>
                      <a:pt x="428652" y="236530"/>
                      <a:pt x="418282" y="252953"/>
                    </a:cubicBezTo>
                    <a:cubicBezTo>
                      <a:pt x="404920" y="274113"/>
                      <a:pt x="384410" y="282356"/>
                      <a:pt x="360144" y="276472"/>
                    </a:cubicBezTo>
                    <a:cubicBezTo>
                      <a:pt x="338183" y="271140"/>
                      <a:pt x="320673" y="258490"/>
                      <a:pt x="305272" y="242601"/>
                    </a:cubicBezTo>
                    <a:cubicBezTo>
                      <a:pt x="297848" y="234936"/>
                      <a:pt x="290967" y="226755"/>
                      <a:pt x="283267" y="218165"/>
                    </a:cubicBezTo>
                    <a:close/>
                    <a:moveTo>
                      <a:pt x="266060" y="81343"/>
                    </a:moveTo>
                    <a:cubicBezTo>
                      <a:pt x="265268" y="80898"/>
                      <a:pt x="264075" y="80070"/>
                      <a:pt x="262766" y="79509"/>
                    </a:cubicBezTo>
                    <a:cubicBezTo>
                      <a:pt x="241918" y="70563"/>
                      <a:pt x="220206" y="68961"/>
                      <a:pt x="198112" y="72833"/>
                    </a:cubicBezTo>
                    <a:cubicBezTo>
                      <a:pt x="192646" y="73795"/>
                      <a:pt x="187198" y="76483"/>
                      <a:pt x="182427" y="79465"/>
                    </a:cubicBezTo>
                    <a:cubicBezTo>
                      <a:pt x="176801" y="82981"/>
                      <a:pt x="176249" y="89177"/>
                      <a:pt x="181172" y="93379"/>
                    </a:cubicBezTo>
                    <a:cubicBezTo>
                      <a:pt x="187403" y="98693"/>
                      <a:pt x="193198" y="104960"/>
                      <a:pt x="202340" y="105761"/>
                    </a:cubicBezTo>
                    <a:cubicBezTo>
                      <a:pt x="211598" y="106580"/>
                      <a:pt x="220758" y="108743"/>
                      <a:pt x="230016" y="109144"/>
                    </a:cubicBezTo>
                    <a:cubicBezTo>
                      <a:pt x="243511" y="109740"/>
                      <a:pt x="256072" y="105921"/>
                      <a:pt x="267066" y="97892"/>
                    </a:cubicBezTo>
                    <a:cubicBezTo>
                      <a:pt x="275532" y="91714"/>
                      <a:pt x="275256" y="87245"/>
                      <a:pt x="266051" y="8135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5" name="Google Shape;375;p8"/>
              <p:cNvSpPr/>
              <p:nvPr/>
            </p:nvSpPr>
            <p:spPr>
              <a:xfrm>
                <a:off x="6388829" y="946643"/>
                <a:ext cx="155744" cy="161168"/>
              </a:xfrm>
              <a:custGeom>
                <a:avLst/>
                <a:gdLst/>
                <a:ahLst/>
                <a:cxnLst/>
                <a:rect l="l" t="t" r="r" b="b"/>
                <a:pathLst>
                  <a:path w="155744" h="161168" extrusionOk="0">
                    <a:moveTo>
                      <a:pt x="91863" y="107486"/>
                    </a:moveTo>
                    <a:cubicBezTo>
                      <a:pt x="100720" y="109836"/>
                      <a:pt x="110005" y="111465"/>
                      <a:pt x="118622" y="114813"/>
                    </a:cubicBezTo>
                    <a:cubicBezTo>
                      <a:pt x="127906" y="118418"/>
                      <a:pt x="136906" y="123083"/>
                      <a:pt x="145425" y="128281"/>
                    </a:cubicBezTo>
                    <a:cubicBezTo>
                      <a:pt x="153927" y="133462"/>
                      <a:pt x="157122" y="141251"/>
                      <a:pt x="155209" y="148114"/>
                    </a:cubicBezTo>
                    <a:cubicBezTo>
                      <a:pt x="153072" y="155797"/>
                      <a:pt x="145995" y="161334"/>
                      <a:pt x="135767" y="161165"/>
                    </a:cubicBezTo>
                    <a:cubicBezTo>
                      <a:pt x="116637" y="160853"/>
                      <a:pt x="97533" y="159366"/>
                      <a:pt x="78412" y="158814"/>
                    </a:cubicBezTo>
                    <a:cubicBezTo>
                      <a:pt x="64579" y="158414"/>
                      <a:pt x="50700" y="159313"/>
                      <a:pt x="36902" y="158530"/>
                    </a:cubicBezTo>
                    <a:cubicBezTo>
                      <a:pt x="28223" y="158040"/>
                      <a:pt x="19046" y="156972"/>
                      <a:pt x="11185" y="153616"/>
                    </a:cubicBezTo>
                    <a:cubicBezTo>
                      <a:pt x="-1990" y="147990"/>
                      <a:pt x="-3574" y="133364"/>
                      <a:pt x="6689" y="122708"/>
                    </a:cubicBezTo>
                    <a:cubicBezTo>
                      <a:pt x="15885" y="113166"/>
                      <a:pt x="27600" y="108483"/>
                      <a:pt x="40267" y="106071"/>
                    </a:cubicBezTo>
                    <a:cubicBezTo>
                      <a:pt x="46107" y="104958"/>
                      <a:pt x="52169" y="104469"/>
                      <a:pt x="58098" y="104611"/>
                    </a:cubicBezTo>
                    <a:cubicBezTo>
                      <a:pt x="62540" y="104718"/>
                      <a:pt x="64107" y="103222"/>
                      <a:pt x="65549" y="99136"/>
                    </a:cubicBezTo>
                    <a:cubicBezTo>
                      <a:pt x="75083" y="72092"/>
                      <a:pt x="79498" y="43954"/>
                      <a:pt x="84002" y="15824"/>
                    </a:cubicBezTo>
                    <a:cubicBezTo>
                      <a:pt x="85854" y="4296"/>
                      <a:pt x="90474" y="-876"/>
                      <a:pt x="97934" y="121"/>
                    </a:cubicBezTo>
                    <a:cubicBezTo>
                      <a:pt x="105385" y="1118"/>
                      <a:pt x="109408" y="7242"/>
                      <a:pt x="107842" y="18655"/>
                    </a:cubicBezTo>
                    <a:cubicBezTo>
                      <a:pt x="104201" y="45173"/>
                      <a:pt x="99830" y="71603"/>
                      <a:pt x="95539" y="98033"/>
                    </a:cubicBezTo>
                    <a:cubicBezTo>
                      <a:pt x="95023" y="101228"/>
                      <a:pt x="93171" y="104219"/>
                      <a:pt x="91871" y="10748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6" name="Google Shape;376;p8"/>
              <p:cNvSpPr/>
              <p:nvPr/>
            </p:nvSpPr>
            <p:spPr>
              <a:xfrm>
                <a:off x="6403650" y="1180860"/>
                <a:ext cx="95382" cy="38343"/>
              </a:xfrm>
              <a:custGeom>
                <a:avLst/>
                <a:gdLst/>
                <a:ahLst/>
                <a:cxnLst/>
                <a:rect l="l" t="t" r="r" b="b"/>
                <a:pathLst>
                  <a:path w="95382" h="38343" extrusionOk="0">
                    <a:moveTo>
                      <a:pt x="88240" y="10491"/>
                    </a:moveTo>
                    <a:cubicBezTo>
                      <a:pt x="97445" y="16393"/>
                      <a:pt x="97721" y="20853"/>
                      <a:pt x="89255" y="27031"/>
                    </a:cubicBezTo>
                    <a:cubicBezTo>
                      <a:pt x="78261" y="35061"/>
                      <a:pt x="65700" y="38880"/>
                      <a:pt x="52205" y="38283"/>
                    </a:cubicBezTo>
                    <a:cubicBezTo>
                      <a:pt x="42948" y="37873"/>
                      <a:pt x="33788" y="35719"/>
                      <a:pt x="24529" y="34900"/>
                    </a:cubicBezTo>
                    <a:cubicBezTo>
                      <a:pt x="15387" y="34090"/>
                      <a:pt x="9592" y="27823"/>
                      <a:pt x="3361" y="22518"/>
                    </a:cubicBezTo>
                    <a:cubicBezTo>
                      <a:pt x="-1571" y="18316"/>
                      <a:pt x="-1010" y="12121"/>
                      <a:pt x="4616" y="8604"/>
                    </a:cubicBezTo>
                    <a:cubicBezTo>
                      <a:pt x="9387" y="5622"/>
                      <a:pt x="14826" y="2934"/>
                      <a:pt x="20301" y="1972"/>
                    </a:cubicBezTo>
                    <a:cubicBezTo>
                      <a:pt x="42386" y="-1891"/>
                      <a:pt x="64107" y="-289"/>
                      <a:pt x="84955" y="8649"/>
                    </a:cubicBezTo>
                    <a:cubicBezTo>
                      <a:pt x="86264" y="9210"/>
                      <a:pt x="87457" y="10037"/>
                      <a:pt x="88249" y="1048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7" name="Google Shape;377;p8"/>
            <p:cNvGrpSpPr/>
            <p:nvPr/>
          </p:nvGrpSpPr>
          <p:grpSpPr>
            <a:xfrm>
              <a:off x="8249777" y="-168355"/>
              <a:ext cx="1068996" cy="992398"/>
              <a:chOff x="5618890" y="389832"/>
              <a:chExt cx="526573" cy="488842"/>
            </a:xfrm>
          </p:grpSpPr>
          <p:sp>
            <p:nvSpPr>
              <p:cNvPr id="378" name="Google Shape;378;p8"/>
              <p:cNvSpPr/>
              <p:nvPr/>
            </p:nvSpPr>
            <p:spPr>
              <a:xfrm>
                <a:off x="5790654" y="389832"/>
                <a:ext cx="354809" cy="397357"/>
              </a:xfrm>
              <a:custGeom>
                <a:avLst/>
                <a:gdLst/>
                <a:ahLst/>
                <a:cxnLst/>
                <a:rect l="l" t="t" r="r" b="b"/>
                <a:pathLst>
                  <a:path w="354809" h="397357" extrusionOk="0">
                    <a:moveTo>
                      <a:pt x="109369" y="7892"/>
                    </a:moveTo>
                    <a:cubicBezTo>
                      <a:pt x="123932" y="7028"/>
                      <a:pt x="137970" y="10046"/>
                      <a:pt x="151653" y="14425"/>
                    </a:cubicBezTo>
                    <a:cubicBezTo>
                      <a:pt x="162513" y="17906"/>
                      <a:pt x="172563" y="16838"/>
                      <a:pt x="182782" y="12387"/>
                    </a:cubicBezTo>
                    <a:cubicBezTo>
                      <a:pt x="191310" y="8666"/>
                      <a:pt x="199900" y="4829"/>
                      <a:pt x="208802" y="2230"/>
                    </a:cubicBezTo>
                    <a:cubicBezTo>
                      <a:pt x="241784" y="-7393"/>
                      <a:pt x="280534" y="15529"/>
                      <a:pt x="292702" y="44131"/>
                    </a:cubicBezTo>
                    <a:cubicBezTo>
                      <a:pt x="296851" y="53879"/>
                      <a:pt x="299833" y="64267"/>
                      <a:pt x="302112" y="74638"/>
                    </a:cubicBezTo>
                    <a:cubicBezTo>
                      <a:pt x="305103" y="88249"/>
                      <a:pt x="311023" y="99705"/>
                      <a:pt x="321749" y="108714"/>
                    </a:cubicBezTo>
                    <a:cubicBezTo>
                      <a:pt x="338690" y="122939"/>
                      <a:pt x="350057" y="140387"/>
                      <a:pt x="353476" y="162713"/>
                    </a:cubicBezTo>
                    <a:cubicBezTo>
                      <a:pt x="356110" y="179911"/>
                      <a:pt x="354775" y="196709"/>
                      <a:pt x="350057" y="213302"/>
                    </a:cubicBezTo>
                    <a:cubicBezTo>
                      <a:pt x="347440" y="222533"/>
                      <a:pt x="344885" y="231836"/>
                      <a:pt x="341405" y="240755"/>
                    </a:cubicBezTo>
                    <a:cubicBezTo>
                      <a:pt x="334141" y="259352"/>
                      <a:pt x="332894" y="278223"/>
                      <a:pt x="336482" y="297745"/>
                    </a:cubicBezTo>
                    <a:cubicBezTo>
                      <a:pt x="338636" y="309460"/>
                      <a:pt x="339758" y="321380"/>
                      <a:pt x="336820" y="333201"/>
                    </a:cubicBezTo>
                    <a:cubicBezTo>
                      <a:pt x="332423" y="350916"/>
                      <a:pt x="322007" y="364714"/>
                      <a:pt x="307818" y="375574"/>
                    </a:cubicBezTo>
                    <a:cubicBezTo>
                      <a:pt x="282661" y="394820"/>
                      <a:pt x="254229" y="401781"/>
                      <a:pt x="223313" y="394580"/>
                    </a:cubicBezTo>
                    <a:cubicBezTo>
                      <a:pt x="199233" y="388972"/>
                      <a:pt x="182426" y="373482"/>
                      <a:pt x="171174" y="351628"/>
                    </a:cubicBezTo>
                    <a:cubicBezTo>
                      <a:pt x="161934" y="333682"/>
                      <a:pt x="156273" y="314552"/>
                      <a:pt x="151723" y="295021"/>
                    </a:cubicBezTo>
                    <a:cubicBezTo>
                      <a:pt x="147237" y="275731"/>
                      <a:pt x="140507" y="257482"/>
                      <a:pt x="127822" y="241859"/>
                    </a:cubicBezTo>
                    <a:cubicBezTo>
                      <a:pt x="118707" y="230625"/>
                      <a:pt x="107125" y="222364"/>
                      <a:pt x="94850" y="215207"/>
                    </a:cubicBezTo>
                    <a:cubicBezTo>
                      <a:pt x="78862" y="205887"/>
                      <a:pt x="62464" y="197270"/>
                      <a:pt x="46112" y="188591"/>
                    </a:cubicBezTo>
                    <a:cubicBezTo>
                      <a:pt x="34157" y="182252"/>
                      <a:pt x="23190" y="174766"/>
                      <a:pt x="14653" y="164102"/>
                    </a:cubicBezTo>
                    <a:cubicBezTo>
                      <a:pt x="1959" y="148238"/>
                      <a:pt x="-1558" y="129998"/>
                      <a:pt x="588" y="110263"/>
                    </a:cubicBezTo>
                    <a:cubicBezTo>
                      <a:pt x="2261" y="94881"/>
                      <a:pt x="7745" y="80878"/>
                      <a:pt x="16193" y="68050"/>
                    </a:cubicBezTo>
                    <a:cubicBezTo>
                      <a:pt x="26483" y="52419"/>
                      <a:pt x="38011" y="37820"/>
                      <a:pt x="52067" y="25277"/>
                    </a:cubicBezTo>
                    <a:cubicBezTo>
                      <a:pt x="65687" y="13126"/>
                      <a:pt x="81603" y="7696"/>
                      <a:pt x="99621" y="7740"/>
                    </a:cubicBezTo>
                    <a:cubicBezTo>
                      <a:pt x="102870" y="7740"/>
                      <a:pt x="106111" y="7838"/>
                      <a:pt x="109360" y="788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9" name="Google Shape;379;p8"/>
              <p:cNvSpPr/>
              <p:nvPr/>
            </p:nvSpPr>
            <p:spPr>
              <a:xfrm>
                <a:off x="5618890" y="453470"/>
                <a:ext cx="361531" cy="425203"/>
              </a:xfrm>
              <a:custGeom>
                <a:avLst/>
                <a:gdLst/>
                <a:ahLst/>
                <a:cxnLst/>
                <a:rect l="l" t="t" r="r" b="b"/>
                <a:pathLst>
                  <a:path w="361531" h="425203" extrusionOk="0">
                    <a:moveTo>
                      <a:pt x="175779" y="256129"/>
                    </a:moveTo>
                    <a:cubicBezTo>
                      <a:pt x="167153" y="257696"/>
                      <a:pt x="159996" y="259218"/>
                      <a:pt x="152768" y="260269"/>
                    </a:cubicBezTo>
                    <a:cubicBezTo>
                      <a:pt x="118647" y="265227"/>
                      <a:pt x="84935" y="264462"/>
                      <a:pt x="52230" y="252168"/>
                    </a:cubicBezTo>
                    <a:cubicBezTo>
                      <a:pt x="36046" y="246079"/>
                      <a:pt x="21795" y="237133"/>
                      <a:pt x="11664" y="222605"/>
                    </a:cubicBezTo>
                    <a:cubicBezTo>
                      <a:pt x="-852" y="204659"/>
                      <a:pt x="-140" y="183401"/>
                      <a:pt x="15786" y="168357"/>
                    </a:cubicBezTo>
                    <a:cubicBezTo>
                      <a:pt x="25355" y="159313"/>
                      <a:pt x="36821" y="151506"/>
                      <a:pt x="48731" y="145889"/>
                    </a:cubicBezTo>
                    <a:cubicBezTo>
                      <a:pt x="66865" y="137325"/>
                      <a:pt x="86101" y="131121"/>
                      <a:pt x="104894" y="123972"/>
                    </a:cubicBezTo>
                    <a:cubicBezTo>
                      <a:pt x="108668" y="122539"/>
                      <a:pt x="112540" y="121337"/>
                      <a:pt x="116368" y="120029"/>
                    </a:cubicBezTo>
                    <a:cubicBezTo>
                      <a:pt x="116689" y="119050"/>
                      <a:pt x="117009" y="118070"/>
                      <a:pt x="117329" y="117082"/>
                    </a:cubicBezTo>
                    <a:cubicBezTo>
                      <a:pt x="115460" y="117020"/>
                      <a:pt x="113421" y="117421"/>
                      <a:pt x="111739" y="116815"/>
                    </a:cubicBezTo>
                    <a:cubicBezTo>
                      <a:pt x="78606" y="104931"/>
                      <a:pt x="46782" y="90590"/>
                      <a:pt x="21759" y="64828"/>
                    </a:cubicBezTo>
                    <a:cubicBezTo>
                      <a:pt x="14993" y="57858"/>
                      <a:pt x="8896" y="49936"/>
                      <a:pt x="3955" y="41585"/>
                    </a:cubicBezTo>
                    <a:cubicBezTo>
                      <a:pt x="-3576" y="28838"/>
                      <a:pt x="-238" y="16046"/>
                      <a:pt x="12991" y="9316"/>
                    </a:cubicBezTo>
                    <a:cubicBezTo>
                      <a:pt x="21287" y="5088"/>
                      <a:pt x="30972" y="2471"/>
                      <a:pt x="40284" y="1527"/>
                    </a:cubicBezTo>
                    <a:cubicBezTo>
                      <a:pt x="82844" y="-2781"/>
                      <a:pt x="124860" y="2613"/>
                      <a:pt x="166619" y="10393"/>
                    </a:cubicBezTo>
                    <a:cubicBezTo>
                      <a:pt x="211119" y="18681"/>
                      <a:pt x="252576" y="35532"/>
                      <a:pt x="291788" y="57547"/>
                    </a:cubicBezTo>
                    <a:cubicBezTo>
                      <a:pt x="353888" y="92406"/>
                      <a:pt x="376730" y="153144"/>
                      <a:pt x="351333" y="222169"/>
                    </a:cubicBezTo>
                    <a:cubicBezTo>
                      <a:pt x="326790" y="288897"/>
                      <a:pt x="286767" y="345843"/>
                      <a:pt x="231861" y="391616"/>
                    </a:cubicBezTo>
                    <a:cubicBezTo>
                      <a:pt x="215188" y="405521"/>
                      <a:pt x="196173" y="415598"/>
                      <a:pt x="175298" y="422069"/>
                    </a:cubicBezTo>
                    <a:cubicBezTo>
                      <a:pt x="144088" y="431746"/>
                      <a:pt x="121825" y="418740"/>
                      <a:pt x="114668" y="386898"/>
                    </a:cubicBezTo>
                    <a:cubicBezTo>
                      <a:pt x="108383" y="358946"/>
                      <a:pt x="116119" y="333887"/>
                      <a:pt x="131377" y="311241"/>
                    </a:cubicBezTo>
                    <a:cubicBezTo>
                      <a:pt x="142949" y="294060"/>
                      <a:pt x="157005" y="278562"/>
                      <a:pt x="169993" y="262343"/>
                    </a:cubicBezTo>
                    <a:cubicBezTo>
                      <a:pt x="171444" y="260527"/>
                      <a:pt x="173153" y="258916"/>
                      <a:pt x="175761" y="256120"/>
                    </a:cubicBezTo>
                    <a:close/>
                    <a:moveTo>
                      <a:pt x="231318" y="157897"/>
                    </a:moveTo>
                    <a:cubicBezTo>
                      <a:pt x="238359" y="172238"/>
                      <a:pt x="247626" y="183312"/>
                      <a:pt x="263916" y="186000"/>
                    </a:cubicBezTo>
                    <a:cubicBezTo>
                      <a:pt x="277296" y="188208"/>
                      <a:pt x="283518" y="182404"/>
                      <a:pt x="282557" y="168989"/>
                    </a:cubicBezTo>
                    <a:cubicBezTo>
                      <a:pt x="281284" y="151212"/>
                      <a:pt x="262421" y="127480"/>
                      <a:pt x="245454" y="122299"/>
                    </a:cubicBezTo>
                    <a:cubicBezTo>
                      <a:pt x="236873" y="119673"/>
                      <a:pt x="232279" y="122352"/>
                      <a:pt x="228549" y="130622"/>
                    </a:cubicBezTo>
                    <a:cubicBezTo>
                      <a:pt x="224009" y="140672"/>
                      <a:pt x="229894" y="149165"/>
                      <a:pt x="231309" y="15790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380;p8"/>
              <p:cNvSpPr/>
              <p:nvPr/>
            </p:nvSpPr>
            <p:spPr>
              <a:xfrm>
                <a:off x="5968302" y="528034"/>
                <a:ext cx="156212" cy="88129"/>
              </a:xfrm>
              <a:custGeom>
                <a:avLst/>
                <a:gdLst/>
                <a:ahLst/>
                <a:cxnLst/>
                <a:rect l="l" t="t" r="r" b="b"/>
                <a:pathLst>
                  <a:path w="156212" h="88129" extrusionOk="0">
                    <a:moveTo>
                      <a:pt x="125735" y="30759"/>
                    </a:moveTo>
                    <a:cubicBezTo>
                      <a:pt x="110656" y="36848"/>
                      <a:pt x="95638" y="43097"/>
                      <a:pt x="80461" y="48945"/>
                    </a:cubicBezTo>
                    <a:cubicBezTo>
                      <a:pt x="75573" y="50832"/>
                      <a:pt x="73196" y="53423"/>
                      <a:pt x="71701" y="58791"/>
                    </a:cubicBezTo>
                    <a:cubicBezTo>
                      <a:pt x="69574" y="66464"/>
                      <a:pt x="66422" y="74369"/>
                      <a:pt x="61731" y="80707"/>
                    </a:cubicBezTo>
                    <a:cubicBezTo>
                      <a:pt x="53515" y="91799"/>
                      <a:pt x="41221" y="89912"/>
                      <a:pt x="33298" y="78686"/>
                    </a:cubicBezTo>
                    <a:cubicBezTo>
                      <a:pt x="27601" y="70621"/>
                      <a:pt x="25456" y="61541"/>
                      <a:pt x="21895" y="52782"/>
                    </a:cubicBezTo>
                    <a:cubicBezTo>
                      <a:pt x="18263" y="43853"/>
                      <a:pt x="12343" y="35797"/>
                      <a:pt x="6967" y="27661"/>
                    </a:cubicBezTo>
                    <a:cubicBezTo>
                      <a:pt x="2551" y="20984"/>
                      <a:pt x="-3279" y="14424"/>
                      <a:pt x="2267" y="6261"/>
                    </a:cubicBezTo>
                    <a:cubicBezTo>
                      <a:pt x="7786" y="-1867"/>
                      <a:pt x="16518" y="-514"/>
                      <a:pt x="24521" y="1676"/>
                    </a:cubicBezTo>
                    <a:cubicBezTo>
                      <a:pt x="40206" y="5967"/>
                      <a:pt x="54583" y="12634"/>
                      <a:pt x="65220" y="25720"/>
                    </a:cubicBezTo>
                    <a:cubicBezTo>
                      <a:pt x="66351" y="27109"/>
                      <a:pt x="69903" y="27812"/>
                      <a:pt x="71719" y="27162"/>
                    </a:cubicBezTo>
                    <a:cubicBezTo>
                      <a:pt x="92878" y="19524"/>
                      <a:pt x="113914" y="11566"/>
                      <a:pt x="134984" y="3688"/>
                    </a:cubicBezTo>
                    <a:cubicBezTo>
                      <a:pt x="136551" y="3100"/>
                      <a:pt x="138082" y="2371"/>
                      <a:pt x="139684" y="1917"/>
                    </a:cubicBezTo>
                    <a:cubicBezTo>
                      <a:pt x="147055" y="-166"/>
                      <a:pt x="152993" y="2210"/>
                      <a:pt x="155325" y="8103"/>
                    </a:cubicBezTo>
                    <a:cubicBezTo>
                      <a:pt x="157809" y="14361"/>
                      <a:pt x="155032" y="20263"/>
                      <a:pt x="147607" y="23557"/>
                    </a:cubicBezTo>
                    <a:cubicBezTo>
                      <a:pt x="140610" y="26655"/>
                      <a:pt x="133427" y="29343"/>
                      <a:pt x="126323" y="32218"/>
                    </a:cubicBezTo>
                    <a:cubicBezTo>
                      <a:pt x="126127" y="31738"/>
                      <a:pt x="125931" y="31248"/>
                      <a:pt x="125744" y="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1" name="Google Shape;381;p8"/>
              <p:cNvSpPr/>
              <p:nvPr/>
            </p:nvSpPr>
            <p:spPr>
              <a:xfrm>
                <a:off x="5845748" y="574790"/>
                <a:ext cx="55794" cy="65132"/>
              </a:xfrm>
              <a:custGeom>
                <a:avLst/>
                <a:gdLst/>
                <a:ahLst/>
                <a:cxnLst/>
                <a:rect l="l" t="t" r="r" b="b"/>
                <a:pathLst>
                  <a:path w="55794" h="65132" extrusionOk="0">
                    <a:moveTo>
                      <a:pt x="4450" y="36578"/>
                    </a:moveTo>
                    <a:cubicBezTo>
                      <a:pt x="3035" y="27836"/>
                      <a:pt x="-2849" y="19353"/>
                      <a:pt x="1691" y="9294"/>
                    </a:cubicBezTo>
                    <a:cubicBezTo>
                      <a:pt x="5421" y="1024"/>
                      <a:pt x="10005" y="-1655"/>
                      <a:pt x="18596" y="971"/>
                    </a:cubicBezTo>
                    <a:cubicBezTo>
                      <a:pt x="35563" y="6160"/>
                      <a:pt x="54417" y="29893"/>
                      <a:pt x="55698" y="47661"/>
                    </a:cubicBezTo>
                    <a:cubicBezTo>
                      <a:pt x="56660" y="61076"/>
                      <a:pt x="50438" y="66889"/>
                      <a:pt x="37058" y="64672"/>
                    </a:cubicBezTo>
                    <a:cubicBezTo>
                      <a:pt x="20758" y="61984"/>
                      <a:pt x="11492" y="50910"/>
                      <a:pt x="4459" y="3656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82" name="Google Shape;382;p8"/>
            <p:cNvGrpSpPr/>
            <p:nvPr/>
          </p:nvGrpSpPr>
          <p:grpSpPr>
            <a:xfrm rot="-5400000" flipH="1">
              <a:off x="645190" y="4364421"/>
              <a:ext cx="843952" cy="992406"/>
              <a:chOff x="6225830" y="946643"/>
              <a:chExt cx="431226" cy="507080"/>
            </a:xfrm>
          </p:grpSpPr>
          <p:sp>
            <p:nvSpPr>
              <p:cNvPr id="383" name="Google Shape;383;p8"/>
              <p:cNvSpPr/>
              <p:nvPr/>
            </p:nvSpPr>
            <p:spPr>
              <a:xfrm>
                <a:off x="6225830" y="1110009"/>
                <a:ext cx="431226" cy="343714"/>
              </a:xfrm>
              <a:custGeom>
                <a:avLst/>
                <a:gdLst/>
                <a:ahLst/>
                <a:cxnLst/>
                <a:rect l="l" t="t" r="r" b="b"/>
                <a:pathLst>
                  <a:path w="431226" h="343714" extrusionOk="0">
                    <a:moveTo>
                      <a:pt x="283276" y="218156"/>
                    </a:moveTo>
                    <a:cubicBezTo>
                      <a:pt x="279511" y="231295"/>
                      <a:pt x="276751" y="244158"/>
                      <a:pt x="272113" y="256309"/>
                    </a:cubicBezTo>
                    <a:cubicBezTo>
                      <a:pt x="265063" y="274808"/>
                      <a:pt x="257407" y="293154"/>
                      <a:pt x="248586" y="310869"/>
                    </a:cubicBezTo>
                    <a:cubicBezTo>
                      <a:pt x="244891" y="318302"/>
                      <a:pt x="238206" y="324667"/>
                      <a:pt x="231779" y="330231"/>
                    </a:cubicBezTo>
                    <a:cubicBezTo>
                      <a:pt x="208892" y="350046"/>
                      <a:pt x="181260" y="347767"/>
                      <a:pt x="161178" y="325068"/>
                    </a:cubicBezTo>
                    <a:cubicBezTo>
                      <a:pt x="144656" y="306391"/>
                      <a:pt x="138033" y="283638"/>
                      <a:pt x="136787" y="259648"/>
                    </a:cubicBezTo>
                    <a:cubicBezTo>
                      <a:pt x="135817" y="240936"/>
                      <a:pt x="137882" y="222064"/>
                      <a:pt x="138594" y="203548"/>
                    </a:cubicBezTo>
                    <a:cubicBezTo>
                      <a:pt x="137998" y="204038"/>
                      <a:pt x="136173" y="205640"/>
                      <a:pt x="134223" y="207091"/>
                    </a:cubicBezTo>
                    <a:cubicBezTo>
                      <a:pt x="118138" y="219091"/>
                      <a:pt x="102595" y="231954"/>
                      <a:pt x="85681" y="242663"/>
                    </a:cubicBezTo>
                    <a:cubicBezTo>
                      <a:pt x="76886" y="248236"/>
                      <a:pt x="65901" y="251494"/>
                      <a:pt x="55495" y="253105"/>
                    </a:cubicBezTo>
                    <a:cubicBezTo>
                      <a:pt x="37086" y="255953"/>
                      <a:pt x="22015" y="248431"/>
                      <a:pt x="11858" y="232808"/>
                    </a:cubicBezTo>
                    <a:cubicBezTo>
                      <a:pt x="-2527" y="210687"/>
                      <a:pt x="-2198" y="186545"/>
                      <a:pt x="4265" y="162154"/>
                    </a:cubicBezTo>
                    <a:cubicBezTo>
                      <a:pt x="12205" y="132173"/>
                      <a:pt x="28407" y="106438"/>
                      <a:pt x="47590" y="82581"/>
                    </a:cubicBezTo>
                    <a:cubicBezTo>
                      <a:pt x="74367" y="49270"/>
                      <a:pt x="106538" y="22991"/>
                      <a:pt x="148137" y="10360"/>
                    </a:cubicBezTo>
                    <a:cubicBezTo>
                      <a:pt x="197702" y="-4693"/>
                      <a:pt x="247402" y="-2139"/>
                      <a:pt x="297083" y="10306"/>
                    </a:cubicBezTo>
                    <a:cubicBezTo>
                      <a:pt x="318572" y="15692"/>
                      <a:pt x="339242" y="22324"/>
                      <a:pt x="357037" y="36496"/>
                    </a:cubicBezTo>
                    <a:cubicBezTo>
                      <a:pt x="386279" y="59783"/>
                      <a:pt x="405792" y="89364"/>
                      <a:pt x="417374" y="124659"/>
                    </a:cubicBezTo>
                    <a:cubicBezTo>
                      <a:pt x="425332" y="148926"/>
                      <a:pt x="431341" y="173522"/>
                      <a:pt x="431225" y="199213"/>
                    </a:cubicBezTo>
                    <a:cubicBezTo>
                      <a:pt x="431145" y="218076"/>
                      <a:pt x="428652" y="236530"/>
                      <a:pt x="418282" y="252953"/>
                    </a:cubicBezTo>
                    <a:cubicBezTo>
                      <a:pt x="404920" y="274113"/>
                      <a:pt x="384410" y="282356"/>
                      <a:pt x="360144" y="276472"/>
                    </a:cubicBezTo>
                    <a:cubicBezTo>
                      <a:pt x="338183" y="271140"/>
                      <a:pt x="320673" y="258490"/>
                      <a:pt x="305272" y="242601"/>
                    </a:cubicBezTo>
                    <a:cubicBezTo>
                      <a:pt x="297848" y="234936"/>
                      <a:pt x="290967" y="226755"/>
                      <a:pt x="283267" y="218165"/>
                    </a:cubicBezTo>
                    <a:close/>
                    <a:moveTo>
                      <a:pt x="266060" y="81343"/>
                    </a:moveTo>
                    <a:cubicBezTo>
                      <a:pt x="265268" y="80898"/>
                      <a:pt x="264075" y="80070"/>
                      <a:pt x="262766" y="79509"/>
                    </a:cubicBezTo>
                    <a:cubicBezTo>
                      <a:pt x="241918" y="70563"/>
                      <a:pt x="220206" y="68961"/>
                      <a:pt x="198112" y="72833"/>
                    </a:cubicBezTo>
                    <a:cubicBezTo>
                      <a:pt x="192646" y="73795"/>
                      <a:pt x="187198" y="76483"/>
                      <a:pt x="182427" y="79465"/>
                    </a:cubicBezTo>
                    <a:cubicBezTo>
                      <a:pt x="176801" y="82981"/>
                      <a:pt x="176249" y="89177"/>
                      <a:pt x="181172" y="93379"/>
                    </a:cubicBezTo>
                    <a:cubicBezTo>
                      <a:pt x="187403" y="98693"/>
                      <a:pt x="193198" y="104960"/>
                      <a:pt x="202340" y="105761"/>
                    </a:cubicBezTo>
                    <a:cubicBezTo>
                      <a:pt x="211598" y="106580"/>
                      <a:pt x="220758" y="108743"/>
                      <a:pt x="230016" y="109144"/>
                    </a:cubicBezTo>
                    <a:cubicBezTo>
                      <a:pt x="243511" y="109740"/>
                      <a:pt x="256072" y="105921"/>
                      <a:pt x="267066" y="97892"/>
                    </a:cubicBezTo>
                    <a:cubicBezTo>
                      <a:pt x="275532" y="91714"/>
                      <a:pt x="275256" y="87245"/>
                      <a:pt x="266051" y="8135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4" name="Google Shape;384;p8"/>
              <p:cNvSpPr/>
              <p:nvPr/>
            </p:nvSpPr>
            <p:spPr>
              <a:xfrm>
                <a:off x="6388829" y="946643"/>
                <a:ext cx="155744" cy="161168"/>
              </a:xfrm>
              <a:custGeom>
                <a:avLst/>
                <a:gdLst/>
                <a:ahLst/>
                <a:cxnLst/>
                <a:rect l="l" t="t" r="r" b="b"/>
                <a:pathLst>
                  <a:path w="155744" h="161168" extrusionOk="0">
                    <a:moveTo>
                      <a:pt x="91863" y="107486"/>
                    </a:moveTo>
                    <a:cubicBezTo>
                      <a:pt x="100720" y="109836"/>
                      <a:pt x="110005" y="111465"/>
                      <a:pt x="118622" y="114813"/>
                    </a:cubicBezTo>
                    <a:cubicBezTo>
                      <a:pt x="127906" y="118418"/>
                      <a:pt x="136906" y="123083"/>
                      <a:pt x="145425" y="128281"/>
                    </a:cubicBezTo>
                    <a:cubicBezTo>
                      <a:pt x="153927" y="133462"/>
                      <a:pt x="157122" y="141251"/>
                      <a:pt x="155209" y="148114"/>
                    </a:cubicBezTo>
                    <a:cubicBezTo>
                      <a:pt x="153072" y="155797"/>
                      <a:pt x="145995" y="161334"/>
                      <a:pt x="135767" y="161165"/>
                    </a:cubicBezTo>
                    <a:cubicBezTo>
                      <a:pt x="116637" y="160853"/>
                      <a:pt x="97533" y="159366"/>
                      <a:pt x="78412" y="158814"/>
                    </a:cubicBezTo>
                    <a:cubicBezTo>
                      <a:pt x="64579" y="158414"/>
                      <a:pt x="50700" y="159313"/>
                      <a:pt x="36902" y="158530"/>
                    </a:cubicBezTo>
                    <a:cubicBezTo>
                      <a:pt x="28223" y="158040"/>
                      <a:pt x="19046" y="156972"/>
                      <a:pt x="11185" y="153616"/>
                    </a:cubicBezTo>
                    <a:cubicBezTo>
                      <a:pt x="-1990" y="147990"/>
                      <a:pt x="-3574" y="133364"/>
                      <a:pt x="6689" y="122708"/>
                    </a:cubicBezTo>
                    <a:cubicBezTo>
                      <a:pt x="15885" y="113166"/>
                      <a:pt x="27600" y="108483"/>
                      <a:pt x="40267" y="106071"/>
                    </a:cubicBezTo>
                    <a:cubicBezTo>
                      <a:pt x="46107" y="104958"/>
                      <a:pt x="52169" y="104469"/>
                      <a:pt x="58098" y="104611"/>
                    </a:cubicBezTo>
                    <a:cubicBezTo>
                      <a:pt x="62540" y="104718"/>
                      <a:pt x="64107" y="103222"/>
                      <a:pt x="65549" y="99136"/>
                    </a:cubicBezTo>
                    <a:cubicBezTo>
                      <a:pt x="75083" y="72092"/>
                      <a:pt x="79498" y="43954"/>
                      <a:pt x="84002" y="15824"/>
                    </a:cubicBezTo>
                    <a:cubicBezTo>
                      <a:pt x="85854" y="4296"/>
                      <a:pt x="90474" y="-876"/>
                      <a:pt x="97934" y="121"/>
                    </a:cubicBezTo>
                    <a:cubicBezTo>
                      <a:pt x="105385" y="1118"/>
                      <a:pt x="109408" y="7242"/>
                      <a:pt x="107842" y="18655"/>
                    </a:cubicBezTo>
                    <a:cubicBezTo>
                      <a:pt x="104201" y="45173"/>
                      <a:pt x="99830" y="71603"/>
                      <a:pt x="95539" y="98033"/>
                    </a:cubicBezTo>
                    <a:cubicBezTo>
                      <a:pt x="95023" y="101228"/>
                      <a:pt x="93171" y="104219"/>
                      <a:pt x="91871" y="107486"/>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5" name="Google Shape;385;p8"/>
              <p:cNvSpPr/>
              <p:nvPr/>
            </p:nvSpPr>
            <p:spPr>
              <a:xfrm>
                <a:off x="6403650" y="1180860"/>
                <a:ext cx="95382" cy="38343"/>
              </a:xfrm>
              <a:custGeom>
                <a:avLst/>
                <a:gdLst/>
                <a:ahLst/>
                <a:cxnLst/>
                <a:rect l="l" t="t" r="r" b="b"/>
                <a:pathLst>
                  <a:path w="95382" h="38343" extrusionOk="0">
                    <a:moveTo>
                      <a:pt x="88240" y="10491"/>
                    </a:moveTo>
                    <a:cubicBezTo>
                      <a:pt x="97445" y="16393"/>
                      <a:pt x="97721" y="20853"/>
                      <a:pt x="89255" y="27031"/>
                    </a:cubicBezTo>
                    <a:cubicBezTo>
                      <a:pt x="78261" y="35061"/>
                      <a:pt x="65700" y="38880"/>
                      <a:pt x="52205" y="38283"/>
                    </a:cubicBezTo>
                    <a:cubicBezTo>
                      <a:pt x="42948" y="37873"/>
                      <a:pt x="33788" y="35719"/>
                      <a:pt x="24529" y="34900"/>
                    </a:cubicBezTo>
                    <a:cubicBezTo>
                      <a:pt x="15387" y="34090"/>
                      <a:pt x="9592" y="27823"/>
                      <a:pt x="3361" y="22518"/>
                    </a:cubicBezTo>
                    <a:cubicBezTo>
                      <a:pt x="-1571" y="18316"/>
                      <a:pt x="-1010" y="12121"/>
                      <a:pt x="4616" y="8604"/>
                    </a:cubicBezTo>
                    <a:cubicBezTo>
                      <a:pt x="9387" y="5622"/>
                      <a:pt x="14826" y="2934"/>
                      <a:pt x="20301" y="1972"/>
                    </a:cubicBezTo>
                    <a:cubicBezTo>
                      <a:pt x="42386" y="-1891"/>
                      <a:pt x="64107" y="-289"/>
                      <a:pt x="84955" y="8649"/>
                    </a:cubicBezTo>
                    <a:cubicBezTo>
                      <a:pt x="86264" y="9210"/>
                      <a:pt x="87457" y="10037"/>
                      <a:pt x="88249" y="1048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86" name="Google Shape;386;p8"/>
            <p:cNvGrpSpPr/>
            <p:nvPr/>
          </p:nvGrpSpPr>
          <p:grpSpPr>
            <a:xfrm rot="-5400000" flipH="1">
              <a:off x="-175200" y="4177759"/>
              <a:ext cx="1068996" cy="992398"/>
              <a:chOff x="5618890" y="389832"/>
              <a:chExt cx="526573" cy="488842"/>
            </a:xfrm>
          </p:grpSpPr>
          <p:sp>
            <p:nvSpPr>
              <p:cNvPr id="387" name="Google Shape;387;p8"/>
              <p:cNvSpPr/>
              <p:nvPr/>
            </p:nvSpPr>
            <p:spPr>
              <a:xfrm>
                <a:off x="5790654" y="389832"/>
                <a:ext cx="354809" cy="397357"/>
              </a:xfrm>
              <a:custGeom>
                <a:avLst/>
                <a:gdLst/>
                <a:ahLst/>
                <a:cxnLst/>
                <a:rect l="l" t="t" r="r" b="b"/>
                <a:pathLst>
                  <a:path w="354809" h="397357" extrusionOk="0">
                    <a:moveTo>
                      <a:pt x="109369" y="7892"/>
                    </a:moveTo>
                    <a:cubicBezTo>
                      <a:pt x="123932" y="7028"/>
                      <a:pt x="137970" y="10046"/>
                      <a:pt x="151653" y="14425"/>
                    </a:cubicBezTo>
                    <a:cubicBezTo>
                      <a:pt x="162513" y="17906"/>
                      <a:pt x="172563" y="16838"/>
                      <a:pt x="182782" y="12387"/>
                    </a:cubicBezTo>
                    <a:cubicBezTo>
                      <a:pt x="191310" y="8666"/>
                      <a:pt x="199900" y="4829"/>
                      <a:pt x="208802" y="2230"/>
                    </a:cubicBezTo>
                    <a:cubicBezTo>
                      <a:pt x="241784" y="-7393"/>
                      <a:pt x="280534" y="15529"/>
                      <a:pt x="292702" y="44131"/>
                    </a:cubicBezTo>
                    <a:cubicBezTo>
                      <a:pt x="296851" y="53879"/>
                      <a:pt x="299833" y="64267"/>
                      <a:pt x="302112" y="74638"/>
                    </a:cubicBezTo>
                    <a:cubicBezTo>
                      <a:pt x="305103" y="88249"/>
                      <a:pt x="311023" y="99705"/>
                      <a:pt x="321749" y="108714"/>
                    </a:cubicBezTo>
                    <a:cubicBezTo>
                      <a:pt x="338690" y="122939"/>
                      <a:pt x="350057" y="140387"/>
                      <a:pt x="353476" y="162713"/>
                    </a:cubicBezTo>
                    <a:cubicBezTo>
                      <a:pt x="356110" y="179911"/>
                      <a:pt x="354775" y="196709"/>
                      <a:pt x="350057" y="213302"/>
                    </a:cubicBezTo>
                    <a:cubicBezTo>
                      <a:pt x="347440" y="222533"/>
                      <a:pt x="344885" y="231836"/>
                      <a:pt x="341405" y="240755"/>
                    </a:cubicBezTo>
                    <a:cubicBezTo>
                      <a:pt x="334141" y="259352"/>
                      <a:pt x="332894" y="278223"/>
                      <a:pt x="336482" y="297745"/>
                    </a:cubicBezTo>
                    <a:cubicBezTo>
                      <a:pt x="338636" y="309460"/>
                      <a:pt x="339758" y="321380"/>
                      <a:pt x="336820" y="333201"/>
                    </a:cubicBezTo>
                    <a:cubicBezTo>
                      <a:pt x="332423" y="350916"/>
                      <a:pt x="322007" y="364714"/>
                      <a:pt x="307818" y="375574"/>
                    </a:cubicBezTo>
                    <a:cubicBezTo>
                      <a:pt x="282661" y="394820"/>
                      <a:pt x="254229" y="401781"/>
                      <a:pt x="223313" y="394580"/>
                    </a:cubicBezTo>
                    <a:cubicBezTo>
                      <a:pt x="199233" y="388972"/>
                      <a:pt x="182426" y="373482"/>
                      <a:pt x="171174" y="351628"/>
                    </a:cubicBezTo>
                    <a:cubicBezTo>
                      <a:pt x="161934" y="333682"/>
                      <a:pt x="156273" y="314552"/>
                      <a:pt x="151723" y="295021"/>
                    </a:cubicBezTo>
                    <a:cubicBezTo>
                      <a:pt x="147237" y="275731"/>
                      <a:pt x="140507" y="257482"/>
                      <a:pt x="127822" y="241859"/>
                    </a:cubicBezTo>
                    <a:cubicBezTo>
                      <a:pt x="118707" y="230625"/>
                      <a:pt x="107125" y="222364"/>
                      <a:pt x="94850" y="215207"/>
                    </a:cubicBezTo>
                    <a:cubicBezTo>
                      <a:pt x="78862" y="205887"/>
                      <a:pt x="62464" y="197270"/>
                      <a:pt x="46112" y="188591"/>
                    </a:cubicBezTo>
                    <a:cubicBezTo>
                      <a:pt x="34157" y="182252"/>
                      <a:pt x="23190" y="174766"/>
                      <a:pt x="14653" y="164102"/>
                    </a:cubicBezTo>
                    <a:cubicBezTo>
                      <a:pt x="1959" y="148238"/>
                      <a:pt x="-1558" y="129998"/>
                      <a:pt x="588" y="110263"/>
                    </a:cubicBezTo>
                    <a:cubicBezTo>
                      <a:pt x="2261" y="94881"/>
                      <a:pt x="7745" y="80878"/>
                      <a:pt x="16193" y="68050"/>
                    </a:cubicBezTo>
                    <a:cubicBezTo>
                      <a:pt x="26483" y="52419"/>
                      <a:pt x="38011" y="37820"/>
                      <a:pt x="52067" y="25277"/>
                    </a:cubicBezTo>
                    <a:cubicBezTo>
                      <a:pt x="65687" y="13126"/>
                      <a:pt x="81603" y="7696"/>
                      <a:pt x="99621" y="7740"/>
                    </a:cubicBezTo>
                    <a:cubicBezTo>
                      <a:pt x="102870" y="7740"/>
                      <a:pt x="106111" y="7838"/>
                      <a:pt x="109360" y="788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8"/>
              <p:cNvSpPr/>
              <p:nvPr/>
            </p:nvSpPr>
            <p:spPr>
              <a:xfrm>
                <a:off x="5618890" y="453470"/>
                <a:ext cx="361531" cy="425203"/>
              </a:xfrm>
              <a:custGeom>
                <a:avLst/>
                <a:gdLst/>
                <a:ahLst/>
                <a:cxnLst/>
                <a:rect l="l" t="t" r="r" b="b"/>
                <a:pathLst>
                  <a:path w="361531" h="425203" extrusionOk="0">
                    <a:moveTo>
                      <a:pt x="175779" y="256129"/>
                    </a:moveTo>
                    <a:cubicBezTo>
                      <a:pt x="167153" y="257696"/>
                      <a:pt x="159996" y="259218"/>
                      <a:pt x="152768" y="260269"/>
                    </a:cubicBezTo>
                    <a:cubicBezTo>
                      <a:pt x="118647" y="265227"/>
                      <a:pt x="84935" y="264462"/>
                      <a:pt x="52230" y="252168"/>
                    </a:cubicBezTo>
                    <a:cubicBezTo>
                      <a:pt x="36046" y="246079"/>
                      <a:pt x="21795" y="237133"/>
                      <a:pt x="11664" y="222605"/>
                    </a:cubicBezTo>
                    <a:cubicBezTo>
                      <a:pt x="-852" y="204659"/>
                      <a:pt x="-140" y="183401"/>
                      <a:pt x="15786" y="168357"/>
                    </a:cubicBezTo>
                    <a:cubicBezTo>
                      <a:pt x="25355" y="159313"/>
                      <a:pt x="36821" y="151506"/>
                      <a:pt x="48731" y="145889"/>
                    </a:cubicBezTo>
                    <a:cubicBezTo>
                      <a:pt x="66865" y="137325"/>
                      <a:pt x="86101" y="131121"/>
                      <a:pt x="104894" y="123972"/>
                    </a:cubicBezTo>
                    <a:cubicBezTo>
                      <a:pt x="108668" y="122539"/>
                      <a:pt x="112540" y="121337"/>
                      <a:pt x="116368" y="120029"/>
                    </a:cubicBezTo>
                    <a:cubicBezTo>
                      <a:pt x="116689" y="119050"/>
                      <a:pt x="117009" y="118070"/>
                      <a:pt x="117329" y="117082"/>
                    </a:cubicBezTo>
                    <a:cubicBezTo>
                      <a:pt x="115460" y="117020"/>
                      <a:pt x="113421" y="117421"/>
                      <a:pt x="111739" y="116815"/>
                    </a:cubicBezTo>
                    <a:cubicBezTo>
                      <a:pt x="78606" y="104931"/>
                      <a:pt x="46782" y="90590"/>
                      <a:pt x="21759" y="64828"/>
                    </a:cubicBezTo>
                    <a:cubicBezTo>
                      <a:pt x="14993" y="57858"/>
                      <a:pt x="8896" y="49936"/>
                      <a:pt x="3955" y="41585"/>
                    </a:cubicBezTo>
                    <a:cubicBezTo>
                      <a:pt x="-3576" y="28838"/>
                      <a:pt x="-238" y="16046"/>
                      <a:pt x="12991" y="9316"/>
                    </a:cubicBezTo>
                    <a:cubicBezTo>
                      <a:pt x="21287" y="5088"/>
                      <a:pt x="30972" y="2471"/>
                      <a:pt x="40284" y="1527"/>
                    </a:cubicBezTo>
                    <a:cubicBezTo>
                      <a:pt x="82844" y="-2781"/>
                      <a:pt x="124860" y="2613"/>
                      <a:pt x="166619" y="10393"/>
                    </a:cubicBezTo>
                    <a:cubicBezTo>
                      <a:pt x="211119" y="18681"/>
                      <a:pt x="252576" y="35532"/>
                      <a:pt x="291788" y="57547"/>
                    </a:cubicBezTo>
                    <a:cubicBezTo>
                      <a:pt x="353888" y="92406"/>
                      <a:pt x="376730" y="153144"/>
                      <a:pt x="351333" y="222169"/>
                    </a:cubicBezTo>
                    <a:cubicBezTo>
                      <a:pt x="326790" y="288897"/>
                      <a:pt x="286767" y="345843"/>
                      <a:pt x="231861" y="391616"/>
                    </a:cubicBezTo>
                    <a:cubicBezTo>
                      <a:pt x="215188" y="405521"/>
                      <a:pt x="196173" y="415598"/>
                      <a:pt x="175298" y="422069"/>
                    </a:cubicBezTo>
                    <a:cubicBezTo>
                      <a:pt x="144088" y="431746"/>
                      <a:pt x="121825" y="418740"/>
                      <a:pt x="114668" y="386898"/>
                    </a:cubicBezTo>
                    <a:cubicBezTo>
                      <a:pt x="108383" y="358946"/>
                      <a:pt x="116119" y="333887"/>
                      <a:pt x="131377" y="311241"/>
                    </a:cubicBezTo>
                    <a:cubicBezTo>
                      <a:pt x="142949" y="294060"/>
                      <a:pt x="157005" y="278562"/>
                      <a:pt x="169993" y="262343"/>
                    </a:cubicBezTo>
                    <a:cubicBezTo>
                      <a:pt x="171444" y="260527"/>
                      <a:pt x="173153" y="258916"/>
                      <a:pt x="175761" y="256120"/>
                    </a:cubicBezTo>
                    <a:close/>
                    <a:moveTo>
                      <a:pt x="231318" y="157897"/>
                    </a:moveTo>
                    <a:cubicBezTo>
                      <a:pt x="238359" y="172238"/>
                      <a:pt x="247626" y="183312"/>
                      <a:pt x="263916" y="186000"/>
                    </a:cubicBezTo>
                    <a:cubicBezTo>
                      <a:pt x="277296" y="188208"/>
                      <a:pt x="283518" y="182404"/>
                      <a:pt x="282557" y="168989"/>
                    </a:cubicBezTo>
                    <a:cubicBezTo>
                      <a:pt x="281284" y="151212"/>
                      <a:pt x="262421" y="127480"/>
                      <a:pt x="245454" y="122299"/>
                    </a:cubicBezTo>
                    <a:cubicBezTo>
                      <a:pt x="236873" y="119673"/>
                      <a:pt x="232279" y="122352"/>
                      <a:pt x="228549" y="130622"/>
                    </a:cubicBezTo>
                    <a:cubicBezTo>
                      <a:pt x="224009" y="140672"/>
                      <a:pt x="229894" y="149165"/>
                      <a:pt x="231309" y="15790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8"/>
              <p:cNvSpPr/>
              <p:nvPr/>
            </p:nvSpPr>
            <p:spPr>
              <a:xfrm>
                <a:off x="5968302" y="528034"/>
                <a:ext cx="156212" cy="88129"/>
              </a:xfrm>
              <a:custGeom>
                <a:avLst/>
                <a:gdLst/>
                <a:ahLst/>
                <a:cxnLst/>
                <a:rect l="l" t="t" r="r" b="b"/>
                <a:pathLst>
                  <a:path w="156212" h="88129" extrusionOk="0">
                    <a:moveTo>
                      <a:pt x="125735" y="30759"/>
                    </a:moveTo>
                    <a:cubicBezTo>
                      <a:pt x="110656" y="36848"/>
                      <a:pt x="95638" y="43097"/>
                      <a:pt x="80461" y="48945"/>
                    </a:cubicBezTo>
                    <a:cubicBezTo>
                      <a:pt x="75573" y="50832"/>
                      <a:pt x="73196" y="53423"/>
                      <a:pt x="71701" y="58791"/>
                    </a:cubicBezTo>
                    <a:cubicBezTo>
                      <a:pt x="69574" y="66464"/>
                      <a:pt x="66422" y="74369"/>
                      <a:pt x="61731" y="80707"/>
                    </a:cubicBezTo>
                    <a:cubicBezTo>
                      <a:pt x="53515" y="91799"/>
                      <a:pt x="41221" y="89912"/>
                      <a:pt x="33298" y="78686"/>
                    </a:cubicBezTo>
                    <a:cubicBezTo>
                      <a:pt x="27601" y="70621"/>
                      <a:pt x="25456" y="61541"/>
                      <a:pt x="21895" y="52782"/>
                    </a:cubicBezTo>
                    <a:cubicBezTo>
                      <a:pt x="18263" y="43853"/>
                      <a:pt x="12343" y="35797"/>
                      <a:pt x="6967" y="27661"/>
                    </a:cubicBezTo>
                    <a:cubicBezTo>
                      <a:pt x="2551" y="20984"/>
                      <a:pt x="-3279" y="14424"/>
                      <a:pt x="2267" y="6261"/>
                    </a:cubicBezTo>
                    <a:cubicBezTo>
                      <a:pt x="7786" y="-1867"/>
                      <a:pt x="16518" y="-514"/>
                      <a:pt x="24521" y="1676"/>
                    </a:cubicBezTo>
                    <a:cubicBezTo>
                      <a:pt x="40206" y="5967"/>
                      <a:pt x="54583" y="12634"/>
                      <a:pt x="65220" y="25720"/>
                    </a:cubicBezTo>
                    <a:cubicBezTo>
                      <a:pt x="66351" y="27109"/>
                      <a:pt x="69903" y="27812"/>
                      <a:pt x="71719" y="27162"/>
                    </a:cubicBezTo>
                    <a:cubicBezTo>
                      <a:pt x="92878" y="19524"/>
                      <a:pt x="113914" y="11566"/>
                      <a:pt x="134984" y="3688"/>
                    </a:cubicBezTo>
                    <a:cubicBezTo>
                      <a:pt x="136551" y="3100"/>
                      <a:pt x="138082" y="2371"/>
                      <a:pt x="139684" y="1917"/>
                    </a:cubicBezTo>
                    <a:cubicBezTo>
                      <a:pt x="147055" y="-166"/>
                      <a:pt x="152993" y="2210"/>
                      <a:pt x="155325" y="8103"/>
                    </a:cubicBezTo>
                    <a:cubicBezTo>
                      <a:pt x="157809" y="14361"/>
                      <a:pt x="155032" y="20263"/>
                      <a:pt x="147607" y="23557"/>
                    </a:cubicBezTo>
                    <a:cubicBezTo>
                      <a:pt x="140610" y="26655"/>
                      <a:pt x="133427" y="29343"/>
                      <a:pt x="126323" y="32218"/>
                    </a:cubicBezTo>
                    <a:cubicBezTo>
                      <a:pt x="126127" y="31738"/>
                      <a:pt x="125931" y="31248"/>
                      <a:pt x="125744" y="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8"/>
              <p:cNvSpPr/>
              <p:nvPr/>
            </p:nvSpPr>
            <p:spPr>
              <a:xfrm>
                <a:off x="5845748" y="574790"/>
                <a:ext cx="55794" cy="65132"/>
              </a:xfrm>
              <a:custGeom>
                <a:avLst/>
                <a:gdLst/>
                <a:ahLst/>
                <a:cxnLst/>
                <a:rect l="l" t="t" r="r" b="b"/>
                <a:pathLst>
                  <a:path w="55794" h="65132" extrusionOk="0">
                    <a:moveTo>
                      <a:pt x="4450" y="36578"/>
                    </a:moveTo>
                    <a:cubicBezTo>
                      <a:pt x="3035" y="27836"/>
                      <a:pt x="-2849" y="19353"/>
                      <a:pt x="1691" y="9294"/>
                    </a:cubicBezTo>
                    <a:cubicBezTo>
                      <a:pt x="5421" y="1024"/>
                      <a:pt x="10005" y="-1655"/>
                      <a:pt x="18596" y="971"/>
                    </a:cubicBezTo>
                    <a:cubicBezTo>
                      <a:pt x="35563" y="6160"/>
                      <a:pt x="54417" y="29893"/>
                      <a:pt x="55698" y="47661"/>
                    </a:cubicBezTo>
                    <a:cubicBezTo>
                      <a:pt x="56660" y="61076"/>
                      <a:pt x="50438" y="66889"/>
                      <a:pt x="37058" y="64672"/>
                    </a:cubicBezTo>
                    <a:cubicBezTo>
                      <a:pt x="20758" y="61984"/>
                      <a:pt x="11492" y="50910"/>
                      <a:pt x="4459" y="3656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391" name="Google Shape;391;p8"/>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392" name="Google Shape;392;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3"/>
        <p:cNvGrpSpPr/>
        <p:nvPr/>
      </p:nvGrpSpPr>
      <p:grpSpPr>
        <a:xfrm>
          <a:off x="0" y="0"/>
          <a:ext cx="0" cy="0"/>
          <a:chOff x="0" y="0"/>
          <a:chExt cx="0" cy="0"/>
        </a:xfrm>
      </p:grpSpPr>
      <p:sp>
        <p:nvSpPr>
          <p:cNvPr id="394" name="Google Shape;394;p9"/>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395" name="Google Shape;395;p9"/>
          <p:cNvSpPr txBox="1">
            <a:spLocks noGrp="1"/>
          </p:cNvSpPr>
          <p:nvPr>
            <p:ph type="title"/>
          </p:nvPr>
        </p:nvSpPr>
        <p:spPr>
          <a:xfrm>
            <a:off x="2883125" y="1619763"/>
            <a:ext cx="3384300" cy="1104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96" name="Google Shape;396;p9"/>
          <p:cNvSpPr txBox="1">
            <a:spLocks noGrp="1"/>
          </p:cNvSpPr>
          <p:nvPr>
            <p:ph type="subTitle" idx="1"/>
          </p:nvPr>
        </p:nvSpPr>
        <p:spPr>
          <a:xfrm>
            <a:off x="2876575" y="2683737"/>
            <a:ext cx="3384300" cy="84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solidFill>
                  <a:srgbClr val="333333"/>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97"/>
        <p:cNvGrpSpPr/>
        <p:nvPr/>
      </p:nvGrpSpPr>
      <p:grpSpPr>
        <a:xfrm>
          <a:off x="0" y="0"/>
          <a:ext cx="0" cy="0"/>
          <a:chOff x="0" y="0"/>
          <a:chExt cx="0" cy="0"/>
        </a:xfrm>
      </p:grpSpPr>
      <p:sp>
        <p:nvSpPr>
          <p:cNvPr id="398" name="Google Shape;398;p10"/>
          <p:cNvSpPr>
            <a:spLocks noGrp="1"/>
          </p:cNvSpPr>
          <p:nvPr>
            <p:ph type="pic" idx="2"/>
          </p:nvPr>
        </p:nvSpPr>
        <p:spPr>
          <a:xfrm>
            <a:off x="-7" y="0"/>
            <a:ext cx="9144000" cy="5143500"/>
          </a:xfrm>
          <a:prstGeom prst="rect">
            <a:avLst/>
          </a:prstGeom>
          <a:noFill/>
          <a:ln>
            <a:noFill/>
          </a:ln>
        </p:spPr>
      </p:sp>
      <p:sp>
        <p:nvSpPr>
          <p:cNvPr id="399" name="Google Shape;399;p10"/>
          <p:cNvSpPr txBox="1">
            <a:spLocks noGrp="1"/>
          </p:cNvSpPr>
          <p:nvPr>
            <p:ph type="title"/>
          </p:nvPr>
        </p:nvSpPr>
        <p:spPr>
          <a:xfrm>
            <a:off x="720000" y="4014450"/>
            <a:ext cx="7704000" cy="572700"/>
          </a:xfrm>
          <a:prstGeom prst="rect">
            <a:avLst/>
          </a:prstGeom>
          <a:solidFill>
            <a:schemeClr val="dk2"/>
          </a:solidFill>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00"/>
        <p:cNvGrpSpPr/>
        <p:nvPr/>
      </p:nvGrpSpPr>
      <p:grpSpPr>
        <a:xfrm>
          <a:off x="0" y="0"/>
          <a:ext cx="0" cy="0"/>
          <a:chOff x="0" y="0"/>
          <a:chExt cx="0" cy="0"/>
        </a:xfrm>
      </p:grpSpPr>
      <p:grpSp>
        <p:nvGrpSpPr>
          <p:cNvPr id="401" name="Google Shape;401;p11"/>
          <p:cNvGrpSpPr/>
          <p:nvPr/>
        </p:nvGrpSpPr>
        <p:grpSpPr>
          <a:xfrm>
            <a:off x="-136764" y="-35029"/>
            <a:ext cx="9317159" cy="5178517"/>
            <a:chOff x="-136764" y="-35029"/>
            <a:chExt cx="9317159" cy="5178517"/>
          </a:xfrm>
        </p:grpSpPr>
        <p:grpSp>
          <p:nvGrpSpPr>
            <p:cNvPr id="402" name="Google Shape;402;p11"/>
            <p:cNvGrpSpPr/>
            <p:nvPr/>
          </p:nvGrpSpPr>
          <p:grpSpPr>
            <a:xfrm>
              <a:off x="-127100" y="3217421"/>
              <a:ext cx="642508" cy="568948"/>
              <a:chOff x="7341875" y="2252964"/>
              <a:chExt cx="388457" cy="343962"/>
            </a:xfrm>
          </p:grpSpPr>
          <p:sp>
            <p:nvSpPr>
              <p:cNvPr id="403" name="Google Shape;403;p11"/>
              <p:cNvSpPr/>
              <p:nvPr/>
            </p:nvSpPr>
            <p:spPr>
              <a:xfrm>
                <a:off x="7341875" y="2252964"/>
                <a:ext cx="388457" cy="343962"/>
              </a:xfrm>
              <a:custGeom>
                <a:avLst/>
                <a:gdLst/>
                <a:ahLst/>
                <a:cxnLst/>
                <a:rect l="l" t="t" r="r" b="b"/>
                <a:pathLst>
                  <a:path w="388457" h="343962" extrusionOk="0">
                    <a:moveTo>
                      <a:pt x="175192" y="304725"/>
                    </a:moveTo>
                    <a:cubicBezTo>
                      <a:pt x="167982" y="313867"/>
                      <a:pt x="161750" y="323384"/>
                      <a:pt x="153943" y="331350"/>
                    </a:cubicBezTo>
                    <a:cubicBezTo>
                      <a:pt x="134760" y="350926"/>
                      <a:pt x="107689" y="347231"/>
                      <a:pt x="93633" y="323615"/>
                    </a:cubicBezTo>
                    <a:cubicBezTo>
                      <a:pt x="84295" y="307921"/>
                      <a:pt x="82684" y="290900"/>
                      <a:pt x="85969" y="273204"/>
                    </a:cubicBezTo>
                    <a:cubicBezTo>
                      <a:pt x="86147" y="272233"/>
                      <a:pt x="86289" y="271263"/>
                      <a:pt x="86583" y="269518"/>
                    </a:cubicBezTo>
                    <a:cubicBezTo>
                      <a:pt x="78687" y="270916"/>
                      <a:pt x="71174" y="272420"/>
                      <a:pt x="63607" y="273550"/>
                    </a:cubicBezTo>
                    <a:cubicBezTo>
                      <a:pt x="50993" y="275447"/>
                      <a:pt x="38361" y="277058"/>
                      <a:pt x="25552" y="275091"/>
                    </a:cubicBezTo>
                    <a:cubicBezTo>
                      <a:pt x="5531" y="272028"/>
                      <a:pt x="-4376" y="256824"/>
                      <a:pt x="1846" y="237569"/>
                    </a:cubicBezTo>
                    <a:cubicBezTo>
                      <a:pt x="7810" y="219125"/>
                      <a:pt x="20798" y="206021"/>
                      <a:pt x="36189" y="195054"/>
                    </a:cubicBezTo>
                    <a:cubicBezTo>
                      <a:pt x="40044" y="192304"/>
                      <a:pt x="44139" y="189873"/>
                      <a:pt x="48331" y="187158"/>
                    </a:cubicBezTo>
                    <a:cubicBezTo>
                      <a:pt x="41441" y="184479"/>
                      <a:pt x="34712" y="182502"/>
                      <a:pt x="28614" y="179307"/>
                    </a:cubicBezTo>
                    <a:cubicBezTo>
                      <a:pt x="23299" y="176511"/>
                      <a:pt x="17896" y="173066"/>
                      <a:pt x="13944" y="168651"/>
                    </a:cubicBezTo>
                    <a:cubicBezTo>
                      <a:pt x="3404" y="156883"/>
                      <a:pt x="6617" y="139230"/>
                      <a:pt x="21920" y="130088"/>
                    </a:cubicBezTo>
                    <a:cubicBezTo>
                      <a:pt x="31249" y="124515"/>
                      <a:pt x="42278" y="121774"/>
                      <a:pt x="52578" y="117830"/>
                    </a:cubicBezTo>
                    <a:cubicBezTo>
                      <a:pt x="54055" y="117261"/>
                      <a:pt x="55693" y="117091"/>
                      <a:pt x="57821" y="116602"/>
                    </a:cubicBezTo>
                    <a:cubicBezTo>
                      <a:pt x="55088" y="113682"/>
                      <a:pt x="52613" y="111305"/>
                      <a:pt x="50441" y="108670"/>
                    </a:cubicBezTo>
                    <a:cubicBezTo>
                      <a:pt x="43934" y="100792"/>
                      <a:pt x="40231" y="91775"/>
                      <a:pt x="39483" y="81510"/>
                    </a:cubicBezTo>
                    <a:cubicBezTo>
                      <a:pt x="38833" y="72582"/>
                      <a:pt x="42367" y="65612"/>
                      <a:pt x="49355" y="60485"/>
                    </a:cubicBezTo>
                    <a:cubicBezTo>
                      <a:pt x="65975" y="48298"/>
                      <a:pt x="84535" y="46749"/>
                      <a:pt x="103772" y="51983"/>
                    </a:cubicBezTo>
                    <a:cubicBezTo>
                      <a:pt x="112327" y="54307"/>
                      <a:pt x="120428" y="58268"/>
                      <a:pt x="129303" y="61713"/>
                    </a:cubicBezTo>
                    <a:cubicBezTo>
                      <a:pt x="129579" y="60378"/>
                      <a:pt x="129953" y="58713"/>
                      <a:pt x="130273" y="57039"/>
                    </a:cubicBezTo>
                    <a:cubicBezTo>
                      <a:pt x="133594" y="39707"/>
                      <a:pt x="139567" y="23497"/>
                      <a:pt x="154477" y="12895"/>
                    </a:cubicBezTo>
                    <a:cubicBezTo>
                      <a:pt x="161154" y="8150"/>
                      <a:pt x="169308" y="4447"/>
                      <a:pt x="177311" y="2792"/>
                    </a:cubicBezTo>
                    <a:cubicBezTo>
                      <a:pt x="193690" y="-600"/>
                      <a:pt x="209500" y="9744"/>
                      <a:pt x="215455" y="26008"/>
                    </a:cubicBezTo>
                    <a:cubicBezTo>
                      <a:pt x="216061" y="27654"/>
                      <a:pt x="216577" y="29328"/>
                      <a:pt x="217191" y="31162"/>
                    </a:cubicBezTo>
                    <a:cubicBezTo>
                      <a:pt x="222114" y="25812"/>
                      <a:pt x="226565" y="20488"/>
                      <a:pt x="231532" y="15699"/>
                    </a:cubicBezTo>
                    <a:cubicBezTo>
                      <a:pt x="239677" y="7839"/>
                      <a:pt x="249238" y="2302"/>
                      <a:pt x="260570" y="513"/>
                    </a:cubicBezTo>
                    <a:cubicBezTo>
                      <a:pt x="287329" y="-3716"/>
                      <a:pt x="302302" y="19082"/>
                      <a:pt x="303432" y="37046"/>
                    </a:cubicBezTo>
                    <a:cubicBezTo>
                      <a:pt x="304056" y="46882"/>
                      <a:pt x="301607" y="56078"/>
                      <a:pt x="298002" y="65078"/>
                    </a:cubicBezTo>
                    <a:cubicBezTo>
                      <a:pt x="297406" y="66565"/>
                      <a:pt x="296836" y="68060"/>
                      <a:pt x="295839" y="70597"/>
                    </a:cubicBezTo>
                    <a:cubicBezTo>
                      <a:pt x="299489" y="69351"/>
                      <a:pt x="302213" y="68398"/>
                      <a:pt x="304946" y="67481"/>
                    </a:cubicBezTo>
                    <a:cubicBezTo>
                      <a:pt x="320738" y="62194"/>
                      <a:pt x="336699" y="57992"/>
                      <a:pt x="353603" y="60075"/>
                    </a:cubicBezTo>
                    <a:cubicBezTo>
                      <a:pt x="362701" y="61197"/>
                      <a:pt x="370891" y="64526"/>
                      <a:pt x="377870" y="70535"/>
                    </a:cubicBezTo>
                    <a:cubicBezTo>
                      <a:pt x="389834" y="80825"/>
                      <a:pt x="391810" y="95852"/>
                      <a:pt x="383024" y="109436"/>
                    </a:cubicBezTo>
                    <a:cubicBezTo>
                      <a:pt x="376766" y="119103"/>
                      <a:pt x="367998" y="126091"/>
                      <a:pt x="358482" y="132269"/>
                    </a:cubicBezTo>
                    <a:cubicBezTo>
                      <a:pt x="355464" y="134228"/>
                      <a:pt x="352375" y="136088"/>
                      <a:pt x="348378" y="138581"/>
                    </a:cubicBezTo>
                    <a:cubicBezTo>
                      <a:pt x="352544" y="139435"/>
                      <a:pt x="355820" y="139711"/>
                      <a:pt x="358802" y="140788"/>
                    </a:cubicBezTo>
                    <a:cubicBezTo>
                      <a:pt x="364980" y="143022"/>
                      <a:pt x="371567" y="144821"/>
                      <a:pt x="376971" y="148355"/>
                    </a:cubicBezTo>
                    <a:cubicBezTo>
                      <a:pt x="389611" y="156625"/>
                      <a:pt x="391374" y="171055"/>
                      <a:pt x="381876" y="182778"/>
                    </a:cubicBezTo>
                    <a:cubicBezTo>
                      <a:pt x="374630" y="191716"/>
                      <a:pt x="364695" y="196585"/>
                      <a:pt x="354173" y="200449"/>
                    </a:cubicBezTo>
                    <a:cubicBezTo>
                      <a:pt x="351921" y="201276"/>
                      <a:pt x="349633" y="202033"/>
                      <a:pt x="347025" y="202932"/>
                    </a:cubicBezTo>
                    <a:cubicBezTo>
                      <a:pt x="350853" y="206288"/>
                      <a:pt x="354556" y="209057"/>
                      <a:pt x="357689" y="212377"/>
                    </a:cubicBezTo>
                    <a:cubicBezTo>
                      <a:pt x="369956" y="225383"/>
                      <a:pt x="369137" y="242492"/>
                      <a:pt x="355953" y="254617"/>
                    </a:cubicBezTo>
                    <a:cubicBezTo>
                      <a:pt x="344790" y="264880"/>
                      <a:pt x="331286" y="270364"/>
                      <a:pt x="316580" y="271851"/>
                    </a:cubicBezTo>
                    <a:cubicBezTo>
                      <a:pt x="304830" y="273035"/>
                      <a:pt x="292857" y="272091"/>
                      <a:pt x="280181" y="272091"/>
                    </a:cubicBezTo>
                    <a:cubicBezTo>
                      <a:pt x="280421" y="274423"/>
                      <a:pt x="280848" y="276613"/>
                      <a:pt x="280848" y="278812"/>
                    </a:cubicBezTo>
                    <a:cubicBezTo>
                      <a:pt x="280857" y="285559"/>
                      <a:pt x="281525" y="292450"/>
                      <a:pt x="280457" y="299037"/>
                    </a:cubicBezTo>
                    <a:cubicBezTo>
                      <a:pt x="277982" y="314393"/>
                      <a:pt x="268617" y="324648"/>
                      <a:pt x="253751" y="328573"/>
                    </a:cubicBezTo>
                    <a:cubicBezTo>
                      <a:pt x="229422" y="335009"/>
                      <a:pt x="206455" y="331858"/>
                      <a:pt x="186052" y="316084"/>
                    </a:cubicBezTo>
                    <a:cubicBezTo>
                      <a:pt x="183836" y="314375"/>
                      <a:pt x="181824" y="312363"/>
                      <a:pt x="179892" y="310324"/>
                    </a:cubicBezTo>
                    <a:cubicBezTo>
                      <a:pt x="178085" y="308419"/>
                      <a:pt x="176501" y="306292"/>
                      <a:pt x="175183" y="304698"/>
                    </a:cubicBezTo>
                    <a:close/>
                    <a:moveTo>
                      <a:pt x="192159" y="194030"/>
                    </a:moveTo>
                    <a:cubicBezTo>
                      <a:pt x="203607" y="193603"/>
                      <a:pt x="213728" y="190746"/>
                      <a:pt x="221900" y="182743"/>
                    </a:cubicBezTo>
                    <a:cubicBezTo>
                      <a:pt x="231897" y="172959"/>
                      <a:pt x="231950" y="158049"/>
                      <a:pt x="221980" y="148186"/>
                    </a:cubicBezTo>
                    <a:cubicBezTo>
                      <a:pt x="207408" y="133774"/>
                      <a:pt x="180195" y="132785"/>
                      <a:pt x="164581" y="146112"/>
                    </a:cubicBezTo>
                    <a:cubicBezTo>
                      <a:pt x="152706" y="156242"/>
                      <a:pt x="152056" y="171749"/>
                      <a:pt x="163166" y="182698"/>
                    </a:cubicBezTo>
                    <a:cubicBezTo>
                      <a:pt x="171284" y="190701"/>
                      <a:pt x="181495" y="193478"/>
                      <a:pt x="192159" y="19403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11"/>
              <p:cNvSpPr/>
              <p:nvPr/>
            </p:nvSpPr>
            <p:spPr>
              <a:xfrm>
                <a:off x="7497111" y="2386501"/>
                <a:ext cx="74191" cy="57315"/>
              </a:xfrm>
              <a:custGeom>
                <a:avLst/>
                <a:gdLst/>
                <a:ahLst/>
                <a:cxnLst/>
                <a:rect l="l" t="t" r="r" b="b"/>
                <a:pathLst>
                  <a:path w="74191" h="57315" extrusionOk="0">
                    <a:moveTo>
                      <a:pt x="36922" y="57315"/>
                    </a:moveTo>
                    <a:cubicBezTo>
                      <a:pt x="26267" y="56772"/>
                      <a:pt x="16047" y="53995"/>
                      <a:pt x="7929" y="45983"/>
                    </a:cubicBezTo>
                    <a:cubicBezTo>
                      <a:pt x="-3181" y="35025"/>
                      <a:pt x="-2531" y="19518"/>
                      <a:pt x="9344" y="9396"/>
                    </a:cubicBezTo>
                    <a:cubicBezTo>
                      <a:pt x="24958" y="-3930"/>
                      <a:pt x="52171" y="-2942"/>
                      <a:pt x="66744" y="11471"/>
                    </a:cubicBezTo>
                    <a:cubicBezTo>
                      <a:pt x="76714" y="21334"/>
                      <a:pt x="76660" y="36244"/>
                      <a:pt x="66663" y="46028"/>
                    </a:cubicBezTo>
                    <a:cubicBezTo>
                      <a:pt x="58492" y="54030"/>
                      <a:pt x="48370" y="56879"/>
                      <a:pt x="36922" y="573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11"/>
              <p:cNvSpPr/>
              <p:nvPr/>
            </p:nvSpPr>
            <p:spPr>
              <a:xfrm>
                <a:off x="7434751" y="2316471"/>
                <a:ext cx="284824" cy="233740"/>
              </a:xfrm>
              <a:custGeom>
                <a:avLst/>
                <a:gdLst/>
                <a:ahLst/>
                <a:cxnLst/>
                <a:rect l="l" t="t" r="r" b="b"/>
                <a:pathLst>
                  <a:path w="284824" h="233740" extrusionOk="0">
                    <a:moveTo>
                      <a:pt x="145287" y="233740"/>
                    </a:moveTo>
                    <a:cubicBezTo>
                      <a:pt x="144210" y="233740"/>
                      <a:pt x="143133" y="233687"/>
                      <a:pt x="142056" y="233589"/>
                    </a:cubicBezTo>
                    <a:cubicBezTo>
                      <a:pt x="133555" y="232779"/>
                      <a:pt x="126585" y="228853"/>
                      <a:pt x="122419" y="222524"/>
                    </a:cubicBezTo>
                    <a:cubicBezTo>
                      <a:pt x="116784" y="213969"/>
                      <a:pt x="117158" y="203607"/>
                      <a:pt x="117523" y="193593"/>
                    </a:cubicBezTo>
                    <a:cubicBezTo>
                      <a:pt x="117674" y="189489"/>
                      <a:pt x="117825" y="185287"/>
                      <a:pt x="117558" y="181219"/>
                    </a:cubicBezTo>
                    <a:cubicBezTo>
                      <a:pt x="108621" y="195702"/>
                      <a:pt x="91636" y="204845"/>
                      <a:pt x="74527" y="203795"/>
                    </a:cubicBezTo>
                    <a:cubicBezTo>
                      <a:pt x="68571" y="203438"/>
                      <a:pt x="64405" y="201756"/>
                      <a:pt x="61788" y="198640"/>
                    </a:cubicBezTo>
                    <a:cubicBezTo>
                      <a:pt x="58930" y="195239"/>
                      <a:pt x="58459" y="190629"/>
                      <a:pt x="58370" y="186560"/>
                    </a:cubicBezTo>
                    <a:cubicBezTo>
                      <a:pt x="58120" y="175273"/>
                      <a:pt x="61984" y="163576"/>
                      <a:pt x="69817" y="158537"/>
                    </a:cubicBezTo>
                    <a:cubicBezTo>
                      <a:pt x="67948" y="158600"/>
                      <a:pt x="66043" y="158769"/>
                      <a:pt x="64094" y="158947"/>
                    </a:cubicBezTo>
                    <a:cubicBezTo>
                      <a:pt x="61503" y="159178"/>
                      <a:pt x="58833" y="159445"/>
                      <a:pt x="56171" y="159383"/>
                    </a:cubicBezTo>
                    <a:cubicBezTo>
                      <a:pt x="48435" y="159276"/>
                      <a:pt x="39435" y="155537"/>
                      <a:pt x="37940" y="147579"/>
                    </a:cubicBezTo>
                    <a:cubicBezTo>
                      <a:pt x="37263" y="143982"/>
                      <a:pt x="38376" y="140084"/>
                      <a:pt x="40984" y="136496"/>
                    </a:cubicBezTo>
                    <a:cubicBezTo>
                      <a:pt x="33338" y="136185"/>
                      <a:pt x="26029" y="134894"/>
                      <a:pt x="19380" y="131386"/>
                    </a:cubicBezTo>
                    <a:cubicBezTo>
                      <a:pt x="7825" y="125298"/>
                      <a:pt x="36" y="112443"/>
                      <a:pt x="0" y="99384"/>
                    </a:cubicBezTo>
                    <a:cubicBezTo>
                      <a:pt x="-36" y="86325"/>
                      <a:pt x="7674" y="73417"/>
                      <a:pt x="19192" y="67266"/>
                    </a:cubicBezTo>
                    <a:cubicBezTo>
                      <a:pt x="27204" y="62985"/>
                      <a:pt x="37272" y="61445"/>
                      <a:pt x="49966" y="62539"/>
                    </a:cubicBezTo>
                    <a:cubicBezTo>
                      <a:pt x="57622" y="63198"/>
                      <a:pt x="63844" y="65361"/>
                      <a:pt x="68055" y="68655"/>
                    </a:cubicBezTo>
                    <a:cubicBezTo>
                      <a:pt x="67441" y="64818"/>
                      <a:pt x="67236" y="60964"/>
                      <a:pt x="67040" y="57367"/>
                    </a:cubicBezTo>
                    <a:cubicBezTo>
                      <a:pt x="66613" y="49436"/>
                      <a:pt x="67067" y="39786"/>
                      <a:pt x="74349" y="35602"/>
                    </a:cubicBezTo>
                    <a:cubicBezTo>
                      <a:pt x="80215" y="32228"/>
                      <a:pt x="87773" y="34721"/>
                      <a:pt x="92206" y="38932"/>
                    </a:cubicBezTo>
                    <a:cubicBezTo>
                      <a:pt x="94850" y="41442"/>
                      <a:pt x="96772" y="44513"/>
                      <a:pt x="98339" y="47673"/>
                    </a:cubicBezTo>
                    <a:cubicBezTo>
                      <a:pt x="99229" y="24315"/>
                      <a:pt x="105167" y="10980"/>
                      <a:pt x="116036" y="7998"/>
                    </a:cubicBezTo>
                    <a:cubicBezTo>
                      <a:pt x="130386" y="4063"/>
                      <a:pt x="147994" y="19882"/>
                      <a:pt x="153700" y="27457"/>
                    </a:cubicBezTo>
                    <a:cubicBezTo>
                      <a:pt x="153958" y="27048"/>
                      <a:pt x="154207" y="26603"/>
                      <a:pt x="154456" y="26157"/>
                    </a:cubicBezTo>
                    <a:cubicBezTo>
                      <a:pt x="155106" y="25000"/>
                      <a:pt x="155783" y="23807"/>
                      <a:pt x="156700" y="22881"/>
                    </a:cubicBezTo>
                    <a:cubicBezTo>
                      <a:pt x="158747" y="20808"/>
                      <a:pt x="161346" y="18920"/>
                      <a:pt x="164658" y="17104"/>
                    </a:cubicBezTo>
                    <a:cubicBezTo>
                      <a:pt x="181554" y="7855"/>
                      <a:pt x="200622" y="2078"/>
                      <a:pt x="219814" y="378"/>
                    </a:cubicBezTo>
                    <a:cubicBezTo>
                      <a:pt x="236095" y="-1065"/>
                      <a:pt x="248042" y="1615"/>
                      <a:pt x="256312" y="8568"/>
                    </a:cubicBezTo>
                    <a:cubicBezTo>
                      <a:pt x="265035" y="15894"/>
                      <a:pt x="269549" y="28365"/>
                      <a:pt x="268383" y="41932"/>
                    </a:cubicBezTo>
                    <a:cubicBezTo>
                      <a:pt x="267341" y="54065"/>
                      <a:pt x="262267" y="65379"/>
                      <a:pt x="256926" y="75785"/>
                    </a:cubicBezTo>
                    <a:cubicBezTo>
                      <a:pt x="255421" y="78723"/>
                      <a:pt x="253481" y="82141"/>
                      <a:pt x="251122" y="85551"/>
                    </a:cubicBezTo>
                    <a:cubicBezTo>
                      <a:pt x="262828" y="85631"/>
                      <a:pt x="275041" y="87856"/>
                      <a:pt x="281210" y="97551"/>
                    </a:cubicBezTo>
                    <a:cubicBezTo>
                      <a:pt x="285207" y="103826"/>
                      <a:pt x="285893" y="112301"/>
                      <a:pt x="283249" y="122725"/>
                    </a:cubicBezTo>
                    <a:cubicBezTo>
                      <a:pt x="277827" y="144099"/>
                      <a:pt x="262846" y="162837"/>
                      <a:pt x="243181" y="172825"/>
                    </a:cubicBezTo>
                    <a:cubicBezTo>
                      <a:pt x="224354" y="182394"/>
                      <a:pt x="201592" y="183774"/>
                      <a:pt x="181723" y="176644"/>
                    </a:cubicBezTo>
                    <a:cubicBezTo>
                      <a:pt x="184696" y="195818"/>
                      <a:pt x="180441" y="212856"/>
                      <a:pt x="169883" y="223708"/>
                    </a:cubicBezTo>
                    <a:cubicBezTo>
                      <a:pt x="163732" y="230028"/>
                      <a:pt x="154545" y="233722"/>
                      <a:pt x="145296" y="233722"/>
                    </a:cubicBezTo>
                    <a:close/>
                    <a:moveTo>
                      <a:pt x="118564" y="174436"/>
                    </a:moveTo>
                    <a:cubicBezTo>
                      <a:pt x="118635" y="174436"/>
                      <a:pt x="118707" y="174436"/>
                      <a:pt x="118778" y="174454"/>
                    </a:cubicBezTo>
                    <a:cubicBezTo>
                      <a:pt x="119463" y="174543"/>
                      <a:pt x="120015" y="175077"/>
                      <a:pt x="120131" y="175762"/>
                    </a:cubicBezTo>
                    <a:cubicBezTo>
                      <a:pt x="121137" y="181620"/>
                      <a:pt x="120914" y="187771"/>
                      <a:pt x="120701" y="193709"/>
                    </a:cubicBezTo>
                    <a:cubicBezTo>
                      <a:pt x="120336" y="203670"/>
                      <a:pt x="119997" y="213070"/>
                      <a:pt x="125080" y="220779"/>
                    </a:cubicBezTo>
                    <a:cubicBezTo>
                      <a:pt x="128712" y="226289"/>
                      <a:pt x="134846" y="229716"/>
                      <a:pt x="142368" y="230429"/>
                    </a:cubicBezTo>
                    <a:cubicBezTo>
                      <a:pt x="151688" y="231301"/>
                      <a:pt x="161391" y="227900"/>
                      <a:pt x="167605" y="221518"/>
                    </a:cubicBezTo>
                    <a:cubicBezTo>
                      <a:pt x="177788" y="211058"/>
                      <a:pt x="181714" y="193477"/>
                      <a:pt x="178126" y="174498"/>
                    </a:cubicBezTo>
                    <a:cubicBezTo>
                      <a:pt x="178020" y="173928"/>
                      <a:pt x="178233" y="173341"/>
                      <a:pt x="178678" y="172976"/>
                    </a:cubicBezTo>
                    <a:cubicBezTo>
                      <a:pt x="179124" y="172611"/>
                      <a:pt x="179738" y="172513"/>
                      <a:pt x="180281" y="172736"/>
                    </a:cubicBezTo>
                    <a:cubicBezTo>
                      <a:pt x="199909" y="180623"/>
                      <a:pt x="222885" y="179608"/>
                      <a:pt x="241748" y="170030"/>
                    </a:cubicBezTo>
                    <a:cubicBezTo>
                      <a:pt x="260602" y="160451"/>
                      <a:pt x="274970" y="142487"/>
                      <a:pt x="280169" y="121977"/>
                    </a:cubicBezTo>
                    <a:cubicBezTo>
                      <a:pt x="282590" y="112434"/>
                      <a:pt x="282038" y="104796"/>
                      <a:pt x="278531" y="99286"/>
                    </a:cubicBezTo>
                    <a:cubicBezTo>
                      <a:pt x="272745" y="90189"/>
                      <a:pt x="260763" y="88550"/>
                      <a:pt x="248781" y="88764"/>
                    </a:cubicBezTo>
                    <a:cubicBezTo>
                      <a:pt x="242202" y="97177"/>
                      <a:pt x="233069" y="104450"/>
                      <a:pt x="221799" y="102553"/>
                    </a:cubicBezTo>
                    <a:cubicBezTo>
                      <a:pt x="221069" y="102429"/>
                      <a:pt x="220526" y="101815"/>
                      <a:pt x="220482" y="101084"/>
                    </a:cubicBezTo>
                    <a:cubicBezTo>
                      <a:pt x="220304" y="98093"/>
                      <a:pt x="221247" y="95423"/>
                      <a:pt x="223277" y="93153"/>
                    </a:cubicBezTo>
                    <a:cubicBezTo>
                      <a:pt x="228707" y="87073"/>
                      <a:pt x="239950" y="85996"/>
                      <a:pt x="243262" y="85809"/>
                    </a:cubicBezTo>
                    <a:cubicBezTo>
                      <a:pt x="244543" y="85738"/>
                      <a:pt x="245852" y="85675"/>
                      <a:pt x="247178" y="85640"/>
                    </a:cubicBezTo>
                    <a:cubicBezTo>
                      <a:pt x="250045" y="81776"/>
                      <a:pt x="252368" y="77735"/>
                      <a:pt x="254086" y="74388"/>
                    </a:cubicBezTo>
                    <a:cubicBezTo>
                      <a:pt x="259276" y="64258"/>
                      <a:pt x="264208" y="53290"/>
                      <a:pt x="265205" y="41700"/>
                    </a:cubicBezTo>
                    <a:cubicBezTo>
                      <a:pt x="266282" y="29157"/>
                      <a:pt x="262187" y="17701"/>
                      <a:pt x="254255" y="11033"/>
                    </a:cubicBezTo>
                    <a:cubicBezTo>
                      <a:pt x="246662" y="4660"/>
                      <a:pt x="235481" y="2211"/>
                      <a:pt x="220081" y="3573"/>
                    </a:cubicBezTo>
                    <a:cubicBezTo>
                      <a:pt x="201325" y="5229"/>
                      <a:pt x="182684" y="10882"/>
                      <a:pt x="166171" y="19917"/>
                    </a:cubicBezTo>
                    <a:cubicBezTo>
                      <a:pt x="163136" y="21582"/>
                      <a:pt x="160777" y="23291"/>
                      <a:pt x="158943" y="25134"/>
                    </a:cubicBezTo>
                    <a:cubicBezTo>
                      <a:pt x="158329" y="25757"/>
                      <a:pt x="157759" y="26772"/>
                      <a:pt x="157207" y="27742"/>
                    </a:cubicBezTo>
                    <a:cubicBezTo>
                      <a:pt x="156450" y="29086"/>
                      <a:pt x="155667" y="30475"/>
                      <a:pt x="154519" y="31356"/>
                    </a:cubicBezTo>
                    <a:cubicBezTo>
                      <a:pt x="154154" y="31632"/>
                      <a:pt x="153691" y="31739"/>
                      <a:pt x="153246" y="31659"/>
                    </a:cubicBezTo>
                    <a:cubicBezTo>
                      <a:pt x="152801" y="31570"/>
                      <a:pt x="152409" y="31294"/>
                      <a:pt x="152178" y="30902"/>
                    </a:cubicBezTo>
                    <a:cubicBezTo>
                      <a:pt x="148457" y="24573"/>
                      <a:pt x="129994" y="7464"/>
                      <a:pt x="116855" y="11078"/>
                    </a:cubicBezTo>
                    <a:cubicBezTo>
                      <a:pt x="106600" y="13900"/>
                      <a:pt x="101241" y="29104"/>
                      <a:pt x="101375" y="55062"/>
                    </a:cubicBezTo>
                    <a:cubicBezTo>
                      <a:pt x="101375" y="55827"/>
                      <a:pt x="100841" y="56477"/>
                      <a:pt x="100093" y="56629"/>
                    </a:cubicBezTo>
                    <a:cubicBezTo>
                      <a:pt x="99345" y="56780"/>
                      <a:pt x="98597" y="56370"/>
                      <a:pt x="98312" y="55667"/>
                    </a:cubicBezTo>
                    <a:cubicBezTo>
                      <a:pt x="96309" y="50709"/>
                      <a:pt x="94039" y="45092"/>
                      <a:pt x="89998" y="41255"/>
                    </a:cubicBezTo>
                    <a:cubicBezTo>
                      <a:pt x="86419" y="37863"/>
                      <a:pt x="80428" y="35772"/>
                      <a:pt x="75906" y="38371"/>
                    </a:cubicBezTo>
                    <a:cubicBezTo>
                      <a:pt x="70129" y="41691"/>
                      <a:pt x="69817" y="50184"/>
                      <a:pt x="70191" y="57216"/>
                    </a:cubicBezTo>
                    <a:cubicBezTo>
                      <a:pt x="70485" y="62762"/>
                      <a:pt x="70788" y="68468"/>
                      <a:pt x="72426" y="73756"/>
                    </a:cubicBezTo>
                    <a:cubicBezTo>
                      <a:pt x="73058" y="74913"/>
                      <a:pt x="73512" y="76141"/>
                      <a:pt x="73797" y="77432"/>
                    </a:cubicBezTo>
                    <a:cubicBezTo>
                      <a:pt x="73966" y="78225"/>
                      <a:pt x="73512" y="79026"/>
                      <a:pt x="72746" y="79275"/>
                    </a:cubicBezTo>
                    <a:cubicBezTo>
                      <a:pt x="71972" y="79542"/>
                      <a:pt x="71135" y="79159"/>
                      <a:pt x="70797" y="78420"/>
                    </a:cubicBezTo>
                    <a:cubicBezTo>
                      <a:pt x="70289" y="77281"/>
                      <a:pt x="69853" y="76124"/>
                      <a:pt x="69479" y="74940"/>
                    </a:cubicBezTo>
                    <a:cubicBezTo>
                      <a:pt x="65304" y="67658"/>
                      <a:pt x="53545" y="66047"/>
                      <a:pt x="49664" y="65709"/>
                    </a:cubicBezTo>
                    <a:cubicBezTo>
                      <a:pt x="37593" y="64658"/>
                      <a:pt x="28112" y="66091"/>
                      <a:pt x="20661" y="70070"/>
                    </a:cubicBezTo>
                    <a:cubicBezTo>
                      <a:pt x="10148" y="75688"/>
                      <a:pt x="3116" y="87465"/>
                      <a:pt x="3151" y="99375"/>
                    </a:cubicBezTo>
                    <a:cubicBezTo>
                      <a:pt x="3187" y="111295"/>
                      <a:pt x="10291" y="123027"/>
                      <a:pt x="20839" y="128582"/>
                    </a:cubicBezTo>
                    <a:cubicBezTo>
                      <a:pt x="27712" y="132197"/>
                      <a:pt x="35483" y="133282"/>
                      <a:pt x="43682" y="133398"/>
                    </a:cubicBezTo>
                    <a:cubicBezTo>
                      <a:pt x="44278" y="132829"/>
                      <a:pt x="44901" y="132277"/>
                      <a:pt x="45578" y="131734"/>
                    </a:cubicBezTo>
                    <a:cubicBezTo>
                      <a:pt x="52770" y="125956"/>
                      <a:pt x="62171" y="122885"/>
                      <a:pt x="71384" y="123348"/>
                    </a:cubicBezTo>
                    <a:cubicBezTo>
                      <a:pt x="72230" y="123393"/>
                      <a:pt x="72889" y="124078"/>
                      <a:pt x="72898" y="124924"/>
                    </a:cubicBezTo>
                    <a:cubicBezTo>
                      <a:pt x="72933" y="132588"/>
                      <a:pt x="64005" y="135793"/>
                      <a:pt x="55646" y="136247"/>
                    </a:cubicBezTo>
                    <a:cubicBezTo>
                      <a:pt x="52067" y="136443"/>
                      <a:pt x="48631" y="136550"/>
                      <a:pt x="45026" y="136585"/>
                    </a:cubicBezTo>
                    <a:cubicBezTo>
                      <a:pt x="42782" y="139016"/>
                      <a:pt x="40254" y="142808"/>
                      <a:pt x="41038" y="146992"/>
                    </a:cubicBezTo>
                    <a:cubicBezTo>
                      <a:pt x="42150" y="152929"/>
                      <a:pt x="49503" y="156125"/>
                      <a:pt x="56198" y="156214"/>
                    </a:cubicBezTo>
                    <a:cubicBezTo>
                      <a:pt x="58681" y="156249"/>
                      <a:pt x="61289" y="156009"/>
                      <a:pt x="63800" y="155787"/>
                    </a:cubicBezTo>
                    <a:cubicBezTo>
                      <a:pt x="68420" y="155368"/>
                      <a:pt x="73182" y="154950"/>
                      <a:pt x="77865" y="156063"/>
                    </a:cubicBezTo>
                    <a:cubicBezTo>
                      <a:pt x="78630" y="156249"/>
                      <a:pt x="79138" y="156953"/>
                      <a:pt x="79075" y="157736"/>
                    </a:cubicBezTo>
                    <a:cubicBezTo>
                      <a:pt x="79013" y="158519"/>
                      <a:pt x="78390" y="159133"/>
                      <a:pt x="77607" y="159187"/>
                    </a:cubicBezTo>
                    <a:cubicBezTo>
                      <a:pt x="66791" y="159961"/>
                      <a:pt x="61254" y="173831"/>
                      <a:pt x="61530" y="186489"/>
                    </a:cubicBezTo>
                    <a:cubicBezTo>
                      <a:pt x="61610" y="190005"/>
                      <a:pt x="61984" y="193949"/>
                      <a:pt x="64209" y="196593"/>
                    </a:cubicBezTo>
                    <a:cubicBezTo>
                      <a:pt x="66203" y="198969"/>
                      <a:pt x="69737" y="200322"/>
                      <a:pt x="74705" y="200616"/>
                    </a:cubicBezTo>
                    <a:cubicBezTo>
                      <a:pt x="92232" y="201622"/>
                      <a:pt x="109680" y="191261"/>
                      <a:pt x="117113" y="175344"/>
                    </a:cubicBezTo>
                    <a:cubicBezTo>
                      <a:pt x="117380" y="174783"/>
                      <a:pt x="117941" y="174427"/>
                      <a:pt x="118555" y="174427"/>
                    </a:cubicBezTo>
                    <a:close/>
                    <a:moveTo>
                      <a:pt x="69524" y="126473"/>
                    </a:moveTo>
                    <a:cubicBezTo>
                      <a:pt x="62100" y="126499"/>
                      <a:pt x="54658" y="128956"/>
                      <a:pt x="48684" y="133354"/>
                    </a:cubicBezTo>
                    <a:cubicBezTo>
                      <a:pt x="50928" y="133292"/>
                      <a:pt x="53207" y="133194"/>
                      <a:pt x="55494" y="133069"/>
                    </a:cubicBezTo>
                    <a:cubicBezTo>
                      <a:pt x="61423" y="132749"/>
                      <a:pt x="68242" y="130817"/>
                      <a:pt x="69524" y="126473"/>
                    </a:cubicBezTo>
                    <a:close/>
                    <a:moveTo>
                      <a:pt x="223677" y="99589"/>
                    </a:moveTo>
                    <a:cubicBezTo>
                      <a:pt x="232001" y="100381"/>
                      <a:pt x="239069" y="95298"/>
                      <a:pt x="244570" y="88898"/>
                    </a:cubicBezTo>
                    <a:cubicBezTo>
                      <a:pt x="244196" y="88916"/>
                      <a:pt x="243822" y="88933"/>
                      <a:pt x="243448" y="88960"/>
                    </a:cubicBezTo>
                    <a:cubicBezTo>
                      <a:pt x="237244" y="89307"/>
                      <a:pt x="229321" y="91141"/>
                      <a:pt x="225654" y="95254"/>
                    </a:cubicBezTo>
                    <a:cubicBezTo>
                      <a:pt x="224487" y="96562"/>
                      <a:pt x="223838" y="97987"/>
                      <a:pt x="223677" y="995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06" name="Google Shape;406;p11"/>
            <p:cNvGrpSpPr/>
            <p:nvPr/>
          </p:nvGrpSpPr>
          <p:grpSpPr>
            <a:xfrm>
              <a:off x="146678" y="4194146"/>
              <a:ext cx="433747" cy="949342"/>
              <a:chOff x="7758834" y="2104435"/>
              <a:chExt cx="209641" cy="458819"/>
            </a:xfrm>
          </p:grpSpPr>
          <p:sp>
            <p:nvSpPr>
              <p:cNvPr id="407" name="Google Shape;407;p11"/>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11"/>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11"/>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410;p11"/>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1" name="Google Shape;411;p11"/>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12" name="Google Shape;412;p11"/>
            <p:cNvGrpSpPr/>
            <p:nvPr/>
          </p:nvGrpSpPr>
          <p:grpSpPr>
            <a:xfrm>
              <a:off x="-136764" y="2749382"/>
              <a:ext cx="717186" cy="697660"/>
              <a:chOff x="7382716" y="1724976"/>
              <a:chExt cx="306765" cy="298413"/>
            </a:xfrm>
          </p:grpSpPr>
          <p:sp>
            <p:nvSpPr>
              <p:cNvPr id="413" name="Google Shape;413;p11"/>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4" name="Google Shape;414;p11"/>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15" name="Google Shape;415;p11"/>
            <p:cNvGrpSpPr/>
            <p:nvPr/>
          </p:nvGrpSpPr>
          <p:grpSpPr>
            <a:xfrm>
              <a:off x="8537887" y="1624671"/>
              <a:ext cx="642508" cy="568948"/>
              <a:chOff x="7341875" y="2252964"/>
              <a:chExt cx="388457" cy="343962"/>
            </a:xfrm>
          </p:grpSpPr>
          <p:sp>
            <p:nvSpPr>
              <p:cNvPr id="416" name="Google Shape;416;p11"/>
              <p:cNvSpPr/>
              <p:nvPr/>
            </p:nvSpPr>
            <p:spPr>
              <a:xfrm>
                <a:off x="7341875" y="2252964"/>
                <a:ext cx="388457" cy="343962"/>
              </a:xfrm>
              <a:custGeom>
                <a:avLst/>
                <a:gdLst/>
                <a:ahLst/>
                <a:cxnLst/>
                <a:rect l="l" t="t" r="r" b="b"/>
                <a:pathLst>
                  <a:path w="388457" h="343962" extrusionOk="0">
                    <a:moveTo>
                      <a:pt x="175192" y="304725"/>
                    </a:moveTo>
                    <a:cubicBezTo>
                      <a:pt x="167982" y="313867"/>
                      <a:pt x="161750" y="323384"/>
                      <a:pt x="153943" y="331350"/>
                    </a:cubicBezTo>
                    <a:cubicBezTo>
                      <a:pt x="134760" y="350926"/>
                      <a:pt x="107689" y="347231"/>
                      <a:pt x="93633" y="323615"/>
                    </a:cubicBezTo>
                    <a:cubicBezTo>
                      <a:pt x="84295" y="307921"/>
                      <a:pt x="82684" y="290900"/>
                      <a:pt x="85969" y="273204"/>
                    </a:cubicBezTo>
                    <a:cubicBezTo>
                      <a:pt x="86147" y="272233"/>
                      <a:pt x="86289" y="271263"/>
                      <a:pt x="86583" y="269518"/>
                    </a:cubicBezTo>
                    <a:cubicBezTo>
                      <a:pt x="78687" y="270916"/>
                      <a:pt x="71174" y="272420"/>
                      <a:pt x="63607" y="273550"/>
                    </a:cubicBezTo>
                    <a:cubicBezTo>
                      <a:pt x="50993" y="275447"/>
                      <a:pt x="38361" y="277058"/>
                      <a:pt x="25552" y="275091"/>
                    </a:cubicBezTo>
                    <a:cubicBezTo>
                      <a:pt x="5531" y="272028"/>
                      <a:pt x="-4376" y="256824"/>
                      <a:pt x="1846" y="237569"/>
                    </a:cubicBezTo>
                    <a:cubicBezTo>
                      <a:pt x="7810" y="219125"/>
                      <a:pt x="20798" y="206021"/>
                      <a:pt x="36189" y="195054"/>
                    </a:cubicBezTo>
                    <a:cubicBezTo>
                      <a:pt x="40044" y="192304"/>
                      <a:pt x="44139" y="189873"/>
                      <a:pt x="48331" y="187158"/>
                    </a:cubicBezTo>
                    <a:cubicBezTo>
                      <a:pt x="41441" y="184479"/>
                      <a:pt x="34712" y="182502"/>
                      <a:pt x="28614" y="179307"/>
                    </a:cubicBezTo>
                    <a:cubicBezTo>
                      <a:pt x="23299" y="176511"/>
                      <a:pt x="17896" y="173066"/>
                      <a:pt x="13944" y="168651"/>
                    </a:cubicBezTo>
                    <a:cubicBezTo>
                      <a:pt x="3404" y="156883"/>
                      <a:pt x="6617" y="139230"/>
                      <a:pt x="21920" y="130088"/>
                    </a:cubicBezTo>
                    <a:cubicBezTo>
                      <a:pt x="31249" y="124515"/>
                      <a:pt x="42278" y="121774"/>
                      <a:pt x="52578" y="117830"/>
                    </a:cubicBezTo>
                    <a:cubicBezTo>
                      <a:pt x="54055" y="117261"/>
                      <a:pt x="55693" y="117091"/>
                      <a:pt x="57821" y="116602"/>
                    </a:cubicBezTo>
                    <a:cubicBezTo>
                      <a:pt x="55088" y="113682"/>
                      <a:pt x="52613" y="111305"/>
                      <a:pt x="50441" y="108670"/>
                    </a:cubicBezTo>
                    <a:cubicBezTo>
                      <a:pt x="43934" y="100792"/>
                      <a:pt x="40231" y="91775"/>
                      <a:pt x="39483" y="81510"/>
                    </a:cubicBezTo>
                    <a:cubicBezTo>
                      <a:pt x="38833" y="72582"/>
                      <a:pt x="42367" y="65612"/>
                      <a:pt x="49355" y="60485"/>
                    </a:cubicBezTo>
                    <a:cubicBezTo>
                      <a:pt x="65975" y="48298"/>
                      <a:pt x="84535" y="46749"/>
                      <a:pt x="103772" y="51983"/>
                    </a:cubicBezTo>
                    <a:cubicBezTo>
                      <a:pt x="112327" y="54307"/>
                      <a:pt x="120428" y="58268"/>
                      <a:pt x="129303" y="61713"/>
                    </a:cubicBezTo>
                    <a:cubicBezTo>
                      <a:pt x="129579" y="60378"/>
                      <a:pt x="129953" y="58713"/>
                      <a:pt x="130273" y="57039"/>
                    </a:cubicBezTo>
                    <a:cubicBezTo>
                      <a:pt x="133594" y="39707"/>
                      <a:pt x="139567" y="23497"/>
                      <a:pt x="154477" y="12895"/>
                    </a:cubicBezTo>
                    <a:cubicBezTo>
                      <a:pt x="161154" y="8150"/>
                      <a:pt x="169308" y="4447"/>
                      <a:pt x="177311" y="2792"/>
                    </a:cubicBezTo>
                    <a:cubicBezTo>
                      <a:pt x="193690" y="-600"/>
                      <a:pt x="209500" y="9744"/>
                      <a:pt x="215455" y="26008"/>
                    </a:cubicBezTo>
                    <a:cubicBezTo>
                      <a:pt x="216061" y="27654"/>
                      <a:pt x="216577" y="29328"/>
                      <a:pt x="217191" y="31162"/>
                    </a:cubicBezTo>
                    <a:cubicBezTo>
                      <a:pt x="222114" y="25812"/>
                      <a:pt x="226565" y="20488"/>
                      <a:pt x="231532" y="15699"/>
                    </a:cubicBezTo>
                    <a:cubicBezTo>
                      <a:pt x="239677" y="7839"/>
                      <a:pt x="249238" y="2302"/>
                      <a:pt x="260570" y="513"/>
                    </a:cubicBezTo>
                    <a:cubicBezTo>
                      <a:pt x="287329" y="-3716"/>
                      <a:pt x="302302" y="19082"/>
                      <a:pt x="303432" y="37046"/>
                    </a:cubicBezTo>
                    <a:cubicBezTo>
                      <a:pt x="304056" y="46882"/>
                      <a:pt x="301607" y="56078"/>
                      <a:pt x="298002" y="65078"/>
                    </a:cubicBezTo>
                    <a:cubicBezTo>
                      <a:pt x="297406" y="66565"/>
                      <a:pt x="296836" y="68060"/>
                      <a:pt x="295839" y="70597"/>
                    </a:cubicBezTo>
                    <a:cubicBezTo>
                      <a:pt x="299489" y="69351"/>
                      <a:pt x="302213" y="68398"/>
                      <a:pt x="304946" y="67481"/>
                    </a:cubicBezTo>
                    <a:cubicBezTo>
                      <a:pt x="320738" y="62194"/>
                      <a:pt x="336699" y="57992"/>
                      <a:pt x="353603" y="60075"/>
                    </a:cubicBezTo>
                    <a:cubicBezTo>
                      <a:pt x="362701" y="61197"/>
                      <a:pt x="370891" y="64526"/>
                      <a:pt x="377870" y="70535"/>
                    </a:cubicBezTo>
                    <a:cubicBezTo>
                      <a:pt x="389834" y="80825"/>
                      <a:pt x="391810" y="95852"/>
                      <a:pt x="383024" y="109436"/>
                    </a:cubicBezTo>
                    <a:cubicBezTo>
                      <a:pt x="376766" y="119103"/>
                      <a:pt x="367998" y="126091"/>
                      <a:pt x="358482" y="132269"/>
                    </a:cubicBezTo>
                    <a:cubicBezTo>
                      <a:pt x="355464" y="134228"/>
                      <a:pt x="352375" y="136088"/>
                      <a:pt x="348378" y="138581"/>
                    </a:cubicBezTo>
                    <a:cubicBezTo>
                      <a:pt x="352544" y="139435"/>
                      <a:pt x="355820" y="139711"/>
                      <a:pt x="358802" y="140788"/>
                    </a:cubicBezTo>
                    <a:cubicBezTo>
                      <a:pt x="364980" y="143022"/>
                      <a:pt x="371567" y="144821"/>
                      <a:pt x="376971" y="148355"/>
                    </a:cubicBezTo>
                    <a:cubicBezTo>
                      <a:pt x="389611" y="156625"/>
                      <a:pt x="391374" y="171055"/>
                      <a:pt x="381876" y="182778"/>
                    </a:cubicBezTo>
                    <a:cubicBezTo>
                      <a:pt x="374630" y="191716"/>
                      <a:pt x="364695" y="196585"/>
                      <a:pt x="354173" y="200449"/>
                    </a:cubicBezTo>
                    <a:cubicBezTo>
                      <a:pt x="351921" y="201276"/>
                      <a:pt x="349633" y="202033"/>
                      <a:pt x="347025" y="202932"/>
                    </a:cubicBezTo>
                    <a:cubicBezTo>
                      <a:pt x="350853" y="206288"/>
                      <a:pt x="354556" y="209057"/>
                      <a:pt x="357689" y="212377"/>
                    </a:cubicBezTo>
                    <a:cubicBezTo>
                      <a:pt x="369956" y="225383"/>
                      <a:pt x="369137" y="242492"/>
                      <a:pt x="355953" y="254617"/>
                    </a:cubicBezTo>
                    <a:cubicBezTo>
                      <a:pt x="344790" y="264880"/>
                      <a:pt x="331286" y="270364"/>
                      <a:pt x="316580" y="271851"/>
                    </a:cubicBezTo>
                    <a:cubicBezTo>
                      <a:pt x="304830" y="273035"/>
                      <a:pt x="292857" y="272091"/>
                      <a:pt x="280181" y="272091"/>
                    </a:cubicBezTo>
                    <a:cubicBezTo>
                      <a:pt x="280421" y="274423"/>
                      <a:pt x="280848" y="276613"/>
                      <a:pt x="280848" y="278812"/>
                    </a:cubicBezTo>
                    <a:cubicBezTo>
                      <a:pt x="280857" y="285559"/>
                      <a:pt x="281525" y="292450"/>
                      <a:pt x="280457" y="299037"/>
                    </a:cubicBezTo>
                    <a:cubicBezTo>
                      <a:pt x="277982" y="314393"/>
                      <a:pt x="268617" y="324648"/>
                      <a:pt x="253751" y="328573"/>
                    </a:cubicBezTo>
                    <a:cubicBezTo>
                      <a:pt x="229422" y="335009"/>
                      <a:pt x="206455" y="331858"/>
                      <a:pt x="186052" y="316084"/>
                    </a:cubicBezTo>
                    <a:cubicBezTo>
                      <a:pt x="183836" y="314375"/>
                      <a:pt x="181824" y="312363"/>
                      <a:pt x="179892" y="310324"/>
                    </a:cubicBezTo>
                    <a:cubicBezTo>
                      <a:pt x="178085" y="308419"/>
                      <a:pt x="176501" y="306292"/>
                      <a:pt x="175183" y="304698"/>
                    </a:cubicBezTo>
                    <a:close/>
                    <a:moveTo>
                      <a:pt x="192159" y="194030"/>
                    </a:moveTo>
                    <a:cubicBezTo>
                      <a:pt x="203607" y="193603"/>
                      <a:pt x="213728" y="190746"/>
                      <a:pt x="221900" y="182743"/>
                    </a:cubicBezTo>
                    <a:cubicBezTo>
                      <a:pt x="231897" y="172959"/>
                      <a:pt x="231950" y="158049"/>
                      <a:pt x="221980" y="148186"/>
                    </a:cubicBezTo>
                    <a:cubicBezTo>
                      <a:pt x="207408" y="133774"/>
                      <a:pt x="180195" y="132785"/>
                      <a:pt x="164581" y="146112"/>
                    </a:cubicBezTo>
                    <a:cubicBezTo>
                      <a:pt x="152706" y="156242"/>
                      <a:pt x="152056" y="171749"/>
                      <a:pt x="163166" y="182698"/>
                    </a:cubicBezTo>
                    <a:cubicBezTo>
                      <a:pt x="171284" y="190701"/>
                      <a:pt x="181495" y="193478"/>
                      <a:pt x="192159" y="19403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7" name="Google Shape;417;p11"/>
              <p:cNvSpPr/>
              <p:nvPr/>
            </p:nvSpPr>
            <p:spPr>
              <a:xfrm>
                <a:off x="7497111" y="2386501"/>
                <a:ext cx="74191" cy="57315"/>
              </a:xfrm>
              <a:custGeom>
                <a:avLst/>
                <a:gdLst/>
                <a:ahLst/>
                <a:cxnLst/>
                <a:rect l="l" t="t" r="r" b="b"/>
                <a:pathLst>
                  <a:path w="74191" h="57315" extrusionOk="0">
                    <a:moveTo>
                      <a:pt x="36922" y="57315"/>
                    </a:moveTo>
                    <a:cubicBezTo>
                      <a:pt x="26267" y="56772"/>
                      <a:pt x="16047" y="53995"/>
                      <a:pt x="7929" y="45983"/>
                    </a:cubicBezTo>
                    <a:cubicBezTo>
                      <a:pt x="-3181" y="35025"/>
                      <a:pt x="-2531" y="19518"/>
                      <a:pt x="9344" y="9396"/>
                    </a:cubicBezTo>
                    <a:cubicBezTo>
                      <a:pt x="24958" y="-3930"/>
                      <a:pt x="52171" y="-2942"/>
                      <a:pt x="66744" y="11471"/>
                    </a:cubicBezTo>
                    <a:cubicBezTo>
                      <a:pt x="76714" y="21334"/>
                      <a:pt x="76660" y="36244"/>
                      <a:pt x="66663" y="46028"/>
                    </a:cubicBezTo>
                    <a:cubicBezTo>
                      <a:pt x="58492" y="54030"/>
                      <a:pt x="48370" y="56879"/>
                      <a:pt x="36922" y="573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8" name="Google Shape;418;p11"/>
              <p:cNvSpPr/>
              <p:nvPr/>
            </p:nvSpPr>
            <p:spPr>
              <a:xfrm>
                <a:off x="7434751" y="2316471"/>
                <a:ext cx="284824" cy="233740"/>
              </a:xfrm>
              <a:custGeom>
                <a:avLst/>
                <a:gdLst/>
                <a:ahLst/>
                <a:cxnLst/>
                <a:rect l="l" t="t" r="r" b="b"/>
                <a:pathLst>
                  <a:path w="284824" h="233740" extrusionOk="0">
                    <a:moveTo>
                      <a:pt x="145287" y="233740"/>
                    </a:moveTo>
                    <a:cubicBezTo>
                      <a:pt x="144210" y="233740"/>
                      <a:pt x="143133" y="233687"/>
                      <a:pt x="142056" y="233589"/>
                    </a:cubicBezTo>
                    <a:cubicBezTo>
                      <a:pt x="133555" y="232779"/>
                      <a:pt x="126585" y="228853"/>
                      <a:pt x="122419" y="222524"/>
                    </a:cubicBezTo>
                    <a:cubicBezTo>
                      <a:pt x="116784" y="213969"/>
                      <a:pt x="117158" y="203607"/>
                      <a:pt x="117523" y="193593"/>
                    </a:cubicBezTo>
                    <a:cubicBezTo>
                      <a:pt x="117674" y="189489"/>
                      <a:pt x="117825" y="185287"/>
                      <a:pt x="117558" y="181219"/>
                    </a:cubicBezTo>
                    <a:cubicBezTo>
                      <a:pt x="108621" y="195702"/>
                      <a:pt x="91636" y="204845"/>
                      <a:pt x="74527" y="203795"/>
                    </a:cubicBezTo>
                    <a:cubicBezTo>
                      <a:pt x="68571" y="203438"/>
                      <a:pt x="64405" y="201756"/>
                      <a:pt x="61788" y="198640"/>
                    </a:cubicBezTo>
                    <a:cubicBezTo>
                      <a:pt x="58930" y="195239"/>
                      <a:pt x="58459" y="190629"/>
                      <a:pt x="58370" y="186560"/>
                    </a:cubicBezTo>
                    <a:cubicBezTo>
                      <a:pt x="58120" y="175273"/>
                      <a:pt x="61984" y="163576"/>
                      <a:pt x="69817" y="158537"/>
                    </a:cubicBezTo>
                    <a:cubicBezTo>
                      <a:pt x="67948" y="158600"/>
                      <a:pt x="66043" y="158769"/>
                      <a:pt x="64094" y="158947"/>
                    </a:cubicBezTo>
                    <a:cubicBezTo>
                      <a:pt x="61503" y="159178"/>
                      <a:pt x="58833" y="159445"/>
                      <a:pt x="56171" y="159383"/>
                    </a:cubicBezTo>
                    <a:cubicBezTo>
                      <a:pt x="48435" y="159276"/>
                      <a:pt x="39435" y="155537"/>
                      <a:pt x="37940" y="147579"/>
                    </a:cubicBezTo>
                    <a:cubicBezTo>
                      <a:pt x="37263" y="143982"/>
                      <a:pt x="38376" y="140084"/>
                      <a:pt x="40984" y="136496"/>
                    </a:cubicBezTo>
                    <a:cubicBezTo>
                      <a:pt x="33338" y="136185"/>
                      <a:pt x="26029" y="134894"/>
                      <a:pt x="19380" y="131386"/>
                    </a:cubicBezTo>
                    <a:cubicBezTo>
                      <a:pt x="7825" y="125298"/>
                      <a:pt x="36" y="112443"/>
                      <a:pt x="0" y="99384"/>
                    </a:cubicBezTo>
                    <a:cubicBezTo>
                      <a:pt x="-36" y="86325"/>
                      <a:pt x="7674" y="73417"/>
                      <a:pt x="19192" y="67266"/>
                    </a:cubicBezTo>
                    <a:cubicBezTo>
                      <a:pt x="27204" y="62985"/>
                      <a:pt x="37272" y="61445"/>
                      <a:pt x="49966" y="62539"/>
                    </a:cubicBezTo>
                    <a:cubicBezTo>
                      <a:pt x="57622" y="63198"/>
                      <a:pt x="63844" y="65361"/>
                      <a:pt x="68055" y="68655"/>
                    </a:cubicBezTo>
                    <a:cubicBezTo>
                      <a:pt x="67441" y="64818"/>
                      <a:pt x="67236" y="60964"/>
                      <a:pt x="67040" y="57367"/>
                    </a:cubicBezTo>
                    <a:cubicBezTo>
                      <a:pt x="66613" y="49436"/>
                      <a:pt x="67067" y="39786"/>
                      <a:pt x="74349" y="35602"/>
                    </a:cubicBezTo>
                    <a:cubicBezTo>
                      <a:pt x="80215" y="32228"/>
                      <a:pt x="87773" y="34721"/>
                      <a:pt x="92206" y="38932"/>
                    </a:cubicBezTo>
                    <a:cubicBezTo>
                      <a:pt x="94850" y="41442"/>
                      <a:pt x="96772" y="44513"/>
                      <a:pt x="98339" y="47673"/>
                    </a:cubicBezTo>
                    <a:cubicBezTo>
                      <a:pt x="99229" y="24315"/>
                      <a:pt x="105167" y="10980"/>
                      <a:pt x="116036" y="7998"/>
                    </a:cubicBezTo>
                    <a:cubicBezTo>
                      <a:pt x="130386" y="4063"/>
                      <a:pt x="147994" y="19882"/>
                      <a:pt x="153700" y="27457"/>
                    </a:cubicBezTo>
                    <a:cubicBezTo>
                      <a:pt x="153958" y="27048"/>
                      <a:pt x="154207" y="26603"/>
                      <a:pt x="154456" y="26157"/>
                    </a:cubicBezTo>
                    <a:cubicBezTo>
                      <a:pt x="155106" y="25000"/>
                      <a:pt x="155783" y="23807"/>
                      <a:pt x="156700" y="22881"/>
                    </a:cubicBezTo>
                    <a:cubicBezTo>
                      <a:pt x="158747" y="20808"/>
                      <a:pt x="161346" y="18920"/>
                      <a:pt x="164658" y="17104"/>
                    </a:cubicBezTo>
                    <a:cubicBezTo>
                      <a:pt x="181554" y="7855"/>
                      <a:pt x="200622" y="2078"/>
                      <a:pt x="219814" y="378"/>
                    </a:cubicBezTo>
                    <a:cubicBezTo>
                      <a:pt x="236095" y="-1065"/>
                      <a:pt x="248042" y="1615"/>
                      <a:pt x="256312" y="8568"/>
                    </a:cubicBezTo>
                    <a:cubicBezTo>
                      <a:pt x="265035" y="15894"/>
                      <a:pt x="269549" y="28365"/>
                      <a:pt x="268383" y="41932"/>
                    </a:cubicBezTo>
                    <a:cubicBezTo>
                      <a:pt x="267341" y="54065"/>
                      <a:pt x="262267" y="65379"/>
                      <a:pt x="256926" y="75785"/>
                    </a:cubicBezTo>
                    <a:cubicBezTo>
                      <a:pt x="255421" y="78723"/>
                      <a:pt x="253481" y="82141"/>
                      <a:pt x="251122" y="85551"/>
                    </a:cubicBezTo>
                    <a:cubicBezTo>
                      <a:pt x="262828" y="85631"/>
                      <a:pt x="275041" y="87856"/>
                      <a:pt x="281210" y="97551"/>
                    </a:cubicBezTo>
                    <a:cubicBezTo>
                      <a:pt x="285207" y="103826"/>
                      <a:pt x="285893" y="112301"/>
                      <a:pt x="283249" y="122725"/>
                    </a:cubicBezTo>
                    <a:cubicBezTo>
                      <a:pt x="277827" y="144099"/>
                      <a:pt x="262846" y="162837"/>
                      <a:pt x="243181" y="172825"/>
                    </a:cubicBezTo>
                    <a:cubicBezTo>
                      <a:pt x="224354" y="182394"/>
                      <a:pt x="201592" y="183774"/>
                      <a:pt x="181723" y="176644"/>
                    </a:cubicBezTo>
                    <a:cubicBezTo>
                      <a:pt x="184696" y="195818"/>
                      <a:pt x="180441" y="212856"/>
                      <a:pt x="169883" y="223708"/>
                    </a:cubicBezTo>
                    <a:cubicBezTo>
                      <a:pt x="163732" y="230028"/>
                      <a:pt x="154545" y="233722"/>
                      <a:pt x="145296" y="233722"/>
                    </a:cubicBezTo>
                    <a:close/>
                    <a:moveTo>
                      <a:pt x="118564" y="174436"/>
                    </a:moveTo>
                    <a:cubicBezTo>
                      <a:pt x="118635" y="174436"/>
                      <a:pt x="118707" y="174436"/>
                      <a:pt x="118778" y="174454"/>
                    </a:cubicBezTo>
                    <a:cubicBezTo>
                      <a:pt x="119463" y="174543"/>
                      <a:pt x="120015" y="175077"/>
                      <a:pt x="120131" y="175762"/>
                    </a:cubicBezTo>
                    <a:cubicBezTo>
                      <a:pt x="121137" y="181620"/>
                      <a:pt x="120914" y="187771"/>
                      <a:pt x="120701" y="193709"/>
                    </a:cubicBezTo>
                    <a:cubicBezTo>
                      <a:pt x="120336" y="203670"/>
                      <a:pt x="119997" y="213070"/>
                      <a:pt x="125080" y="220779"/>
                    </a:cubicBezTo>
                    <a:cubicBezTo>
                      <a:pt x="128712" y="226289"/>
                      <a:pt x="134846" y="229716"/>
                      <a:pt x="142368" y="230429"/>
                    </a:cubicBezTo>
                    <a:cubicBezTo>
                      <a:pt x="151688" y="231301"/>
                      <a:pt x="161391" y="227900"/>
                      <a:pt x="167605" y="221518"/>
                    </a:cubicBezTo>
                    <a:cubicBezTo>
                      <a:pt x="177788" y="211058"/>
                      <a:pt x="181714" y="193477"/>
                      <a:pt x="178126" y="174498"/>
                    </a:cubicBezTo>
                    <a:cubicBezTo>
                      <a:pt x="178020" y="173928"/>
                      <a:pt x="178233" y="173341"/>
                      <a:pt x="178678" y="172976"/>
                    </a:cubicBezTo>
                    <a:cubicBezTo>
                      <a:pt x="179124" y="172611"/>
                      <a:pt x="179738" y="172513"/>
                      <a:pt x="180281" y="172736"/>
                    </a:cubicBezTo>
                    <a:cubicBezTo>
                      <a:pt x="199909" y="180623"/>
                      <a:pt x="222885" y="179608"/>
                      <a:pt x="241748" y="170030"/>
                    </a:cubicBezTo>
                    <a:cubicBezTo>
                      <a:pt x="260602" y="160451"/>
                      <a:pt x="274970" y="142487"/>
                      <a:pt x="280169" y="121977"/>
                    </a:cubicBezTo>
                    <a:cubicBezTo>
                      <a:pt x="282590" y="112434"/>
                      <a:pt x="282038" y="104796"/>
                      <a:pt x="278531" y="99286"/>
                    </a:cubicBezTo>
                    <a:cubicBezTo>
                      <a:pt x="272745" y="90189"/>
                      <a:pt x="260763" y="88550"/>
                      <a:pt x="248781" y="88764"/>
                    </a:cubicBezTo>
                    <a:cubicBezTo>
                      <a:pt x="242202" y="97177"/>
                      <a:pt x="233069" y="104450"/>
                      <a:pt x="221799" y="102553"/>
                    </a:cubicBezTo>
                    <a:cubicBezTo>
                      <a:pt x="221069" y="102429"/>
                      <a:pt x="220526" y="101815"/>
                      <a:pt x="220482" y="101084"/>
                    </a:cubicBezTo>
                    <a:cubicBezTo>
                      <a:pt x="220304" y="98093"/>
                      <a:pt x="221247" y="95423"/>
                      <a:pt x="223277" y="93153"/>
                    </a:cubicBezTo>
                    <a:cubicBezTo>
                      <a:pt x="228707" y="87073"/>
                      <a:pt x="239950" y="85996"/>
                      <a:pt x="243262" y="85809"/>
                    </a:cubicBezTo>
                    <a:cubicBezTo>
                      <a:pt x="244543" y="85738"/>
                      <a:pt x="245852" y="85675"/>
                      <a:pt x="247178" y="85640"/>
                    </a:cubicBezTo>
                    <a:cubicBezTo>
                      <a:pt x="250045" y="81776"/>
                      <a:pt x="252368" y="77735"/>
                      <a:pt x="254086" y="74388"/>
                    </a:cubicBezTo>
                    <a:cubicBezTo>
                      <a:pt x="259276" y="64258"/>
                      <a:pt x="264208" y="53290"/>
                      <a:pt x="265205" y="41700"/>
                    </a:cubicBezTo>
                    <a:cubicBezTo>
                      <a:pt x="266282" y="29157"/>
                      <a:pt x="262187" y="17701"/>
                      <a:pt x="254255" y="11033"/>
                    </a:cubicBezTo>
                    <a:cubicBezTo>
                      <a:pt x="246662" y="4660"/>
                      <a:pt x="235481" y="2211"/>
                      <a:pt x="220081" y="3573"/>
                    </a:cubicBezTo>
                    <a:cubicBezTo>
                      <a:pt x="201325" y="5229"/>
                      <a:pt x="182684" y="10882"/>
                      <a:pt x="166171" y="19917"/>
                    </a:cubicBezTo>
                    <a:cubicBezTo>
                      <a:pt x="163136" y="21582"/>
                      <a:pt x="160777" y="23291"/>
                      <a:pt x="158943" y="25134"/>
                    </a:cubicBezTo>
                    <a:cubicBezTo>
                      <a:pt x="158329" y="25757"/>
                      <a:pt x="157759" y="26772"/>
                      <a:pt x="157207" y="27742"/>
                    </a:cubicBezTo>
                    <a:cubicBezTo>
                      <a:pt x="156450" y="29086"/>
                      <a:pt x="155667" y="30475"/>
                      <a:pt x="154519" y="31356"/>
                    </a:cubicBezTo>
                    <a:cubicBezTo>
                      <a:pt x="154154" y="31632"/>
                      <a:pt x="153691" y="31739"/>
                      <a:pt x="153246" y="31659"/>
                    </a:cubicBezTo>
                    <a:cubicBezTo>
                      <a:pt x="152801" y="31570"/>
                      <a:pt x="152409" y="31294"/>
                      <a:pt x="152178" y="30902"/>
                    </a:cubicBezTo>
                    <a:cubicBezTo>
                      <a:pt x="148457" y="24573"/>
                      <a:pt x="129994" y="7464"/>
                      <a:pt x="116855" y="11078"/>
                    </a:cubicBezTo>
                    <a:cubicBezTo>
                      <a:pt x="106600" y="13900"/>
                      <a:pt x="101241" y="29104"/>
                      <a:pt x="101375" y="55062"/>
                    </a:cubicBezTo>
                    <a:cubicBezTo>
                      <a:pt x="101375" y="55827"/>
                      <a:pt x="100841" y="56477"/>
                      <a:pt x="100093" y="56629"/>
                    </a:cubicBezTo>
                    <a:cubicBezTo>
                      <a:pt x="99345" y="56780"/>
                      <a:pt x="98597" y="56370"/>
                      <a:pt x="98312" y="55667"/>
                    </a:cubicBezTo>
                    <a:cubicBezTo>
                      <a:pt x="96309" y="50709"/>
                      <a:pt x="94039" y="45092"/>
                      <a:pt x="89998" y="41255"/>
                    </a:cubicBezTo>
                    <a:cubicBezTo>
                      <a:pt x="86419" y="37863"/>
                      <a:pt x="80428" y="35772"/>
                      <a:pt x="75906" y="38371"/>
                    </a:cubicBezTo>
                    <a:cubicBezTo>
                      <a:pt x="70129" y="41691"/>
                      <a:pt x="69817" y="50184"/>
                      <a:pt x="70191" y="57216"/>
                    </a:cubicBezTo>
                    <a:cubicBezTo>
                      <a:pt x="70485" y="62762"/>
                      <a:pt x="70788" y="68468"/>
                      <a:pt x="72426" y="73756"/>
                    </a:cubicBezTo>
                    <a:cubicBezTo>
                      <a:pt x="73058" y="74913"/>
                      <a:pt x="73512" y="76141"/>
                      <a:pt x="73797" y="77432"/>
                    </a:cubicBezTo>
                    <a:cubicBezTo>
                      <a:pt x="73966" y="78225"/>
                      <a:pt x="73512" y="79026"/>
                      <a:pt x="72746" y="79275"/>
                    </a:cubicBezTo>
                    <a:cubicBezTo>
                      <a:pt x="71972" y="79542"/>
                      <a:pt x="71135" y="79159"/>
                      <a:pt x="70797" y="78420"/>
                    </a:cubicBezTo>
                    <a:cubicBezTo>
                      <a:pt x="70289" y="77281"/>
                      <a:pt x="69853" y="76124"/>
                      <a:pt x="69479" y="74940"/>
                    </a:cubicBezTo>
                    <a:cubicBezTo>
                      <a:pt x="65304" y="67658"/>
                      <a:pt x="53545" y="66047"/>
                      <a:pt x="49664" y="65709"/>
                    </a:cubicBezTo>
                    <a:cubicBezTo>
                      <a:pt x="37593" y="64658"/>
                      <a:pt x="28112" y="66091"/>
                      <a:pt x="20661" y="70070"/>
                    </a:cubicBezTo>
                    <a:cubicBezTo>
                      <a:pt x="10148" y="75688"/>
                      <a:pt x="3116" y="87465"/>
                      <a:pt x="3151" y="99375"/>
                    </a:cubicBezTo>
                    <a:cubicBezTo>
                      <a:pt x="3187" y="111295"/>
                      <a:pt x="10291" y="123027"/>
                      <a:pt x="20839" y="128582"/>
                    </a:cubicBezTo>
                    <a:cubicBezTo>
                      <a:pt x="27712" y="132197"/>
                      <a:pt x="35483" y="133282"/>
                      <a:pt x="43682" y="133398"/>
                    </a:cubicBezTo>
                    <a:cubicBezTo>
                      <a:pt x="44278" y="132829"/>
                      <a:pt x="44901" y="132277"/>
                      <a:pt x="45578" y="131734"/>
                    </a:cubicBezTo>
                    <a:cubicBezTo>
                      <a:pt x="52770" y="125956"/>
                      <a:pt x="62171" y="122885"/>
                      <a:pt x="71384" y="123348"/>
                    </a:cubicBezTo>
                    <a:cubicBezTo>
                      <a:pt x="72230" y="123393"/>
                      <a:pt x="72889" y="124078"/>
                      <a:pt x="72898" y="124924"/>
                    </a:cubicBezTo>
                    <a:cubicBezTo>
                      <a:pt x="72933" y="132588"/>
                      <a:pt x="64005" y="135793"/>
                      <a:pt x="55646" y="136247"/>
                    </a:cubicBezTo>
                    <a:cubicBezTo>
                      <a:pt x="52067" y="136443"/>
                      <a:pt x="48631" y="136550"/>
                      <a:pt x="45026" y="136585"/>
                    </a:cubicBezTo>
                    <a:cubicBezTo>
                      <a:pt x="42782" y="139016"/>
                      <a:pt x="40254" y="142808"/>
                      <a:pt x="41038" y="146992"/>
                    </a:cubicBezTo>
                    <a:cubicBezTo>
                      <a:pt x="42150" y="152929"/>
                      <a:pt x="49503" y="156125"/>
                      <a:pt x="56198" y="156214"/>
                    </a:cubicBezTo>
                    <a:cubicBezTo>
                      <a:pt x="58681" y="156249"/>
                      <a:pt x="61289" y="156009"/>
                      <a:pt x="63800" y="155787"/>
                    </a:cubicBezTo>
                    <a:cubicBezTo>
                      <a:pt x="68420" y="155368"/>
                      <a:pt x="73182" y="154950"/>
                      <a:pt x="77865" y="156063"/>
                    </a:cubicBezTo>
                    <a:cubicBezTo>
                      <a:pt x="78630" y="156249"/>
                      <a:pt x="79138" y="156953"/>
                      <a:pt x="79075" y="157736"/>
                    </a:cubicBezTo>
                    <a:cubicBezTo>
                      <a:pt x="79013" y="158519"/>
                      <a:pt x="78390" y="159133"/>
                      <a:pt x="77607" y="159187"/>
                    </a:cubicBezTo>
                    <a:cubicBezTo>
                      <a:pt x="66791" y="159961"/>
                      <a:pt x="61254" y="173831"/>
                      <a:pt x="61530" y="186489"/>
                    </a:cubicBezTo>
                    <a:cubicBezTo>
                      <a:pt x="61610" y="190005"/>
                      <a:pt x="61984" y="193949"/>
                      <a:pt x="64209" y="196593"/>
                    </a:cubicBezTo>
                    <a:cubicBezTo>
                      <a:pt x="66203" y="198969"/>
                      <a:pt x="69737" y="200322"/>
                      <a:pt x="74705" y="200616"/>
                    </a:cubicBezTo>
                    <a:cubicBezTo>
                      <a:pt x="92232" y="201622"/>
                      <a:pt x="109680" y="191261"/>
                      <a:pt x="117113" y="175344"/>
                    </a:cubicBezTo>
                    <a:cubicBezTo>
                      <a:pt x="117380" y="174783"/>
                      <a:pt x="117941" y="174427"/>
                      <a:pt x="118555" y="174427"/>
                    </a:cubicBezTo>
                    <a:close/>
                    <a:moveTo>
                      <a:pt x="69524" y="126473"/>
                    </a:moveTo>
                    <a:cubicBezTo>
                      <a:pt x="62100" y="126499"/>
                      <a:pt x="54658" y="128956"/>
                      <a:pt x="48684" y="133354"/>
                    </a:cubicBezTo>
                    <a:cubicBezTo>
                      <a:pt x="50928" y="133292"/>
                      <a:pt x="53207" y="133194"/>
                      <a:pt x="55494" y="133069"/>
                    </a:cubicBezTo>
                    <a:cubicBezTo>
                      <a:pt x="61423" y="132749"/>
                      <a:pt x="68242" y="130817"/>
                      <a:pt x="69524" y="126473"/>
                    </a:cubicBezTo>
                    <a:close/>
                    <a:moveTo>
                      <a:pt x="223677" y="99589"/>
                    </a:moveTo>
                    <a:cubicBezTo>
                      <a:pt x="232001" y="100381"/>
                      <a:pt x="239069" y="95298"/>
                      <a:pt x="244570" y="88898"/>
                    </a:cubicBezTo>
                    <a:cubicBezTo>
                      <a:pt x="244196" y="88916"/>
                      <a:pt x="243822" y="88933"/>
                      <a:pt x="243448" y="88960"/>
                    </a:cubicBezTo>
                    <a:cubicBezTo>
                      <a:pt x="237244" y="89307"/>
                      <a:pt x="229321" y="91141"/>
                      <a:pt x="225654" y="95254"/>
                    </a:cubicBezTo>
                    <a:cubicBezTo>
                      <a:pt x="224487" y="96562"/>
                      <a:pt x="223838" y="97987"/>
                      <a:pt x="223677" y="995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19" name="Google Shape;419;p11"/>
            <p:cNvGrpSpPr/>
            <p:nvPr/>
          </p:nvGrpSpPr>
          <p:grpSpPr>
            <a:xfrm>
              <a:off x="8430773" y="1017719"/>
              <a:ext cx="717186" cy="697660"/>
              <a:chOff x="7382716" y="1724976"/>
              <a:chExt cx="306765" cy="298413"/>
            </a:xfrm>
          </p:grpSpPr>
          <p:sp>
            <p:nvSpPr>
              <p:cNvPr id="420" name="Google Shape;420;p11"/>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1" name="Google Shape;421;p11"/>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22" name="Google Shape;422;p11"/>
            <p:cNvGrpSpPr/>
            <p:nvPr/>
          </p:nvGrpSpPr>
          <p:grpSpPr>
            <a:xfrm rot="10800000">
              <a:off x="8642265" y="-35029"/>
              <a:ext cx="433747" cy="949342"/>
              <a:chOff x="7758834" y="2104435"/>
              <a:chExt cx="209641" cy="458819"/>
            </a:xfrm>
          </p:grpSpPr>
          <p:sp>
            <p:nvSpPr>
              <p:cNvPr id="423" name="Google Shape;423;p11"/>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11"/>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11"/>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11"/>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11"/>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428" name="Google Shape;428;p11"/>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429" name="Google Shape;429;p11"/>
          <p:cNvSpPr txBox="1">
            <a:spLocks noGrp="1"/>
          </p:cNvSpPr>
          <p:nvPr>
            <p:ph type="title" hasCustomPrompt="1"/>
          </p:nvPr>
        </p:nvSpPr>
        <p:spPr>
          <a:xfrm>
            <a:off x="2040100" y="1707675"/>
            <a:ext cx="5063700" cy="11319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30" name="Google Shape;430;p11"/>
          <p:cNvSpPr txBox="1">
            <a:spLocks noGrp="1"/>
          </p:cNvSpPr>
          <p:nvPr>
            <p:ph type="subTitle" idx="1"/>
          </p:nvPr>
        </p:nvSpPr>
        <p:spPr>
          <a:xfrm>
            <a:off x="2040100" y="2972175"/>
            <a:ext cx="5063700" cy="388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431"/>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432"/>
        <p:cNvGrpSpPr/>
        <p:nvPr/>
      </p:nvGrpSpPr>
      <p:grpSpPr>
        <a:xfrm>
          <a:off x="0" y="0"/>
          <a:ext cx="0" cy="0"/>
          <a:chOff x="0" y="0"/>
          <a:chExt cx="0" cy="0"/>
        </a:xfrm>
      </p:grpSpPr>
      <p:grpSp>
        <p:nvGrpSpPr>
          <p:cNvPr id="433" name="Google Shape;433;p13"/>
          <p:cNvGrpSpPr/>
          <p:nvPr/>
        </p:nvGrpSpPr>
        <p:grpSpPr>
          <a:xfrm>
            <a:off x="-628387" y="-269629"/>
            <a:ext cx="10023940" cy="5660070"/>
            <a:chOff x="-628387" y="-269629"/>
            <a:chExt cx="10023940" cy="5660070"/>
          </a:xfrm>
        </p:grpSpPr>
        <p:sp>
          <p:nvSpPr>
            <p:cNvPr id="434" name="Google Shape;434;p13"/>
            <p:cNvSpPr/>
            <p:nvPr/>
          </p:nvSpPr>
          <p:spPr>
            <a:xfrm rot="2700000">
              <a:off x="-338406" y="3864020"/>
              <a:ext cx="1168628" cy="1304253"/>
            </a:xfrm>
            <a:custGeom>
              <a:avLst/>
              <a:gdLst/>
              <a:ahLst/>
              <a:cxnLst/>
              <a:rect l="l" t="t" r="r" b="b"/>
              <a:pathLst>
                <a:path w="412142" h="459973" extrusionOk="0">
                  <a:moveTo>
                    <a:pt x="287446" y="448763"/>
                  </a:moveTo>
                  <a:cubicBezTo>
                    <a:pt x="270586" y="450027"/>
                    <a:pt x="254269" y="446778"/>
                    <a:pt x="238343" y="441944"/>
                  </a:cubicBezTo>
                  <a:cubicBezTo>
                    <a:pt x="225694" y="438108"/>
                    <a:pt x="214068" y="439523"/>
                    <a:pt x="202317" y="444864"/>
                  </a:cubicBezTo>
                  <a:cubicBezTo>
                    <a:pt x="192499" y="449333"/>
                    <a:pt x="182626" y="453926"/>
                    <a:pt x="172354" y="457095"/>
                  </a:cubicBezTo>
                  <a:cubicBezTo>
                    <a:pt x="134316" y="468837"/>
                    <a:pt x="89014" y="442968"/>
                    <a:pt x="74406" y="410058"/>
                  </a:cubicBezTo>
                  <a:cubicBezTo>
                    <a:pt x="69430" y="398833"/>
                    <a:pt x="65789" y="386851"/>
                    <a:pt x="62959" y="374887"/>
                  </a:cubicBezTo>
                  <a:cubicBezTo>
                    <a:pt x="59247" y="359175"/>
                    <a:pt x="52187" y="346000"/>
                    <a:pt x="39600" y="335763"/>
                  </a:cubicBezTo>
                  <a:cubicBezTo>
                    <a:pt x="19722" y="319588"/>
                    <a:pt x="6245" y="299577"/>
                    <a:pt x="1874" y="273770"/>
                  </a:cubicBezTo>
                  <a:cubicBezTo>
                    <a:pt x="-1491" y="253892"/>
                    <a:pt x="-236" y="234407"/>
                    <a:pt x="4927" y="215098"/>
                  </a:cubicBezTo>
                  <a:cubicBezTo>
                    <a:pt x="7794" y="204363"/>
                    <a:pt x="10589" y="193538"/>
                    <a:pt x="14461" y="183140"/>
                  </a:cubicBezTo>
                  <a:cubicBezTo>
                    <a:pt x="22544" y="161464"/>
                    <a:pt x="23648" y="139584"/>
                    <a:pt x="19144" y="117026"/>
                  </a:cubicBezTo>
                  <a:cubicBezTo>
                    <a:pt x="16437" y="103486"/>
                    <a:pt x="14924" y="89706"/>
                    <a:pt x="18111" y="75953"/>
                  </a:cubicBezTo>
                  <a:cubicBezTo>
                    <a:pt x="22882" y="55354"/>
                    <a:pt x="34704" y="39180"/>
                    <a:pt x="50959" y="26343"/>
                  </a:cubicBezTo>
                  <a:cubicBezTo>
                    <a:pt x="79756" y="3599"/>
                    <a:pt x="112569" y="-4974"/>
                    <a:pt x="148523" y="2806"/>
                  </a:cubicBezTo>
                  <a:cubicBezTo>
                    <a:pt x="176520" y="8868"/>
                    <a:pt x="196264" y="26512"/>
                    <a:pt x="209697" y="51633"/>
                  </a:cubicBezTo>
                  <a:cubicBezTo>
                    <a:pt x="220726" y="72259"/>
                    <a:pt x="227625" y="94326"/>
                    <a:pt x="233242" y="116866"/>
                  </a:cubicBezTo>
                  <a:cubicBezTo>
                    <a:pt x="238788" y="139139"/>
                    <a:pt x="246907" y="160156"/>
                    <a:pt x="261880" y="178031"/>
                  </a:cubicBezTo>
                  <a:cubicBezTo>
                    <a:pt x="272642" y="190885"/>
                    <a:pt x="286209" y="200250"/>
                    <a:pt x="300549" y="208315"/>
                  </a:cubicBezTo>
                  <a:cubicBezTo>
                    <a:pt x="319234" y="218828"/>
                    <a:pt x="338391" y="228522"/>
                    <a:pt x="357495" y="238278"/>
                  </a:cubicBezTo>
                  <a:cubicBezTo>
                    <a:pt x="371453" y="245409"/>
                    <a:pt x="384289" y="253884"/>
                    <a:pt x="394375" y="266088"/>
                  </a:cubicBezTo>
                  <a:cubicBezTo>
                    <a:pt x="409366" y="284230"/>
                    <a:pt x="413772" y="305301"/>
                    <a:pt x="411636" y="328214"/>
                  </a:cubicBezTo>
                  <a:cubicBezTo>
                    <a:pt x="409971" y="346062"/>
                    <a:pt x="403874" y="362380"/>
                    <a:pt x="394313" y="377397"/>
                  </a:cubicBezTo>
                  <a:cubicBezTo>
                    <a:pt x="382669" y="395690"/>
                    <a:pt x="369575" y="412809"/>
                    <a:pt x="353516" y="427586"/>
                  </a:cubicBezTo>
                  <a:cubicBezTo>
                    <a:pt x="337955" y="441909"/>
                    <a:pt x="319608" y="448479"/>
                    <a:pt x="298733" y="448754"/>
                  </a:cubicBezTo>
                  <a:cubicBezTo>
                    <a:pt x="294968" y="448799"/>
                    <a:pt x="291211" y="448754"/>
                    <a:pt x="287446" y="44875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435;p13"/>
            <p:cNvSpPr/>
            <p:nvPr/>
          </p:nvSpPr>
          <p:spPr>
            <a:xfrm>
              <a:off x="8227130" y="3975818"/>
              <a:ext cx="1168423" cy="1304023"/>
            </a:xfrm>
            <a:custGeom>
              <a:avLst/>
              <a:gdLst/>
              <a:ahLst/>
              <a:cxnLst/>
              <a:rect l="l" t="t" r="r" b="b"/>
              <a:pathLst>
                <a:path w="412142" h="459973" extrusionOk="0">
                  <a:moveTo>
                    <a:pt x="287446" y="448763"/>
                  </a:moveTo>
                  <a:cubicBezTo>
                    <a:pt x="270586" y="450027"/>
                    <a:pt x="254269" y="446778"/>
                    <a:pt x="238343" y="441944"/>
                  </a:cubicBezTo>
                  <a:cubicBezTo>
                    <a:pt x="225694" y="438108"/>
                    <a:pt x="214068" y="439523"/>
                    <a:pt x="202317" y="444864"/>
                  </a:cubicBezTo>
                  <a:cubicBezTo>
                    <a:pt x="192499" y="449333"/>
                    <a:pt x="182626" y="453926"/>
                    <a:pt x="172354" y="457095"/>
                  </a:cubicBezTo>
                  <a:cubicBezTo>
                    <a:pt x="134316" y="468837"/>
                    <a:pt x="89014" y="442968"/>
                    <a:pt x="74406" y="410058"/>
                  </a:cubicBezTo>
                  <a:cubicBezTo>
                    <a:pt x="69430" y="398833"/>
                    <a:pt x="65789" y="386851"/>
                    <a:pt x="62959" y="374887"/>
                  </a:cubicBezTo>
                  <a:cubicBezTo>
                    <a:pt x="59247" y="359175"/>
                    <a:pt x="52187" y="346000"/>
                    <a:pt x="39600" y="335763"/>
                  </a:cubicBezTo>
                  <a:cubicBezTo>
                    <a:pt x="19722" y="319588"/>
                    <a:pt x="6245" y="299577"/>
                    <a:pt x="1874" y="273770"/>
                  </a:cubicBezTo>
                  <a:cubicBezTo>
                    <a:pt x="-1491" y="253892"/>
                    <a:pt x="-236" y="234407"/>
                    <a:pt x="4927" y="215098"/>
                  </a:cubicBezTo>
                  <a:cubicBezTo>
                    <a:pt x="7794" y="204363"/>
                    <a:pt x="10589" y="193538"/>
                    <a:pt x="14461" y="183140"/>
                  </a:cubicBezTo>
                  <a:cubicBezTo>
                    <a:pt x="22544" y="161464"/>
                    <a:pt x="23648" y="139584"/>
                    <a:pt x="19144" y="117026"/>
                  </a:cubicBezTo>
                  <a:cubicBezTo>
                    <a:pt x="16437" y="103486"/>
                    <a:pt x="14924" y="89706"/>
                    <a:pt x="18111" y="75953"/>
                  </a:cubicBezTo>
                  <a:cubicBezTo>
                    <a:pt x="22882" y="55354"/>
                    <a:pt x="34704" y="39180"/>
                    <a:pt x="50959" y="26343"/>
                  </a:cubicBezTo>
                  <a:cubicBezTo>
                    <a:pt x="79756" y="3599"/>
                    <a:pt x="112569" y="-4974"/>
                    <a:pt x="148523" y="2806"/>
                  </a:cubicBezTo>
                  <a:cubicBezTo>
                    <a:pt x="176520" y="8868"/>
                    <a:pt x="196264" y="26512"/>
                    <a:pt x="209697" y="51633"/>
                  </a:cubicBezTo>
                  <a:cubicBezTo>
                    <a:pt x="220726" y="72259"/>
                    <a:pt x="227625" y="94326"/>
                    <a:pt x="233242" y="116866"/>
                  </a:cubicBezTo>
                  <a:cubicBezTo>
                    <a:pt x="238788" y="139139"/>
                    <a:pt x="246907" y="160156"/>
                    <a:pt x="261880" y="178031"/>
                  </a:cubicBezTo>
                  <a:cubicBezTo>
                    <a:pt x="272642" y="190885"/>
                    <a:pt x="286209" y="200250"/>
                    <a:pt x="300549" y="208315"/>
                  </a:cubicBezTo>
                  <a:cubicBezTo>
                    <a:pt x="319234" y="218828"/>
                    <a:pt x="338391" y="228522"/>
                    <a:pt x="357495" y="238278"/>
                  </a:cubicBezTo>
                  <a:cubicBezTo>
                    <a:pt x="371453" y="245409"/>
                    <a:pt x="384289" y="253884"/>
                    <a:pt x="394375" y="266088"/>
                  </a:cubicBezTo>
                  <a:cubicBezTo>
                    <a:pt x="409366" y="284230"/>
                    <a:pt x="413772" y="305301"/>
                    <a:pt x="411636" y="328214"/>
                  </a:cubicBezTo>
                  <a:cubicBezTo>
                    <a:pt x="409971" y="346062"/>
                    <a:pt x="403874" y="362380"/>
                    <a:pt x="394313" y="377397"/>
                  </a:cubicBezTo>
                  <a:cubicBezTo>
                    <a:pt x="382669" y="395690"/>
                    <a:pt x="369575" y="412809"/>
                    <a:pt x="353516" y="427586"/>
                  </a:cubicBezTo>
                  <a:cubicBezTo>
                    <a:pt x="337955" y="441909"/>
                    <a:pt x="319608" y="448479"/>
                    <a:pt x="298733" y="448754"/>
                  </a:cubicBezTo>
                  <a:cubicBezTo>
                    <a:pt x="294968" y="448799"/>
                    <a:pt x="291211" y="448754"/>
                    <a:pt x="287446" y="44875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36" name="Google Shape;436;p13"/>
            <p:cNvGrpSpPr/>
            <p:nvPr/>
          </p:nvGrpSpPr>
          <p:grpSpPr>
            <a:xfrm rot="2700000">
              <a:off x="7931163" y="115590"/>
              <a:ext cx="793970" cy="433737"/>
              <a:chOff x="5496480" y="1487027"/>
              <a:chExt cx="349273" cy="190816"/>
            </a:xfrm>
          </p:grpSpPr>
          <p:sp>
            <p:nvSpPr>
              <p:cNvPr id="437" name="Google Shape;437;p13"/>
              <p:cNvSpPr/>
              <p:nvPr/>
            </p:nvSpPr>
            <p:spPr>
              <a:xfrm>
                <a:off x="5496480" y="1487027"/>
                <a:ext cx="349273" cy="190816"/>
              </a:xfrm>
              <a:custGeom>
                <a:avLst/>
                <a:gdLst/>
                <a:ahLst/>
                <a:cxnLst/>
                <a:rect l="l" t="t" r="r" b="b"/>
                <a:pathLst>
                  <a:path w="349273" h="190816" extrusionOk="0">
                    <a:moveTo>
                      <a:pt x="349273" y="14604"/>
                    </a:moveTo>
                    <a:cubicBezTo>
                      <a:pt x="341983" y="19179"/>
                      <a:pt x="334781" y="23924"/>
                      <a:pt x="327232" y="28037"/>
                    </a:cubicBezTo>
                    <a:cubicBezTo>
                      <a:pt x="321535" y="31143"/>
                      <a:pt x="317200" y="35390"/>
                      <a:pt x="314253" y="40953"/>
                    </a:cubicBezTo>
                    <a:cubicBezTo>
                      <a:pt x="310310" y="48377"/>
                      <a:pt x="305948" y="55739"/>
                      <a:pt x="303259" y="63626"/>
                    </a:cubicBezTo>
                    <a:cubicBezTo>
                      <a:pt x="296601" y="83139"/>
                      <a:pt x="285340" y="99260"/>
                      <a:pt x="270162" y="112996"/>
                    </a:cubicBezTo>
                    <a:cubicBezTo>
                      <a:pt x="256284" y="125547"/>
                      <a:pt x="241739" y="137040"/>
                      <a:pt x="224380" y="144482"/>
                    </a:cubicBezTo>
                    <a:cubicBezTo>
                      <a:pt x="221843" y="145568"/>
                      <a:pt x="219235" y="146636"/>
                      <a:pt x="216555" y="147170"/>
                    </a:cubicBezTo>
                    <a:cubicBezTo>
                      <a:pt x="210840" y="148310"/>
                      <a:pt x="206808" y="143992"/>
                      <a:pt x="208615" y="138438"/>
                    </a:cubicBezTo>
                    <a:cubicBezTo>
                      <a:pt x="209905" y="134485"/>
                      <a:pt x="211552" y="130408"/>
                      <a:pt x="214018" y="127114"/>
                    </a:cubicBezTo>
                    <a:cubicBezTo>
                      <a:pt x="225172" y="112248"/>
                      <a:pt x="236442" y="97453"/>
                      <a:pt x="248139" y="83015"/>
                    </a:cubicBezTo>
                    <a:cubicBezTo>
                      <a:pt x="255350" y="74113"/>
                      <a:pt x="263406" y="65887"/>
                      <a:pt x="271791" y="56567"/>
                    </a:cubicBezTo>
                    <a:cubicBezTo>
                      <a:pt x="266139" y="58828"/>
                      <a:pt x="261447" y="60956"/>
                      <a:pt x="256587" y="62602"/>
                    </a:cubicBezTo>
                    <a:cubicBezTo>
                      <a:pt x="244943" y="66546"/>
                      <a:pt x="235454" y="74041"/>
                      <a:pt x="225395" y="80700"/>
                    </a:cubicBezTo>
                    <a:cubicBezTo>
                      <a:pt x="211392" y="89967"/>
                      <a:pt x="200069" y="102127"/>
                      <a:pt x="188043" y="113575"/>
                    </a:cubicBezTo>
                    <a:cubicBezTo>
                      <a:pt x="169304" y="131405"/>
                      <a:pt x="149462" y="147891"/>
                      <a:pt x="127599" y="161823"/>
                    </a:cubicBezTo>
                    <a:cubicBezTo>
                      <a:pt x="113765" y="170635"/>
                      <a:pt x="99843" y="179306"/>
                      <a:pt x="84558" y="185440"/>
                    </a:cubicBezTo>
                    <a:cubicBezTo>
                      <a:pt x="79449" y="187487"/>
                      <a:pt x="74036" y="188804"/>
                      <a:pt x="68749" y="190407"/>
                    </a:cubicBezTo>
                    <a:cubicBezTo>
                      <a:pt x="67912" y="190656"/>
                      <a:pt x="67004" y="190692"/>
                      <a:pt x="66114" y="190754"/>
                    </a:cubicBezTo>
                    <a:cubicBezTo>
                      <a:pt x="55654" y="191493"/>
                      <a:pt x="51141" y="185680"/>
                      <a:pt x="54675" y="175825"/>
                    </a:cubicBezTo>
                    <a:cubicBezTo>
                      <a:pt x="57933" y="166736"/>
                      <a:pt x="64031" y="159588"/>
                      <a:pt x="70796" y="152948"/>
                    </a:cubicBezTo>
                    <a:cubicBezTo>
                      <a:pt x="85021" y="138972"/>
                      <a:pt x="102327" y="129705"/>
                      <a:pt x="120139" y="121453"/>
                    </a:cubicBezTo>
                    <a:cubicBezTo>
                      <a:pt x="149631" y="107788"/>
                      <a:pt x="177716" y="91551"/>
                      <a:pt x="206007" y="75670"/>
                    </a:cubicBezTo>
                    <a:cubicBezTo>
                      <a:pt x="210440" y="73178"/>
                      <a:pt x="214900" y="70730"/>
                      <a:pt x="219252" y="67828"/>
                    </a:cubicBezTo>
                    <a:cubicBezTo>
                      <a:pt x="218211" y="68068"/>
                      <a:pt x="217161" y="68246"/>
                      <a:pt x="216137" y="68540"/>
                    </a:cubicBezTo>
                    <a:cubicBezTo>
                      <a:pt x="188799" y="76436"/>
                      <a:pt x="161604" y="84866"/>
                      <a:pt x="134097" y="92112"/>
                    </a:cubicBezTo>
                    <a:cubicBezTo>
                      <a:pt x="100555" y="100943"/>
                      <a:pt x="66568" y="107833"/>
                      <a:pt x="32037" y="111634"/>
                    </a:cubicBezTo>
                    <a:cubicBezTo>
                      <a:pt x="24800" y="112435"/>
                      <a:pt x="17447" y="112257"/>
                      <a:pt x="10148" y="112480"/>
                    </a:cubicBezTo>
                    <a:cubicBezTo>
                      <a:pt x="9053" y="112515"/>
                      <a:pt x="7931" y="112355"/>
                      <a:pt x="6854" y="112133"/>
                    </a:cubicBezTo>
                    <a:cubicBezTo>
                      <a:pt x="347" y="110779"/>
                      <a:pt x="-2253" y="104824"/>
                      <a:pt x="2269" y="100008"/>
                    </a:cubicBezTo>
                    <a:cubicBezTo>
                      <a:pt x="6445" y="95566"/>
                      <a:pt x="11545" y="91801"/>
                      <a:pt x="16762" y="88587"/>
                    </a:cubicBezTo>
                    <a:cubicBezTo>
                      <a:pt x="37031" y="76071"/>
                      <a:pt x="59784" y="70801"/>
                      <a:pt x="82876" y="66617"/>
                    </a:cubicBezTo>
                    <a:cubicBezTo>
                      <a:pt x="100956" y="63350"/>
                      <a:pt x="119267" y="63519"/>
                      <a:pt x="137507" y="62522"/>
                    </a:cubicBezTo>
                    <a:cubicBezTo>
                      <a:pt x="154447" y="61597"/>
                      <a:pt x="171236" y="59522"/>
                      <a:pt x="187918" y="56238"/>
                    </a:cubicBezTo>
                    <a:cubicBezTo>
                      <a:pt x="199535" y="53950"/>
                      <a:pt x="211401" y="52944"/>
                      <a:pt x="223018" y="50665"/>
                    </a:cubicBezTo>
                    <a:cubicBezTo>
                      <a:pt x="234395" y="48431"/>
                      <a:pt x="245602" y="45333"/>
                      <a:pt x="256872" y="42573"/>
                    </a:cubicBezTo>
                    <a:cubicBezTo>
                      <a:pt x="257905" y="42324"/>
                      <a:pt x="258875" y="41781"/>
                      <a:pt x="259872" y="41380"/>
                    </a:cubicBezTo>
                    <a:cubicBezTo>
                      <a:pt x="259801" y="41185"/>
                      <a:pt x="259729" y="40998"/>
                      <a:pt x="259667" y="40802"/>
                    </a:cubicBezTo>
                    <a:cubicBezTo>
                      <a:pt x="250934" y="40882"/>
                      <a:pt x="242201" y="41131"/>
                      <a:pt x="233469" y="41015"/>
                    </a:cubicBezTo>
                    <a:cubicBezTo>
                      <a:pt x="209505" y="40686"/>
                      <a:pt x="185621" y="39280"/>
                      <a:pt x="162147" y="34081"/>
                    </a:cubicBezTo>
                    <a:cubicBezTo>
                      <a:pt x="149230" y="31223"/>
                      <a:pt x="136786" y="26924"/>
                      <a:pt x="125026" y="20764"/>
                    </a:cubicBezTo>
                    <a:cubicBezTo>
                      <a:pt x="123655" y="20043"/>
                      <a:pt x="122293" y="19286"/>
                      <a:pt x="121038" y="18378"/>
                    </a:cubicBezTo>
                    <a:cubicBezTo>
                      <a:pt x="116552" y="15129"/>
                      <a:pt x="117077" y="9191"/>
                      <a:pt x="122115" y="6859"/>
                    </a:cubicBezTo>
                    <a:cubicBezTo>
                      <a:pt x="123905" y="6031"/>
                      <a:pt x="125845" y="5364"/>
                      <a:pt x="127795" y="5034"/>
                    </a:cubicBezTo>
                    <a:cubicBezTo>
                      <a:pt x="164159" y="-1144"/>
                      <a:pt x="200479" y="-2800"/>
                      <a:pt x="236575" y="6797"/>
                    </a:cubicBezTo>
                    <a:cubicBezTo>
                      <a:pt x="243092" y="8532"/>
                      <a:pt x="249670" y="10375"/>
                      <a:pt x="255839" y="13046"/>
                    </a:cubicBezTo>
                    <a:cubicBezTo>
                      <a:pt x="278290" y="22767"/>
                      <a:pt x="300598" y="20746"/>
                      <a:pt x="322932" y="12948"/>
                    </a:cubicBezTo>
                    <a:cubicBezTo>
                      <a:pt x="329306" y="10722"/>
                      <a:pt x="335529" y="8078"/>
                      <a:pt x="341831" y="5639"/>
                    </a:cubicBezTo>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8" name="Google Shape;438;p13"/>
              <p:cNvSpPr/>
              <p:nvPr/>
            </p:nvSpPr>
            <p:spPr>
              <a:xfrm>
                <a:off x="5576943" y="1501827"/>
                <a:ext cx="250534" cy="153334"/>
              </a:xfrm>
              <a:custGeom>
                <a:avLst/>
                <a:gdLst/>
                <a:ahLst/>
                <a:cxnLst/>
                <a:rect l="l" t="t" r="r" b="b"/>
                <a:pathLst>
                  <a:path w="250534" h="153334" extrusionOk="0">
                    <a:moveTo>
                      <a:pt x="2181" y="153326"/>
                    </a:moveTo>
                    <a:lnTo>
                      <a:pt x="0" y="151020"/>
                    </a:lnTo>
                    <a:cubicBezTo>
                      <a:pt x="20376" y="131766"/>
                      <a:pt x="45471" y="118226"/>
                      <a:pt x="69746" y="105131"/>
                    </a:cubicBezTo>
                    <a:cubicBezTo>
                      <a:pt x="89215" y="94627"/>
                      <a:pt x="109351" y="83767"/>
                      <a:pt x="126905" y="70022"/>
                    </a:cubicBezTo>
                    <a:cubicBezTo>
                      <a:pt x="130840" y="66942"/>
                      <a:pt x="134739" y="63648"/>
                      <a:pt x="138495" y="60461"/>
                    </a:cubicBezTo>
                    <a:cubicBezTo>
                      <a:pt x="144362" y="55503"/>
                      <a:pt x="150415" y="50376"/>
                      <a:pt x="156842" y="45871"/>
                    </a:cubicBezTo>
                    <a:cubicBezTo>
                      <a:pt x="167960" y="38073"/>
                      <a:pt x="179738" y="32305"/>
                      <a:pt x="193989" y="25575"/>
                    </a:cubicBezTo>
                    <a:cubicBezTo>
                      <a:pt x="212220" y="16958"/>
                      <a:pt x="230799" y="8350"/>
                      <a:pt x="249217" y="0"/>
                    </a:cubicBezTo>
                    <a:lnTo>
                      <a:pt x="250534" y="2893"/>
                    </a:lnTo>
                    <a:cubicBezTo>
                      <a:pt x="232134" y="11243"/>
                      <a:pt x="213574" y="19833"/>
                      <a:pt x="195351" y="28450"/>
                    </a:cubicBezTo>
                    <a:cubicBezTo>
                      <a:pt x="183681" y="33969"/>
                      <a:pt x="170453" y="40219"/>
                      <a:pt x="158676" y="48480"/>
                    </a:cubicBezTo>
                    <a:cubicBezTo>
                      <a:pt x="152373" y="52895"/>
                      <a:pt x="146373" y="57978"/>
                      <a:pt x="140560" y="62892"/>
                    </a:cubicBezTo>
                    <a:cubicBezTo>
                      <a:pt x="136768" y="66096"/>
                      <a:pt x="132851" y="69408"/>
                      <a:pt x="128872" y="72532"/>
                    </a:cubicBezTo>
                    <a:cubicBezTo>
                      <a:pt x="111104" y="86437"/>
                      <a:pt x="90853" y="97369"/>
                      <a:pt x="71260" y="107935"/>
                    </a:cubicBezTo>
                    <a:cubicBezTo>
                      <a:pt x="47171" y="120932"/>
                      <a:pt x="22255" y="134374"/>
                      <a:pt x="2190" y="15333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9" name="Google Shape;439;p13"/>
              <p:cNvSpPr/>
              <p:nvPr/>
            </p:nvSpPr>
            <p:spPr>
              <a:xfrm>
                <a:off x="5526283" y="1546247"/>
                <a:ext cx="207680" cy="38723"/>
              </a:xfrm>
              <a:custGeom>
                <a:avLst/>
                <a:gdLst/>
                <a:ahLst/>
                <a:cxnLst/>
                <a:rect l="l" t="t" r="r" b="b"/>
                <a:pathLst>
                  <a:path w="207680" h="38723" extrusionOk="0">
                    <a:moveTo>
                      <a:pt x="1371" y="38723"/>
                    </a:moveTo>
                    <a:lnTo>
                      <a:pt x="0" y="35857"/>
                    </a:lnTo>
                    <a:cubicBezTo>
                      <a:pt x="35616" y="18792"/>
                      <a:pt x="75212" y="14457"/>
                      <a:pt x="113499" y="10273"/>
                    </a:cubicBezTo>
                    <a:lnTo>
                      <a:pt x="207333" y="0"/>
                    </a:lnTo>
                    <a:lnTo>
                      <a:pt x="207680" y="3151"/>
                    </a:lnTo>
                    <a:lnTo>
                      <a:pt x="113837" y="13424"/>
                    </a:lnTo>
                    <a:cubicBezTo>
                      <a:pt x="75817" y="17590"/>
                      <a:pt x="36498" y="21890"/>
                      <a:pt x="1371" y="3872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0" name="Google Shape;440;p13"/>
              <p:cNvSpPr/>
              <p:nvPr/>
            </p:nvSpPr>
            <p:spPr>
              <a:xfrm>
                <a:off x="5657193" y="1503500"/>
                <a:ext cx="132308" cy="22121"/>
              </a:xfrm>
              <a:custGeom>
                <a:avLst/>
                <a:gdLst/>
                <a:ahLst/>
                <a:cxnLst/>
                <a:rect l="l" t="t" r="r" b="b"/>
                <a:pathLst>
                  <a:path w="132308" h="22121" extrusionOk="0">
                    <a:moveTo>
                      <a:pt x="131686" y="22112"/>
                    </a:moveTo>
                    <a:lnTo>
                      <a:pt x="60426" y="7584"/>
                    </a:lnTo>
                    <a:cubicBezTo>
                      <a:pt x="51934" y="5857"/>
                      <a:pt x="43156" y="4068"/>
                      <a:pt x="34406" y="3445"/>
                    </a:cubicBezTo>
                    <a:cubicBezTo>
                      <a:pt x="23038" y="2635"/>
                      <a:pt x="11492" y="3783"/>
                      <a:pt x="312" y="4887"/>
                    </a:cubicBezTo>
                    <a:lnTo>
                      <a:pt x="0" y="1727"/>
                    </a:lnTo>
                    <a:cubicBezTo>
                      <a:pt x="11306" y="614"/>
                      <a:pt x="22985" y="-552"/>
                      <a:pt x="34619" y="285"/>
                    </a:cubicBezTo>
                    <a:cubicBezTo>
                      <a:pt x="43575" y="917"/>
                      <a:pt x="52459" y="2733"/>
                      <a:pt x="61049" y="4486"/>
                    </a:cubicBezTo>
                    <a:lnTo>
                      <a:pt x="132309" y="19014"/>
                    </a:lnTo>
                    <a:lnTo>
                      <a:pt x="131677" y="2212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13"/>
              <p:cNvSpPr/>
              <p:nvPr/>
            </p:nvSpPr>
            <p:spPr>
              <a:xfrm>
                <a:off x="5737319" y="1522221"/>
                <a:ext cx="54799" cy="80277"/>
              </a:xfrm>
              <a:custGeom>
                <a:avLst/>
                <a:gdLst/>
                <a:ahLst/>
                <a:cxnLst/>
                <a:rect l="l" t="t" r="r" b="b"/>
                <a:pathLst>
                  <a:path w="54799" h="80277" extrusionOk="0">
                    <a:moveTo>
                      <a:pt x="1549" y="80277"/>
                    </a:moveTo>
                    <a:lnTo>
                      <a:pt x="0" y="77509"/>
                    </a:lnTo>
                    <a:cubicBezTo>
                      <a:pt x="10041" y="71883"/>
                      <a:pt x="15801" y="60853"/>
                      <a:pt x="19700" y="51862"/>
                    </a:cubicBezTo>
                    <a:cubicBezTo>
                      <a:pt x="20626" y="49726"/>
                      <a:pt x="21516" y="47563"/>
                      <a:pt x="22406" y="45400"/>
                    </a:cubicBezTo>
                    <a:cubicBezTo>
                      <a:pt x="25833" y="37068"/>
                      <a:pt x="29376" y="28459"/>
                      <a:pt x="35153" y="21276"/>
                    </a:cubicBezTo>
                    <a:cubicBezTo>
                      <a:pt x="37032" y="18943"/>
                      <a:pt x="39150" y="16762"/>
                      <a:pt x="41198" y="14644"/>
                    </a:cubicBezTo>
                    <a:cubicBezTo>
                      <a:pt x="45658" y="10032"/>
                      <a:pt x="49877" y="5671"/>
                      <a:pt x="51791" y="0"/>
                    </a:cubicBezTo>
                    <a:lnTo>
                      <a:pt x="54800" y="1015"/>
                    </a:lnTo>
                    <a:cubicBezTo>
                      <a:pt x="52655" y="7362"/>
                      <a:pt x="47990" y="12187"/>
                      <a:pt x="43477" y="16842"/>
                    </a:cubicBezTo>
                    <a:cubicBezTo>
                      <a:pt x="41474" y="18908"/>
                      <a:pt x="39409" y="21044"/>
                      <a:pt x="37628" y="23261"/>
                    </a:cubicBezTo>
                    <a:cubicBezTo>
                      <a:pt x="32136" y="30079"/>
                      <a:pt x="28682" y="38474"/>
                      <a:pt x="25344" y="46601"/>
                    </a:cubicBezTo>
                    <a:cubicBezTo>
                      <a:pt x="24444" y="48782"/>
                      <a:pt x="23545" y="50963"/>
                      <a:pt x="22620" y="53118"/>
                    </a:cubicBezTo>
                    <a:cubicBezTo>
                      <a:pt x="18525" y="62553"/>
                      <a:pt x="12427" y="74179"/>
                      <a:pt x="1558" y="802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42" name="Google Shape;442;p13"/>
            <p:cNvGrpSpPr/>
            <p:nvPr/>
          </p:nvGrpSpPr>
          <p:grpSpPr>
            <a:xfrm>
              <a:off x="8595811" y="256869"/>
              <a:ext cx="717186" cy="697660"/>
              <a:chOff x="7382716" y="1724976"/>
              <a:chExt cx="306765" cy="298413"/>
            </a:xfrm>
          </p:grpSpPr>
          <p:sp>
            <p:nvSpPr>
              <p:cNvPr id="443" name="Google Shape;443;p13"/>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13"/>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45" name="Google Shape;445;p13"/>
            <p:cNvGrpSpPr/>
            <p:nvPr/>
          </p:nvGrpSpPr>
          <p:grpSpPr>
            <a:xfrm rot="-5400000">
              <a:off x="-200573" y="-231330"/>
              <a:ext cx="1068996" cy="992398"/>
              <a:chOff x="5618890" y="389832"/>
              <a:chExt cx="526573" cy="488842"/>
            </a:xfrm>
          </p:grpSpPr>
          <p:sp>
            <p:nvSpPr>
              <p:cNvPr id="446" name="Google Shape;446;p13"/>
              <p:cNvSpPr/>
              <p:nvPr/>
            </p:nvSpPr>
            <p:spPr>
              <a:xfrm>
                <a:off x="5790654" y="389832"/>
                <a:ext cx="354809" cy="397357"/>
              </a:xfrm>
              <a:custGeom>
                <a:avLst/>
                <a:gdLst/>
                <a:ahLst/>
                <a:cxnLst/>
                <a:rect l="l" t="t" r="r" b="b"/>
                <a:pathLst>
                  <a:path w="354809" h="397357" extrusionOk="0">
                    <a:moveTo>
                      <a:pt x="109369" y="7892"/>
                    </a:moveTo>
                    <a:cubicBezTo>
                      <a:pt x="123932" y="7028"/>
                      <a:pt x="137970" y="10046"/>
                      <a:pt x="151653" y="14425"/>
                    </a:cubicBezTo>
                    <a:cubicBezTo>
                      <a:pt x="162513" y="17906"/>
                      <a:pt x="172563" y="16838"/>
                      <a:pt x="182782" y="12387"/>
                    </a:cubicBezTo>
                    <a:cubicBezTo>
                      <a:pt x="191310" y="8666"/>
                      <a:pt x="199900" y="4829"/>
                      <a:pt x="208802" y="2230"/>
                    </a:cubicBezTo>
                    <a:cubicBezTo>
                      <a:pt x="241784" y="-7393"/>
                      <a:pt x="280534" y="15529"/>
                      <a:pt x="292702" y="44131"/>
                    </a:cubicBezTo>
                    <a:cubicBezTo>
                      <a:pt x="296851" y="53879"/>
                      <a:pt x="299833" y="64267"/>
                      <a:pt x="302112" y="74638"/>
                    </a:cubicBezTo>
                    <a:cubicBezTo>
                      <a:pt x="305103" y="88249"/>
                      <a:pt x="311023" y="99705"/>
                      <a:pt x="321749" y="108714"/>
                    </a:cubicBezTo>
                    <a:cubicBezTo>
                      <a:pt x="338690" y="122939"/>
                      <a:pt x="350057" y="140387"/>
                      <a:pt x="353476" y="162713"/>
                    </a:cubicBezTo>
                    <a:cubicBezTo>
                      <a:pt x="356110" y="179911"/>
                      <a:pt x="354775" y="196709"/>
                      <a:pt x="350057" y="213302"/>
                    </a:cubicBezTo>
                    <a:cubicBezTo>
                      <a:pt x="347440" y="222533"/>
                      <a:pt x="344885" y="231836"/>
                      <a:pt x="341405" y="240755"/>
                    </a:cubicBezTo>
                    <a:cubicBezTo>
                      <a:pt x="334141" y="259352"/>
                      <a:pt x="332894" y="278223"/>
                      <a:pt x="336482" y="297745"/>
                    </a:cubicBezTo>
                    <a:cubicBezTo>
                      <a:pt x="338636" y="309460"/>
                      <a:pt x="339758" y="321380"/>
                      <a:pt x="336820" y="333201"/>
                    </a:cubicBezTo>
                    <a:cubicBezTo>
                      <a:pt x="332423" y="350916"/>
                      <a:pt x="322007" y="364714"/>
                      <a:pt x="307818" y="375574"/>
                    </a:cubicBezTo>
                    <a:cubicBezTo>
                      <a:pt x="282661" y="394820"/>
                      <a:pt x="254229" y="401781"/>
                      <a:pt x="223313" y="394580"/>
                    </a:cubicBezTo>
                    <a:cubicBezTo>
                      <a:pt x="199233" y="388972"/>
                      <a:pt x="182426" y="373482"/>
                      <a:pt x="171174" y="351628"/>
                    </a:cubicBezTo>
                    <a:cubicBezTo>
                      <a:pt x="161934" y="333682"/>
                      <a:pt x="156273" y="314552"/>
                      <a:pt x="151723" y="295021"/>
                    </a:cubicBezTo>
                    <a:cubicBezTo>
                      <a:pt x="147237" y="275731"/>
                      <a:pt x="140507" y="257482"/>
                      <a:pt x="127822" y="241859"/>
                    </a:cubicBezTo>
                    <a:cubicBezTo>
                      <a:pt x="118707" y="230625"/>
                      <a:pt x="107125" y="222364"/>
                      <a:pt x="94850" y="215207"/>
                    </a:cubicBezTo>
                    <a:cubicBezTo>
                      <a:pt x="78862" y="205887"/>
                      <a:pt x="62464" y="197270"/>
                      <a:pt x="46112" y="188591"/>
                    </a:cubicBezTo>
                    <a:cubicBezTo>
                      <a:pt x="34157" y="182252"/>
                      <a:pt x="23190" y="174766"/>
                      <a:pt x="14653" y="164102"/>
                    </a:cubicBezTo>
                    <a:cubicBezTo>
                      <a:pt x="1959" y="148238"/>
                      <a:pt x="-1558" y="129998"/>
                      <a:pt x="588" y="110263"/>
                    </a:cubicBezTo>
                    <a:cubicBezTo>
                      <a:pt x="2261" y="94881"/>
                      <a:pt x="7745" y="80878"/>
                      <a:pt x="16193" y="68050"/>
                    </a:cubicBezTo>
                    <a:cubicBezTo>
                      <a:pt x="26483" y="52419"/>
                      <a:pt x="38011" y="37820"/>
                      <a:pt x="52067" y="25277"/>
                    </a:cubicBezTo>
                    <a:cubicBezTo>
                      <a:pt x="65687" y="13126"/>
                      <a:pt x="81603" y="7696"/>
                      <a:pt x="99621" y="7740"/>
                    </a:cubicBezTo>
                    <a:cubicBezTo>
                      <a:pt x="102870" y="7740"/>
                      <a:pt x="106111" y="7838"/>
                      <a:pt x="109360" y="788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447;p13"/>
              <p:cNvSpPr/>
              <p:nvPr/>
            </p:nvSpPr>
            <p:spPr>
              <a:xfrm>
                <a:off x="5618890" y="453470"/>
                <a:ext cx="361531" cy="425203"/>
              </a:xfrm>
              <a:custGeom>
                <a:avLst/>
                <a:gdLst/>
                <a:ahLst/>
                <a:cxnLst/>
                <a:rect l="l" t="t" r="r" b="b"/>
                <a:pathLst>
                  <a:path w="361531" h="425203" extrusionOk="0">
                    <a:moveTo>
                      <a:pt x="175779" y="256129"/>
                    </a:moveTo>
                    <a:cubicBezTo>
                      <a:pt x="167153" y="257696"/>
                      <a:pt x="159996" y="259218"/>
                      <a:pt x="152768" y="260269"/>
                    </a:cubicBezTo>
                    <a:cubicBezTo>
                      <a:pt x="118647" y="265227"/>
                      <a:pt x="84935" y="264462"/>
                      <a:pt x="52230" y="252168"/>
                    </a:cubicBezTo>
                    <a:cubicBezTo>
                      <a:pt x="36046" y="246079"/>
                      <a:pt x="21795" y="237133"/>
                      <a:pt x="11664" y="222605"/>
                    </a:cubicBezTo>
                    <a:cubicBezTo>
                      <a:pt x="-852" y="204659"/>
                      <a:pt x="-140" y="183401"/>
                      <a:pt x="15786" y="168357"/>
                    </a:cubicBezTo>
                    <a:cubicBezTo>
                      <a:pt x="25355" y="159313"/>
                      <a:pt x="36821" y="151506"/>
                      <a:pt x="48731" y="145889"/>
                    </a:cubicBezTo>
                    <a:cubicBezTo>
                      <a:pt x="66865" y="137325"/>
                      <a:pt x="86101" y="131121"/>
                      <a:pt x="104894" y="123972"/>
                    </a:cubicBezTo>
                    <a:cubicBezTo>
                      <a:pt x="108668" y="122539"/>
                      <a:pt x="112540" y="121337"/>
                      <a:pt x="116368" y="120029"/>
                    </a:cubicBezTo>
                    <a:cubicBezTo>
                      <a:pt x="116689" y="119050"/>
                      <a:pt x="117009" y="118070"/>
                      <a:pt x="117329" y="117082"/>
                    </a:cubicBezTo>
                    <a:cubicBezTo>
                      <a:pt x="115460" y="117020"/>
                      <a:pt x="113421" y="117421"/>
                      <a:pt x="111739" y="116815"/>
                    </a:cubicBezTo>
                    <a:cubicBezTo>
                      <a:pt x="78606" y="104931"/>
                      <a:pt x="46782" y="90590"/>
                      <a:pt x="21759" y="64828"/>
                    </a:cubicBezTo>
                    <a:cubicBezTo>
                      <a:pt x="14993" y="57858"/>
                      <a:pt x="8896" y="49936"/>
                      <a:pt x="3955" y="41585"/>
                    </a:cubicBezTo>
                    <a:cubicBezTo>
                      <a:pt x="-3576" y="28838"/>
                      <a:pt x="-238" y="16046"/>
                      <a:pt x="12991" y="9316"/>
                    </a:cubicBezTo>
                    <a:cubicBezTo>
                      <a:pt x="21287" y="5088"/>
                      <a:pt x="30972" y="2471"/>
                      <a:pt x="40284" y="1527"/>
                    </a:cubicBezTo>
                    <a:cubicBezTo>
                      <a:pt x="82844" y="-2781"/>
                      <a:pt x="124860" y="2613"/>
                      <a:pt x="166619" y="10393"/>
                    </a:cubicBezTo>
                    <a:cubicBezTo>
                      <a:pt x="211119" y="18681"/>
                      <a:pt x="252576" y="35532"/>
                      <a:pt x="291788" y="57547"/>
                    </a:cubicBezTo>
                    <a:cubicBezTo>
                      <a:pt x="353888" y="92406"/>
                      <a:pt x="376730" y="153144"/>
                      <a:pt x="351333" y="222169"/>
                    </a:cubicBezTo>
                    <a:cubicBezTo>
                      <a:pt x="326790" y="288897"/>
                      <a:pt x="286767" y="345843"/>
                      <a:pt x="231861" y="391616"/>
                    </a:cubicBezTo>
                    <a:cubicBezTo>
                      <a:pt x="215188" y="405521"/>
                      <a:pt x="196173" y="415598"/>
                      <a:pt x="175298" y="422069"/>
                    </a:cubicBezTo>
                    <a:cubicBezTo>
                      <a:pt x="144088" y="431746"/>
                      <a:pt x="121825" y="418740"/>
                      <a:pt x="114668" y="386898"/>
                    </a:cubicBezTo>
                    <a:cubicBezTo>
                      <a:pt x="108383" y="358946"/>
                      <a:pt x="116119" y="333887"/>
                      <a:pt x="131377" y="311241"/>
                    </a:cubicBezTo>
                    <a:cubicBezTo>
                      <a:pt x="142949" y="294060"/>
                      <a:pt x="157005" y="278562"/>
                      <a:pt x="169993" y="262343"/>
                    </a:cubicBezTo>
                    <a:cubicBezTo>
                      <a:pt x="171444" y="260527"/>
                      <a:pt x="173153" y="258916"/>
                      <a:pt x="175761" y="256120"/>
                    </a:cubicBezTo>
                    <a:close/>
                    <a:moveTo>
                      <a:pt x="231318" y="157897"/>
                    </a:moveTo>
                    <a:cubicBezTo>
                      <a:pt x="238359" y="172238"/>
                      <a:pt x="247626" y="183312"/>
                      <a:pt x="263916" y="186000"/>
                    </a:cubicBezTo>
                    <a:cubicBezTo>
                      <a:pt x="277296" y="188208"/>
                      <a:pt x="283518" y="182404"/>
                      <a:pt x="282557" y="168989"/>
                    </a:cubicBezTo>
                    <a:cubicBezTo>
                      <a:pt x="281284" y="151212"/>
                      <a:pt x="262421" y="127480"/>
                      <a:pt x="245454" y="122299"/>
                    </a:cubicBezTo>
                    <a:cubicBezTo>
                      <a:pt x="236873" y="119673"/>
                      <a:pt x="232279" y="122352"/>
                      <a:pt x="228549" y="130622"/>
                    </a:cubicBezTo>
                    <a:cubicBezTo>
                      <a:pt x="224009" y="140672"/>
                      <a:pt x="229894" y="149165"/>
                      <a:pt x="231309" y="15790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8" name="Google Shape;448;p13"/>
              <p:cNvSpPr/>
              <p:nvPr/>
            </p:nvSpPr>
            <p:spPr>
              <a:xfrm>
                <a:off x="5968302" y="528034"/>
                <a:ext cx="156212" cy="88129"/>
              </a:xfrm>
              <a:custGeom>
                <a:avLst/>
                <a:gdLst/>
                <a:ahLst/>
                <a:cxnLst/>
                <a:rect l="l" t="t" r="r" b="b"/>
                <a:pathLst>
                  <a:path w="156212" h="88129" extrusionOk="0">
                    <a:moveTo>
                      <a:pt x="125735" y="30759"/>
                    </a:moveTo>
                    <a:cubicBezTo>
                      <a:pt x="110656" y="36848"/>
                      <a:pt x="95638" y="43097"/>
                      <a:pt x="80461" y="48945"/>
                    </a:cubicBezTo>
                    <a:cubicBezTo>
                      <a:pt x="75573" y="50832"/>
                      <a:pt x="73196" y="53423"/>
                      <a:pt x="71701" y="58791"/>
                    </a:cubicBezTo>
                    <a:cubicBezTo>
                      <a:pt x="69574" y="66464"/>
                      <a:pt x="66422" y="74369"/>
                      <a:pt x="61731" y="80707"/>
                    </a:cubicBezTo>
                    <a:cubicBezTo>
                      <a:pt x="53515" y="91799"/>
                      <a:pt x="41221" y="89912"/>
                      <a:pt x="33298" y="78686"/>
                    </a:cubicBezTo>
                    <a:cubicBezTo>
                      <a:pt x="27601" y="70621"/>
                      <a:pt x="25456" y="61541"/>
                      <a:pt x="21895" y="52782"/>
                    </a:cubicBezTo>
                    <a:cubicBezTo>
                      <a:pt x="18263" y="43853"/>
                      <a:pt x="12343" y="35797"/>
                      <a:pt x="6967" y="27661"/>
                    </a:cubicBezTo>
                    <a:cubicBezTo>
                      <a:pt x="2551" y="20984"/>
                      <a:pt x="-3279" y="14424"/>
                      <a:pt x="2267" y="6261"/>
                    </a:cubicBezTo>
                    <a:cubicBezTo>
                      <a:pt x="7786" y="-1867"/>
                      <a:pt x="16518" y="-514"/>
                      <a:pt x="24521" y="1676"/>
                    </a:cubicBezTo>
                    <a:cubicBezTo>
                      <a:pt x="40206" y="5967"/>
                      <a:pt x="54583" y="12634"/>
                      <a:pt x="65220" y="25720"/>
                    </a:cubicBezTo>
                    <a:cubicBezTo>
                      <a:pt x="66351" y="27109"/>
                      <a:pt x="69903" y="27812"/>
                      <a:pt x="71719" y="27162"/>
                    </a:cubicBezTo>
                    <a:cubicBezTo>
                      <a:pt x="92878" y="19524"/>
                      <a:pt x="113914" y="11566"/>
                      <a:pt x="134984" y="3688"/>
                    </a:cubicBezTo>
                    <a:cubicBezTo>
                      <a:pt x="136551" y="3100"/>
                      <a:pt x="138082" y="2371"/>
                      <a:pt x="139684" y="1917"/>
                    </a:cubicBezTo>
                    <a:cubicBezTo>
                      <a:pt x="147055" y="-166"/>
                      <a:pt x="152993" y="2210"/>
                      <a:pt x="155325" y="8103"/>
                    </a:cubicBezTo>
                    <a:cubicBezTo>
                      <a:pt x="157809" y="14361"/>
                      <a:pt x="155032" y="20263"/>
                      <a:pt x="147607" y="23557"/>
                    </a:cubicBezTo>
                    <a:cubicBezTo>
                      <a:pt x="140610" y="26655"/>
                      <a:pt x="133427" y="29343"/>
                      <a:pt x="126323" y="32218"/>
                    </a:cubicBezTo>
                    <a:cubicBezTo>
                      <a:pt x="126127" y="31738"/>
                      <a:pt x="125931" y="31248"/>
                      <a:pt x="125744" y="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9" name="Google Shape;449;p13"/>
              <p:cNvSpPr/>
              <p:nvPr/>
            </p:nvSpPr>
            <p:spPr>
              <a:xfrm>
                <a:off x="5845748" y="574790"/>
                <a:ext cx="55794" cy="65132"/>
              </a:xfrm>
              <a:custGeom>
                <a:avLst/>
                <a:gdLst/>
                <a:ahLst/>
                <a:cxnLst/>
                <a:rect l="l" t="t" r="r" b="b"/>
                <a:pathLst>
                  <a:path w="55794" h="65132" extrusionOk="0">
                    <a:moveTo>
                      <a:pt x="4450" y="36578"/>
                    </a:moveTo>
                    <a:cubicBezTo>
                      <a:pt x="3035" y="27836"/>
                      <a:pt x="-2849" y="19353"/>
                      <a:pt x="1691" y="9294"/>
                    </a:cubicBezTo>
                    <a:cubicBezTo>
                      <a:pt x="5421" y="1024"/>
                      <a:pt x="10005" y="-1655"/>
                      <a:pt x="18596" y="971"/>
                    </a:cubicBezTo>
                    <a:cubicBezTo>
                      <a:pt x="35563" y="6160"/>
                      <a:pt x="54417" y="29893"/>
                      <a:pt x="55698" y="47661"/>
                    </a:cubicBezTo>
                    <a:cubicBezTo>
                      <a:pt x="56660" y="61076"/>
                      <a:pt x="50438" y="66889"/>
                      <a:pt x="37058" y="64672"/>
                    </a:cubicBezTo>
                    <a:cubicBezTo>
                      <a:pt x="20758" y="61984"/>
                      <a:pt x="11492" y="50910"/>
                      <a:pt x="4459" y="3656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50" name="Google Shape;450;p13"/>
            <p:cNvGrpSpPr/>
            <p:nvPr/>
          </p:nvGrpSpPr>
          <p:grpSpPr>
            <a:xfrm>
              <a:off x="8430774" y="-19602"/>
              <a:ext cx="628420" cy="568943"/>
              <a:chOff x="6145465" y="1714987"/>
              <a:chExt cx="284804" cy="257837"/>
            </a:xfrm>
          </p:grpSpPr>
          <p:sp>
            <p:nvSpPr>
              <p:cNvPr id="451" name="Google Shape;451;p13"/>
              <p:cNvSpPr/>
              <p:nvPr/>
            </p:nvSpPr>
            <p:spPr>
              <a:xfrm>
                <a:off x="6151908" y="1714987"/>
                <a:ext cx="265000" cy="257837"/>
              </a:xfrm>
              <a:custGeom>
                <a:avLst/>
                <a:gdLst/>
                <a:ahLst/>
                <a:cxnLst/>
                <a:rect l="l" t="t" r="r" b="b"/>
                <a:pathLst>
                  <a:path w="265000" h="257837" extrusionOk="0">
                    <a:moveTo>
                      <a:pt x="218694" y="86980"/>
                    </a:moveTo>
                    <a:cubicBezTo>
                      <a:pt x="226884" y="87612"/>
                      <a:pt x="234905" y="87523"/>
                      <a:pt x="242640" y="88965"/>
                    </a:cubicBezTo>
                    <a:cubicBezTo>
                      <a:pt x="261646" y="92517"/>
                      <a:pt x="270129" y="109822"/>
                      <a:pt x="261806" y="127341"/>
                    </a:cubicBezTo>
                    <a:cubicBezTo>
                      <a:pt x="256278" y="138985"/>
                      <a:pt x="246940" y="146613"/>
                      <a:pt x="235288" y="151643"/>
                    </a:cubicBezTo>
                    <a:cubicBezTo>
                      <a:pt x="234655" y="151919"/>
                      <a:pt x="234023" y="152213"/>
                      <a:pt x="232893" y="152729"/>
                    </a:cubicBezTo>
                    <a:cubicBezTo>
                      <a:pt x="236818" y="156806"/>
                      <a:pt x="240646" y="160616"/>
                      <a:pt x="244287" y="164605"/>
                    </a:cubicBezTo>
                    <a:cubicBezTo>
                      <a:pt x="250358" y="171254"/>
                      <a:pt x="256260" y="178019"/>
                      <a:pt x="260150" y="186298"/>
                    </a:cubicBezTo>
                    <a:cubicBezTo>
                      <a:pt x="266222" y="199233"/>
                      <a:pt x="261210" y="211019"/>
                      <a:pt x="247483" y="214935"/>
                    </a:cubicBezTo>
                    <a:cubicBezTo>
                      <a:pt x="234326" y="218692"/>
                      <a:pt x="221552" y="216226"/>
                      <a:pt x="209071" y="211517"/>
                    </a:cubicBezTo>
                    <a:cubicBezTo>
                      <a:pt x="205947" y="210333"/>
                      <a:pt x="202911" y="208900"/>
                      <a:pt x="199680" y="207503"/>
                    </a:cubicBezTo>
                    <a:cubicBezTo>
                      <a:pt x="200819" y="212594"/>
                      <a:pt x="202306" y="217312"/>
                      <a:pt x="202831" y="222137"/>
                    </a:cubicBezTo>
                    <a:cubicBezTo>
                      <a:pt x="203285" y="226348"/>
                      <a:pt x="203392" y="230870"/>
                      <a:pt x="202359" y="234920"/>
                    </a:cubicBezTo>
                    <a:cubicBezTo>
                      <a:pt x="199609" y="245718"/>
                      <a:pt x="188001" y="250774"/>
                      <a:pt x="176633" y="245406"/>
                    </a:cubicBezTo>
                    <a:cubicBezTo>
                      <a:pt x="169698" y="242131"/>
                      <a:pt x="163761" y="236745"/>
                      <a:pt x="157405" y="232259"/>
                    </a:cubicBezTo>
                    <a:cubicBezTo>
                      <a:pt x="156488" y="231618"/>
                      <a:pt x="155749" y="230727"/>
                      <a:pt x="154627" y="229668"/>
                    </a:cubicBezTo>
                    <a:cubicBezTo>
                      <a:pt x="153995" y="232419"/>
                      <a:pt x="153568" y="234805"/>
                      <a:pt x="152883" y="237110"/>
                    </a:cubicBezTo>
                    <a:cubicBezTo>
                      <a:pt x="150826" y="244018"/>
                      <a:pt x="146999" y="249733"/>
                      <a:pt x="141275" y="254202"/>
                    </a:cubicBezTo>
                    <a:cubicBezTo>
                      <a:pt x="136299" y="258092"/>
                      <a:pt x="130824" y="258759"/>
                      <a:pt x="125074" y="256685"/>
                    </a:cubicBezTo>
                    <a:cubicBezTo>
                      <a:pt x="111400" y="251736"/>
                      <a:pt x="103201" y="241472"/>
                      <a:pt x="98706" y="228146"/>
                    </a:cubicBezTo>
                    <a:cubicBezTo>
                      <a:pt x="96703" y="222226"/>
                      <a:pt x="95839" y="215915"/>
                      <a:pt x="94371" y="209363"/>
                    </a:cubicBezTo>
                    <a:cubicBezTo>
                      <a:pt x="93481" y="209719"/>
                      <a:pt x="92359" y="210155"/>
                      <a:pt x="91255" y="210627"/>
                    </a:cubicBezTo>
                    <a:cubicBezTo>
                      <a:pt x="79790" y="215496"/>
                      <a:pt x="67950" y="218363"/>
                      <a:pt x="55879" y="213796"/>
                    </a:cubicBezTo>
                    <a:cubicBezTo>
                      <a:pt x="50476" y="211749"/>
                      <a:pt x="45099" y="208428"/>
                      <a:pt x="40987" y="204387"/>
                    </a:cubicBezTo>
                    <a:cubicBezTo>
                      <a:pt x="32565" y="196117"/>
                      <a:pt x="32405" y="182791"/>
                      <a:pt x="39598" y="172910"/>
                    </a:cubicBezTo>
                    <a:cubicBezTo>
                      <a:pt x="40328" y="171913"/>
                      <a:pt x="41102" y="170942"/>
                      <a:pt x="41939" y="169865"/>
                    </a:cubicBezTo>
                    <a:cubicBezTo>
                      <a:pt x="36874" y="169082"/>
                      <a:pt x="32004" y="168566"/>
                      <a:pt x="27242" y="167542"/>
                    </a:cubicBezTo>
                    <a:cubicBezTo>
                      <a:pt x="19435" y="165859"/>
                      <a:pt x="12429" y="162432"/>
                      <a:pt x="6928" y="156495"/>
                    </a:cubicBezTo>
                    <a:cubicBezTo>
                      <a:pt x="-6069" y="142474"/>
                      <a:pt x="1408" y="124742"/>
                      <a:pt x="11486" y="117024"/>
                    </a:cubicBezTo>
                    <a:cubicBezTo>
                      <a:pt x="17004" y="112795"/>
                      <a:pt x="23361" y="110614"/>
                      <a:pt x="30046" y="109190"/>
                    </a:cubicBezTo>
                    <a:cubicBezTo>
                      <a:pt x="31150" y="108959"/>
                      <a:pt x="32254" y="108701"/>
                      <a:pt x="34132" y="108291"/>
                    </a:cubicBezTo>
                    <a:cubicBezTo>
                      <a:pt x="31969" y="106644"/>
                      <a:pt x="30339" y="105424"/>
                      <a:pt x="28729" y="104178"/>
                    </a:cubicBezTo>
                    <a:cubicBezTo>
                      <a:pt x="19426" y="97003"/>
                      <a:pt x="10693" y="89303"/>
                      <a:pt x="5263" y="78577"/>
                    </a:cubicBezTo>
                    <a:cubicBezTo>
                      <a:pt x="2343" y="72799"/>
                      <a:pt x="1079" y="66701"/>
                      <a:pt x="1853" y="60247"/>
                    </a:cubicBezTo>
                    <a:cubicBezTo>
                      <a:pt x="3180" y="49201"/>
                      <a:pt x="11210" y="42123"/>
                      <a:pt x="22622" y="41936"/>
                    </a:cubicBezTo>
                    <a:cubicBezTo>
                      <a:pt x="30740" y="41803"/>
                      <a:pt x="38289" y="44198"/>
                      <a:pt x="45642" y="47340"/>
                    </a:cubicBezTo>
                    <a:cubicBezTo>
                      <a:pt x="47983" y="48337"/>
                      <a:pt x="50280" y="49414"/>
                      <a:pt x="53315" y="50776"/>
                    </a:cubicBezTo>
                    <a:cubicBezTo>
                      <a:pt x="52176" y="47999"/>
                      <a:pt x="51054" y="45969"/>
                      <a:pt x="50511" y="43797"/>
                    </a:cubicBezTo>
                    <a:cubicBezTo>
                      <a:pt x="49399" y="39302"/>
                      <a:pt x="47859" y="34735"/>
                      <a:pt x="47805" y="30177"/>
                    </a:cubicBezTo>
                    <a:cubicBezTo>
                      <a:pt x="47681" y="19521"/>
                      <a:pt x="55443" y="12819"/>
                      <a:pt x="66045" y="13771"/>
                    </a:cubicBezTo>
                    <a:cubicBezTo>
                      <a:pt x="74128" y="14501"/>
                      <a:pt x="80885" y="18409"/>
                      <a:pt x="87285" y="23056"/>
                    </a:cubicBezTo>
                    <a:cubicBezTo>
                      <a:pt x="88656" y="24053"/>
                      <a:pt x="90000" y="25094"/>
                      <a:pt x="91549" y="26269"/>
                    </a:cubicBezTo>
                    <a:cubicBezTo>
                      <a:pt x="92012" y="22708"/>
                      <a:pt x="92181" y="19451"/>
                      <a:pt x="92893" y="16308"/>
                    </a:cubicBezTo>
                    <a:cubicBezTo>
                      <a:pt x="95688" y="4006"/>
                      <a:pt x="106041" y="-2235"/>
                      <a:pt x="118326" y="730"/>
                    </a:cubicBezTo>
                    <a:cubicBezTo>
                      <a:pt x="128732" y="3240"/>
                      <a:pt x="137251" y="8991"/>
                      <a:pt x="143892" y="17020"/>
                    </a:cubicBezTo>
                    <a:cubicBezTo>
                      <a:pt x="149206" y="23439"/>
                      <a:pt x="153355" y="30827"/>
                      <a:pt x="158339" y="38251"/>
                    </a:cubicBezTo>
                    <a:cubicBezTo>
                      <a:pt x="159613" y="37192"/>
                      <a:pt x="160725" y="36079"/>
                      <a:pt x="162016" y="35216"/>
                    </a:cubicBezTo>
                    <a:cubicBezTo>
                      <a:pt x="165969" y="32554"/>
                      <a:pt x="169743" y="29465"/>
                      <a:pt x="174025" y="27498"/>
                    </a:cubicBezTo>
                    <a:cubicBezTo>
                      <a:pt x="183995" y="22913"/>
                      <a:pt x="193680" y="24373"/>
                      <a:pt x="201825" y="31530"/>
                    </a:cubicBezTo>
                    <a:cubicBezTo>
                      <a:pt x="215160" y="43254"/>
                      <a:pt x="222335" y="57951"/>
                      <a:pt x="221115" y="76102"/>
                    </a:cubicBezTo>
                    <a:cubicBezTo>
                      <a:pt x="220982" y="78069"/>
                      <a:pt x="220600" y="80045"/>
                      <a:pt x="220163" y="81977"/>
                    </a:cubicBezTo>
                    <a:cubicBezTo>
                      <a:pt x="219754" y="83784"/>
                      <a:pt x="219130" y="85547"/>
                      <a:pt x="218721" y="86944"/>
                    </a:cubicBezTo>
                    <a:close/>
                    <a:moveTo>
                      <a:pt x="147168" y="120540"/>
                    </a:moveTo>
                    <a:cubicBezTo>
                      <a:pt x="142414" y="113997"/>
                      <a:pt x="136770" y="109190"/>
                      <a:pt x="128866" y="107543"/>
                    </a:cubicBezTo>
                    <a:cubicBezTo>
                      <a:pt x="119207" y="105531"/>
                      <a:pt x="110448" y="111362"/>
                      <a:pt x="108587" y="121074"/>
                    </a:cubicBezTo>
                    <a:cubicBezTo>
                      <a:pt x="105872" y="135273"/>
                      <a:pt x="115985" y="151608"/>
                      <a:pt x="129925" y="155524"/>
                    </a:cubicBezTo>
                    <a:cubicBezTo>
                      <a:pt x="140527" y="158498"/>
                      <a:pt x="149865" y="152792"/>
                      <a:pt x="151921" y="141976"/>
                    </a:cubicBezTo>
                    <a:cubicBezTo>
                      <a:pt x="153426" y="134071"/>
                      <a:pt x="151031" y="126994"/>
                      <a:pt x="147168" y="12054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13"/>
              <p:cNvSpPr/>
              <p:nvPr/>
            </p:nvSpPr>
            <p:spPr>
              <a:xfrm>
                <a:off x="6260050" y="1822142"/>
                <a:ext cx="44234" cy="49163"/>
              </a:xfrm>
              <a:custGeom>
                <a:avLst/>
                <a:gdLst/>
                <a:ahLst/>
                <a:cxnLst/>
                <a:rect l="l" t="t" r="r" b="b"/>
                <a:pathLst>
                  <a:path w="44234" h="49163" extrusionOk="0">
                    <a:moveTo>
                      <a:pt x="39025" y="13393"/>
                    </a:moveTo>
                    <a:cubicBezTo>
                      <a:pt x="42898" y="19847"/>
                      <a:pt x="45283" y="26924"/>
                      <a:pt x="43779" y="34829"/>
                    </a:cubicBezTo>
                    <a:cubicBezTo>
                      <a:pt x="41722" y="45644"/>
                      <a:pt x="32384" y="51359"/>
                      <a:pt x="21782" y="48377"/>
                    </a:cubicBezTo>
                    <a:cubicBezTo>
                      <a:pt x="7842" y="44460"/>
                      <a:pt x="-2279" y="28135"/>
                      <a:pt x="445" y="13927"/>
                    </a:cubicBezTo>
                    <a:cubicBezTo>
                      <a:pt x="2305" y="4206"/>
                      <a:pt x="11064" y="-1615"/>
                      <a:pt x="20723" y="396"/>
                    </a:cubicBezTo>
                    <a:cubicBezTo>
                      <a:pt x="28619" y="2043"/>
                      <a:pt x="34272" y="6850"/>
                      <a:pt x="39025" y="1339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3" name="Google Shape;453;p13"/>
              <p:cNvSpPr/>
              <p:nvPr/>
            </p:nvSpPr>
            <p:spPr>
              <a:xfrm>
                <a:off x="6145464" y="1715169"/>
                <a:ext cx="284804" cy="233722"/>
              </a:xfrm>
              <a:custGeom>
                <a:avLst/>
                <a:gdLst/>
                <a:ahLst/>
                <a:cxnLst/>
                <a:rect l="l" t="t" r="r" b="b"/>
                <a:pathLst>
                  <a:path w="284804" h="233722" extrusionOk="0">
                    <a:moveTo>
                      <a:pt x="145279" y="233722"/>
                    </a:moveTo>
                    <a:cubicBezTo>
                      <a:pt x="144202" y="233722"/>
                      <a:pt x="143125" y="233669"/>
                      <a:pt x="142047" y="233571"/>
                    </a:cubicBezTo>
                    <a:cubicBezTo>
                      <a:pt x="133546" y="232761"/>
                      <a:pt x="126576" y="228835"/>
                      <a:pt x="122410" y="222506"/>
                    </a:cubicBezTo>
                    <a:cubicBezTo>
                      <a:pt x="116775" y="213951"/>
                      <a:pt x="117149" y="203590"/>
                      <a:pt x="117514" y="193575"/>
                    </a:cubicBezTo>
                    <a:cubicBezTo>
                      <a:pt x="117665" y="189471"/>
                      <a:pt x="117817" y="185278"/>
                      <a:pt x="117558" y="181201"/>
                    </a:cubicBezTo>
                    <a:cubicBezTo>
                      <a:pt x="108621" y="195685"/>
                      <a:pt x="91663" y="204782"/>
                      <a:pt x="74527" y="203777"/>
                    </a:cubicBezTo>
                    <a:cubicBezTo>
                      <a:pt x="68572" y="203420"/>
                      <a:pt x="64405" y="201738"/>
                      <a:pt x="61788" y="198622"/>
                    </a:cubicBezTo>
                    <a:cubicBezTo>
                      <a:pt x="58931" y="195222"/>
                      <a:pt x="58459" y="190611"/>
                      <a:pt x="58370" y="186542"/>
                    </a:cubicBezTo>
                    <a:cubicBezTo>
                      <a:pt x="58121" y="175255"/>
                      <a:pt x="61975" y="163558"/>
                      <a:pt x="69809" y="158519"/>
                    </a:cubicBezTo>
                    <a:cubicBezTo>
                      <a:pt x="67939" y="158582"/>
                      <a:pt x="66043" y="158751"/>
                      <a:pt x="64094" y="158929"/>
                    </a:cubicBezTo>
                    <a:cubicBezTo>
                      <a:pt x="61512" y="159160"/>
                      <a:pt x="58850" y="159392"/>
                      <a:pt x="56171" y="159365"/>
                    </a:cubicBezTo>
                    <a:cubicBezTo>
                      <a:pt x="48435" y="159258"/>
                      <a:pt x="39436" y="155528"/>
                      <a:pt x="37940" y="147561"/>
                    </a:cubicBezTo>
                    <a:cubicBezTo>
                      <a:pt x="37263" y="143965"/>
                      <a:pt x="38376" y="140075"/>
                      <a:pt x="40984" y="136487"/>
                    </a:cubicBezTo>
                    <a:cubicBezTo>
                      <a:pt x="33338" y="136176"/>
                      <a:pt x="26038" y="134885"/>
                      <a:pt x="19380" y="131378"/>
                    </a:cubicBezTo>
                    <a:cubicBezTo>
                      <a:pt x="7825" y="125289"/>
                      <a:pt x="45" y="112426"/>
                      <a:pt x="0" y="99375"/>
                    </a:cubicBezTo>
                    <a:cubicBezTo>
                      <a:pt x="-44" y="86316"/>
                      <a:pt x="7674" y="73409"/>
                      <a:pt x="19193" y="67257"/>
                    </a:cubicBezTo>
                    <a:cubicBezTo>
                      <a:pt x="27196" y="62975"/>
                      <a:pt x="37255" y="61435"/>
                      <a:pt x="49958" y="62530"/>
                    </a:cubicBezTo>
                    <a:cubicBezTo>
                      <a:pt x="57613" y="63189"/>
                      <a:pt x="63835" y="65353"/>
                      <a:pt x="68046" y="68655"/>
                    </a:cubicBezTo>
                    <a:cubicBezTo>
                      <a:pt x="67432" y="64818"/>
                      <a:pt x="67227" y="60964"/>
                      <a:pt x="67040" y="57367"/>
                    </a:cubicBezTo>
                    <a:cubicBezTo>
                      <a:pt x="66613" y="49436"/>
                      <a:pt x="67067" y="39786"/>
                      <a:pt x="74340" y="35602"/>
                    </a:cubicBezTo>
                    <a:cubicBezTo>
                      <a:pt x="80197" y="32237"/>
                      <a:pt x="87764" y="34721"/>
                      <a:pt x="92197" y="38932"/>
                    </a:cubicBezTo>
                    <a:cubicBezTo>
                      <a:pt x="94841" y="41442"/>
                      <a:pt x="96764" y="44513"/>
                      <a:pt x="98322" y="47682"/>
                    </a:cubicBezTo>
                    <a:cubicBezTo>
                      <a:pt x="99212" y="24324"/>
                      <a:pt x="105158" y="10989"/>
                      <a:pt x="116018" y="7998"/>
                    </a:cubicBezTo>
                    <a:cubicBezTo>
                      <a:pt x="130386" y="4045"/>
                      <a:pt x="147976" y="19882"/>
                      <a:pt x="153682" y="27457"/>
                    </a:cubicBezTo>
                    <a:cubicBezTo>
                      <a:pt x="153940" y="27048"/>
                      <a:pt x="154189" y="26603"/>
                      <a:pt x="154439" y="26157"/>
                    </a:cubicBezTo>
                    <a:cubicBezTo>
                      <a:pt x="155089" y="25000"/>
                      <a:pt x="155765" y="23807"/>
                      <a:pt x="156673" y="22882"/>
                    </a:cubicBezTo>
                    <a:cubicBezTo>
                      <a:pt x="158721" y="20808"/>
                      <a:pt x="161329" y="18920"/>
                      <a:pt x="164631" y="17104"/>
                    </a:cubicBezTo>
                    <a:cubicBezTo>
                      <a:pt x="181527" y="7855"/>
                      <a:pt x="200604" y="2069"/>
                      <a:pt x="219787" y="378"/>
                    </a:cubicBezTo>
                    <a:cubicBezTo>
                      <a:pt x="236069" y="-1065"/>
                      <a:pt x="248006" y="1615"/>
                      <a:pt x="256285" y="8568"/>
                    </a:cubicBezTo>
                    <a:cubicBezTo>
                      <a:pt x="265009" y="15894"/>
                      <a:pt x="269522" y="28365"/>
                      <a:pt x="268356" y="41932"/>
                    </a:cubicBezTo>
                    <a:cubicBezTo>
                      <a:pt x="267324" y="54065"/>
                      <a:pt x="262240" y="65370"/>
                      <a:pt x="256908" y="75794"/>
                    </a:cubicBezTo>
                    <a:cubicBezTo>
                      <a:pt x="255404" y="78723"/>
                      <a:pt x="253463" y="82150"/>
                      <a:pt x="251104" y="85551"/>
                    </a:cubicBezTo>
                    <a:cubicBezTo>
                      <a:pt x="262819" y="85631"/>
                      <a:pt x="275024" y="87856"/>
                      <a:pt x="281192" y="97551"/>
                    </a:cubicBezTo>
                    <a:cubicBezTo>
                      <a:pt x="285189" y="103826"/>
                      <a:pt x="285875" y="112301"/>
                      <a:pt x="283222" y="122725"/>
                    </a:cubicBezTo>
                    <a:cubicBezTo>
                      <a:pt x="277801" y="144107"/>
                      <a:pt x="262819" y="162828"/>
                      <a:pt x="243164" y="172825"/>
                    </a:cubicBezTo>
                    <a:cubicBezTo>
                      <a:pt x="224336" y="182394"/>
                      <a:pt x="201565" y="183765"/>
                      <a:pt x="181705" y="176644"/>
                    </a:cubicBezTo>
                    <a:cubicBezTo>
                      <a:pt x="184678" y="195818"/>
                      <a:pt x="180423" y="212856"/>
                      <a:pt x="169865" y="223708"/>
                    </a:cubicBezTo>
                    <a:cubicBezTo>
                      <a:pt x="163715" y="230028"/>
                      <a:pt x="154528" y="233722"/>
                      <a:pt x="145279" y="233722"/>
                    </a:cubicBezTo>
                    <a:close/>
                    <a:moveTo>
                      <a:pt x="118555" y="174418"/>
                    </a:moveTo>
                    <a:cubicBezTo>
                      <a:pt x="118627" y="174418"/>
                      <a:pt x="118698" y="174418"/>
                      <a:pt x="118769" y="174436"/>
                    </a:cubicBezTo>
                    <a:cubicBezTo>
                      <a:pt x="119454" y="174525"/>
                      <a:pt x="120006" y="175059"/>
                      <a:pt x="120122" y="175744"/>
                    </a:cubicBezTo>
                    <a:cubicBezTo>
                      <a:pt x="121119" y="181602"/>
                      <a:pt x="120897" y="187753"/>
                      <a:pt x="120683" y="193691"/>
                    </a:cubicBezTo>
                    <a:cubicBezTo>
                      <a:pt x="120318" y="203652"/>
                      <a:pt x="119980" y="213052"/>
                      <a:pt x="125063" y="220770"/>
                    </a:cubicBezTo>
                    <a:cubicBezTo>
                      <a:pt x="128686" y="226280"/>
                      <a:pt x="134828" y="229708"/>
                      <a:pt x="142350" y="230420"/>
                    </a:cubicBezTo>
                    <a:cubicBezTo>
                      <a:pt x="151724" y="231301"/>
                      <a:pt x="161374" y="227892"/>
                      <a:pt x="167587" y="221509"/>
                    </a:cubicBezTo>
                    <a:cubicBezTo>
                      <a:pt x="177771" y="211049"/>
                      <a:pt x="181705" y="193468"/>
                      <a:pt x="178109" y="174489"/>
                    </a:cubicBezTo>
                    <a:cubicBezTo>
                      <a:pt x="178002" y="173920"/>
                      <a:pt x="178207" y="173332"/>
                      <a:pt x="178661" y="172967"/>
                    </a:cubicBezTo>
                    <a:cubicBezTo>
                      <a:pt x="179106" y="172602"/>
                      <a:pt x="179711" y="172504"/>
                      <a:pt x="180263" y="172718"/>
                    </a:cubicBezTo>
                    <a:cubicBezTo>
                      <a:pt x="199892" y="180605"/>
                      <a:pt x="222867" y="179590"/>
                      <a:pt x="241731" y="170012"/>
                    </a:cubicBezTo>
                    <a:cubicBezTo>
                      <a:pt x="260585" y="160433"/>
                      <a:pt x="274952" y="142469"/>
                      <a:pt x="280151" y="121959"/>
                    </a:cubicBezTo>
                    <a:cubicBezTo>
                      <a:pt x="282572" y="112416"/>
                      <a:pt x="282020" y="104779"/>
                      <a:pt x="278513" y="99268"/>
                    </a:cubicBezTo>
                    <a:cubicBezTo>
                      <a:pt x="272727" y="90171"/>
                      <a:pt x="260798" y="88506"/>
                      <a:pt x="248763" y="88747"/>
                    </a:cubicBezTo>
                    <a:cubicBezTo>
                      <a:pt x="242184" y="97159"/>
                      <a:pt x="233069" y="104440"/>
                      <a:pt x="221781" y="102536"/>
                    </a:cubicBezTo>
                    <a:cubicBezTo>
                      <a:pt x="221051" y="102411"/>
                      <a:pt x="220508" y="101797"/>
                      <a:pt x="220464" y="101058"/>
                    </a:cubicBezTo>
                    <a:cubicBezTo>
                      <a:pt x="220286" y="98067"/>
                      <a:pt x="221229" y="95405"/>
                      <a:pt x="223259" y="93126"/>
                    </a:cubicBezTo>
                    <a:cubicBezTo>
                      <a:pt x="228680" y="87046"/>
                      <a:pt x="239933" y="85960"/>
                      <a:pt x="243244" y="85773"/>
                    </a:cubicBezTo>
                    <a:cubicBezTo>
                      <a:pt x="244526" y="85702"/>
                      <a:pt x="245834" y="85640"/>
                      <a:pt x="247170" y="85604"/>
                    </a:cubicBezTo>
                    <a:cubicBezTo>
                      <a:pt x="250036" y="81741"/>
                      <a:pt x="252359" y="77699"/>
                      <a:pt x="254077" y="74352"/>
                    </a:cubicBezTo>
                    <a:cubicBezTo>
                      <a:pt x="259267" y="64222"/>
                      <a:pt x="264199" y="53255"/>
                      <a:pt x="265196" y="41674"/>
                    </a:cubicBezTo>
                    <a:cubicBezTo>
                      <a:pt x="266273" y="29131"/>
                      <a:pt x="262178" y="17674"/>
                      <a:pt x="254246" y="11006"/>
                    </a:cubicBezTo>
                    <a:cubicBezTo>
                      <a:pt x="246653" y="4633"/>
                      <a:pt x="235482" y="2194"/>
                      <a:pt x="220072" y="3547"/>
                    </a:cubicBezTo>
                    <a:cubicBezTo>
                      <a:pt x="201325" y="5202"/>
                      <a:pt x="182685" y="10855"/>
                      <a:pt x="166163" y="19890"/>
                    </a:cubicBezTo>
                    <a:cubicBezTo>
                      <a:pt x="163127" y="21555"/>
                      <a:pt x="160768" y="23264"/>
                      <a:pt x="158934" y="25107"/>
                    </a:cubicBezTo>
                    <a:cubicBezTo>
                      <a:pt x="158320" y="25730"/>
                      <a:pt x="157750" y="26745"/>
                      <a:pt x="157198" y="27715"/>
                    </a:cubicBezTo>
                    <a:cubicBezTo>
                      <a:pt x="156442" y="29060"/>
                      <a:pt x="155658" y="30448"/>
                      <a:pt x="154510" y="31329"/>
                    </a:cubicBezTo>
                    <a:cubicBezTo>
                      <a:pt x="154145" y="31605"/>
                      <a:pt x="153691" y="31721"/>
                      <a:pt x="153237" y="31632"/>
                    </a:cubicBezTo>
                    <a:cubicBezTo>
                      <a:pt x="152792" y="31543"/>
                      <a:pt x="152400" y="31267"/>
                      <a:pt x="152178" y="30876"/>
                    </a:cubicBezTo>
                    <a:cubicBezTo>
                      <a:pt x="148457" y="24546"/>
                      <a:pt x="130030" y="7419"/>
                      <a:pt x="116855" y="11051"/>
                    </a:cubicBezTo>
                    <a:cubicBezTo>
                      <a:pt x="106591" y="13873"/>
                      <a:pt x="101241" y="29086"/>
                      <a:pt x="101375" y="55035"/>
                    </a:cubicBezTo>
                    <a:cubicBezTo>
                      <a:pt x="101375" y="55801"/>
                      <a:pt x="100841" y="56451"/>
                      <a:pt x="100093" y="56602"/>
                    </a:cubicBezTo>
                    <a:cubicBezTo>
                      <a:pt x="99354" y="56753"/>
                      <a:pt x="98598" y="56344"/>
                      <a:pt x="98312" y="55641"/>
                    </a:cubicBezTo>
                    <a:cubicBezTo>
                      <a:pt x="96309" y="50682"/>
                      <a:pt x="94040" y="45065"/>
                      <a:pt x="89998" y="41228"/>
                    </a:cubicBezTo>
                    <a:cubicBezTo>
                      <a:pt x="86420" y="37828"/>
                      <a:pt x="80429" y="35736"/>
                      <a:pt x="75906" y="38344"/>
                    </a:cubicBezTo>
                    <a:cubicBezTo>
                      <a:pt x="70129" y="41664"/>
                      <a:pt x="69818" y="50157"/>
                      <a:pt x="70192" y="57189"/>
                    </a:cubicBezTo>
                    <a:cubicBezTo>
                      <a:pt x="70485" y="62735"/>
                      <a:pt x="70788" y="68441"/>
                      <a:pt x="72426" y="73729"/>
                    </a:cubicBezTo>
                    <a:cubicBezTo>
                      <a:pt x="73049" y="74886"/>
                      <a:pt x="73512" y="76115"/>
                      <a:pt x="73797" y="77406"/>
                    </a:cubicBezTo>
                    <a:cubicBezTo>
                      <a:pt x="73975" y="78198"/>
                      <a:pt x="73512" y="78999"/>
                      <a:pt x="72746" y="79248"/>
                    </a:cubicBezTo>
                    <a:cubicBezTo>
                      <a:pt x="71972" y="79497"/>
                      <a:pt x="71135" y="79133"/>
                      <a:pt x="70806" y="78394"/>
                    </a:cubicBezTo>
                    <a:cubicBezTo>
                      <a:pt x="70298" y="77254"/>
                      <a:pt x="69862" y="76097"/>
                      <a:pt x="69488" y="74913"/>
                    </a:cubicBezTo>
                    <a:cubicBezTo>
                      <a:pt x="65313" y="67631"/>
                      <a:pt x="53554" y="66020"/>
                      <a:pt x="49673" y="65682"/>
                    </a:cubicBezTo>
                    <a:cubicBezTo>
                      <a:pt x="37602" y="64640"/>
                      <a:pt x="28121" y="66065"/>
                      <a:pt x="20671" y="70044"/>
                    </a:cubicBezTo>
                    <a:cubicBezTo>
                      <a:pt x="10157" y="75661"/>
                      <a:pt x="3125" y="87438"/>
                      <a:pt x="3161" y="99357"/>
                    </a:cubicBezTo>
                    <a:cubicBezTo>
                      <a:pt x="3196" y="111268"/>
                      <a:pt x="10299" y="123010"/>
                      <a:pt x="20840" y="128565"/>
                    </a:cubicBezTo>
                    <a:cubicBezTo>
                      <a:pt x="27712" y="132187"/>
                      <a:pt x="35483" y="133265"/>
                      <a:pt x="43682" y="133381"/>
                    </a:cubicBezTo>
                    <a:cubicBezTo>
                      <a:pt x="44278" y="132811"/>
                      <a:pt x="44910" y="132250"/>
                      <a:pt x="45578" y="131716"/>
                    </a:cubicBezTo>
                    <a:cubicBezTo>
                      <a:pt x="52771" y="125947"/>
                      <a:pt x="62215" y="122894"/>
                      <a:pt x="71384" y="123330"/>
                    </a:cubicBezTo>
                    <a:cubicBezTo>
                      <a:pt x="72230" y="123375"/>
                      <a:pt x="72889" y="124069"/>
                      <a:pt x="72898" y="124906"/>
                    </a:cubicBezTo>
                    <a:cubicBezTo>
                      <a:pt x="72924" y="132570"/>
                      <a:pt x="64005" y="135775"/>
                      <a:pt x="55646" y="136229"/>
                    </a:cubicBezTo>
                    <a:cubicBezTo>
                      <a:pt x="52067" y="136425"/>
                      <a:pt x="48382" y="136621"/>
                      <a:pt x="45026" y="136568"/>
                    </a:cubicBezTo>
                    <a:cubicBezTo>
                      <a:pt x="42783" y="138998"/>
                      <a:pt x="40255" y="142790"/>
                      <a:pt x="41038" y="146982"/>
                    </a:cubicBezTo>
                    <a:cubicBezTo>
                      <a:pt x="42151" y="152920"/>
                      <a:pt x="49503" y="156107"/>
                      <a:pt x="56198" y="156196"/>
                    </a:cubicBezTo>
                    <a:cubicBezTo>
                      <a:pt x="58655" y="156223"/>
                      <a:pt x="61290" y="156000"/>
                      <a:pt x="63800" y="155769"/>
                    </a:cubicBezTo>
                    <a:cubicBezTo>
                      <a:pt x="68411" y="155350"/>
                      <a:pt x="73182" y="154932"/>
                      <a:pt x="77865" y="156045"/>
                    </a:cubicBezTo>
                    <a:cubicBezTo>
                      <a:pt x="78630" y="156232"/>
                      <a:pt x="79138" y="156935"/>
                      <a:pt x="79076" y="157718"/>
                    </a:cubicBezTo>
                    <a:cubicBezTo>
                      <a:pt x="79013" y="158501"/>
                      <a:pt x="78390" y="159116"/>
                      <a:pt x="77607" y="159169"/>
                    </a:cubicBezTo>
                    <a:cubicBezTo>
                      <a:pt x="66791" y="159944"/>
                      <a:pt x="61254" y="173813"/>
                      <a:pt x="61530" y="186471"/>
                    </a:cubicBezTo>
                    <a:cubicBezTo>
                      <a:pt x="61601" y="189987"/>
                      <a:pt x="61984" y="193931"/>
                      <a:pt x="64209" y="196575"/>
                    </a:cubicBezTo>
                    <a:cubicBezTo>
                      <a:pt x="66203" y="198952"/>
                      <a:pt x="69737" y="200305"/>
                      <a:pt x="74705" y="200598"/>
                    </a:cubicBezTo>
                    <a:cubicBezTo>
                      <a:pt x="92286" y="201649"/>
                      <a:pt x="109680" y="191243"/>
                      <a:pt x="117113" y="175326"/>
                    </a:cubicBezTo>
                    <a:cubicBezTo>
                      <a:pt x="117380" y="174765"/>
                      <a:pt x="117941" y="174409"/>
                      <a:pt x="118555" y="174409"/>
                    </a:cubicBezTo>
                    <a:close/>
                    <a:moveTo>
                      <a:pt x="69515" y="126455"/>
                    </a:moveTo>
                    <a:cubicBezTo>
                      <a:pt x="62091" y="126482"/>
                      <a:pt x="54649" y="128938"/>
                      <a:pt x="48684" y="133336"/>
                    </a:cubicBezTo>
                    <a:cubicBezTo>
                      <a:pt x="50928" y="133282"/>
                      <a:pt x="53207" y="133176"/>
                      <a:pt x="55494" y="133051"/>
                    </a:cubicBezTo>
                    <a:cubicBezTo>
                      <a:pt x="61423" y="132731"/>
                      <a:pt x="68233" y="130808"/>
                      <a:pt x="69524" y="126455"/>
                    </a:cubicBezTo>
                    <a:close/>
                    <a:moveTo>
                      <a:pt x="223669" y="99571"/>
                    </a:moveTo>
                    <a:cubicBezTo>
                      <a:pt x="231947" y="100363"/>
                      <a:pt x="239060" y="95272"/>
                      <a:pt x="244561" y="88880"/>
                    </a:cubicBezTo>
                    <a:cubicBezTo>
                      <a:pt x="244179" y="88898"/>
                      <a:pt x="243804" y="88916"/>
                      <a:pt x="243440" y="88943"/>
                    </a:cubicBezTo>
                    <a:cubicBezTo>
                      <a:pt x="237235" y="89289"/>
                      <a:pt x="229303" y="91132"/>
                      <a:pt x="225636" y="95236"/>
                    </a:cubicBezTo>
                    <a:cubicBezTo>
                      <a:pt x="224470" y="96545"/>
                      <a:pt x="223820" y="97969"/>
                      <a:pt x="223669" y="9957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54" name="Google Shape;454;p13"/>
            <p:cNvGrpSpPr/>
            <p:nvPr/>
          </p:nvGrpSpPr>
          <p:grpSpPr>
            <a:xfrm>
              <a:off x="8733325" y="3641838"/>
              <a:ext cx="379199" cy="829958"/>
              <a:chOff x="7758834" y="2104435"/>
              <a:chExt cx="209641" cy="458819"/>
            </a:xfrm>
          </p:grpSpPr>
          <p:sp>
            <p:nvSpPr>
              <p:cNvPr id="455" name="Google Shape;455;p13"/>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6" name="Google Shape;456;p13"/>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7" name="Google Shape;457;p13"/>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8" name="Google Shape;458;p13"/>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9" name="Google Shape;459;p13"/>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60" name="Google Shape;460;p13"/>
            <p:cNvGrpSpPr/>
            <p:nvPr/>
          </p:nvGrpSpPr>
          <p:grpSpPr>
            <a:xfrm>
              <a:off x="8764808" y="4360976"/>
              <a:ext cx="470191" cy="486024"/>
              <a:chOff x="8671008" y="2256039"/>
              <a:chExt cx="470191" cy="486024"/>
            </a:xfrm>
          </p:grpSpPr>
          <p:sp>
            <p:nvSpPr>
              <p:cNvPr id="461" name="Google Shape;461;p13"/>
              <p:cNvSpPr/>
              <p:nvPr/>
            </p:nvSpPr>
            <p:spPr>
              <a:xfrm>
                <a:off x="8671008" y="2608260"/>
                <a:ext cx="86208" cy="131938"/>
              </a:xfrm>
              <a:custGeom>
                <a:avLst/>
                <a:gdLst/>
                <a:ahLst/>
                <a:cxnLst/>
                <a:rect l="l" t="t" r="r" b="b"/>
                <a:pathLst>
                  <a:path w="35623" h="54520" extrusionOk="0">
                    <a:moveTo>
                      <a:pt x="17" y="37143"/>
                    </a:moveTo>
                    <a:cubicBezTo>
                      <a:pt x="1130" y="24893"/>
                      <a:pt x="5999" y="14363"/>
                      <a:pt x="14278" y="5906"/>
                    </a:cubicBezTo>
                    <a:cubicBezTo>
                      <a:pt x="16975" y="3146"/>
                      <a:pt x="21044" y="1553"/>
                      <a:pt x="24756" y="333"/>
                    </a:cubicBezTo>
                    <a:cubicBezTo>
                      <a:pt x="29785" y="-1322"/>
                      <a:pt x="35322" y="3431"/>
                      <a:pt x="35580" y="9235"/>
                    </a:cubicBezTo>
                    <a:cubicBezTo>
                      <a:pt x="35696" y="11719"/>
                      <a:pt x="35616" y="14380"/>
                      <a:pt x="34904" y="16713"/>
                    </a:cubicBezTo>
                    <a:cubicBezTo>
                      <a:pt x="31138" y="29024"/>
                      <a:pt x="26278" y="40766"/>
                      <a:pt x="18035" y="50602"/>
                    </a:cubicBezTo>
                    <a:cubicBezTo>
                      <a:pt x="16112" y="52890"/>
                      <a:pt x="13753" y="54128"/>
                      <a:pt x="10931" y="54457"/>
                    </a:cubicBezTo>
                    <a:cubicBezTo>
                      <a:pt x="7940" y="54804"/>
                      <a:pt x="5634" y="53745"/>
                      <a:pt x="4050" y="50896"/>
                    </a:cubicBezTo>
                    <a:cubicBezTo>
                      <a:pt x="1682" y="46659"/>
                      <a:pt x="-250" y="42315"/>
                      <a:pt x="26" y="371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2" name="Google Shape;462;p13"/>
              <p:cNvSpPr/>
              <p:nvPr/>
            </p:nvSpPr>
            <p:spPr>
              <a:xfrm>
                <a:off x="8731658" y="2449472"/>
                <a:ext cx="101926" cy="100703"/>
              </a:xfrm>
              <a:custGeom>
                <a:avLst/>
                <a:gdLst/>
                <a:ahLst/>
                <a:cxnLst/>
                <a:rect l="l" t="t" r="r" b="b"/>
                <a:pathLst>
                  <a:path w="42118" h="41613" extrusionOk="0">
                    <a:moveTo>
                      <a:pt x="42101" y="11520"/>
                    </a:moveTo>
                    <a:cubicBezTo>
                      <a:pt x="42270" y="15250"/>
                      <a:pt x="41255" y="18588"/>
                      <a:pt x="39181" y="21526"/>
                    </a:cubicBezTo>
                    <a:cubicBezTo>
                      <a:pt x="32665" y="30766"/>
                      <a:pt x="24929" y="38315"/>
                      <a:pt x="13998" y="41208"/>
                    </a:cubicBezTo>
                    <a:cubicBezTo>
                      <a:pt x="12484" y="41609"/>
                      <a:pt x="10846" y="41671"/>
                      <a:pt x="9279" y="41573"/>
                    </a:cubicBezTo>
                    <a:cubicBezTo>
                      <a:pt x="2835" y="41173"/>
                      <a:pt x="-1207" y="35636"/>
                      <a:pt x="324" y="28977"/>
                    </a:cubicBezTo>
                    <a:cubicBezTo>
                      <a:pt x="2550" y="19319"/>
                      <a:pt x="8505" y="12428"/>
                      <a:pt x="15805" y="6669"/>
                    </a:cubicBezTo>
                    <a:cubicBezTo>
                      <a:pt x="20033" y="3331"/>
                      <a:pt x="24733" y="1007"/>
                      <a:pt x="29994" y="260"/>
                    </a:cubicBezTo>
                    <a:cubicBezTo>
                      <a:pt x="31899" y="-7"/>
                      <a:pt x="33884" y="-114"/>
                      <a:pt x="35771" y="162"/>
                    </a:cubicBezTo>
                    <a:cubicBezTo>
                      <a:pt x="39546" y="722"/>
                      <a:pt x="40819" y="2245"/>
                      <a:pt x="41415" y="6260"/>
                    </a:cubicBezTo>
                    <a:cubicBezTo>
                      <a:pt x="41673" y="8004"/>
                      <a:pt x="41869" y="9758"/>
                      <a:pt x="42083" y="11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463;p13"/>
              <p:cNvSpPr/>
              <p:nvPr/>
            </p:nvSpPr>
            <p:spPr>
              <a:xfrm>
                <a:off x="8974585" y="2465466"/>
                <a:ext cx="87490" cy="110998"/>
              </a:xfrm>
              <a:custGeom>
                <a:avLst/>
                <a:gdLst/>
                <a:ahLst/>
                <a:cxnLst/>
                <a:rect l="l" t="t" r="r" b="b"/>
                <a:pathLst>
                  <a:path w="36153" h="45867" extrusionOk="0">
                    <a:moveTo>
                      <a:pt x="0" y="31922"/>
                    </a:moveTo>
                    <a:cubicBezTo>
                      <a:pt x="205" y="30542"/>
                      <a:pt x="240" y="29109"/>
                      <a:pt x="632" y="27800"/>
                    </a:cubicBezTo>
                    <a:cubicBezTo>
                      <a:pt x="3890" y="17136"/>
                      <a:pt x="8982" y="7869"/>
                      <a:pt x="18427" y="1976"/>
                    </a:cubicBezTo>
                    <a:cubicBezTo>
                      <a:pt x="22299" y="-436"/>
                      <a:pt x="26314" y="-757"/>
                      <a:pt x="30231" y="1665"/>
                    </a:cubicBezTo>
                    <a:cubicBezTo>
                      <a:pt x="34174" y="4104"/>
                      <a:pt x="36676" y="7887"/>
                      <a:pt x="36061" y="12774"/>
                    </a:cubicBezTo>
                    <a:cubicBezTo>
                      <a:pt x="34744" y="23287"/>
                      <a:pt x="31833" y="33204"/>
                      <a:pt x="24275" y="40824"/>
                    </a:cubicBezTo>
                    <a:cubicBezTo>
                      <a:pt x="17937" y="47207"/>
                      <a:pt x="9659" y="47545"/>
                      <a:pt x="3854" y="41759"/>
                    </a:cubicBezTo>
                    <a:cubicBezTo>
                      <a:pt x="1175" y="39088"/>
                      <a:pt x="89" y="35759"/>
                      <a:pt x="0" y="3192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464;p13"/>
              <p:cNvSpPr/>
              <p:nvPr/>
            </p:nvSpPr>
            <p:spPr>
              <a:xfrm>
                <a:off x="8671855" y="2371656"/>
                <a:ext cx="94980" cy="94385"/>
              </a:xfrm>
              <a:custGeom>
                <a:avLst/>
                <a:gdLst/>
                <a:ahLst/>
                <a:cxnLst/>
                <a:rect l="l" t="t" r="r" b="b"/>
                <a:pathLst>
                  <a:path w="39248" h="39002" extrusionOk="0">
                    <a:moveTo>
                      <a:pt x="13501" y="39002"/>
                    </a:moveTo>
                    <a:cubicBezTo>
                      <a:pt x="4279" y="39073"/>
                      <a:pt x="-937" y="32913"/>
                      <a:pt x="140" y="23219"/>
                    </a:cubicBezTo>
                    <a:cubicBezTo>
                      <a:pt x="1546" y="10632"/>
                      <a:pt x="14872" y="-976"/>
                      <a:pt x="26712" y="65"/>
                    </a:cubicBezTo>
                    <a:cubicBezTo>
                      <a:pt x="36887" y="964"/>
                      <a:pt x="42539" y="11290"/>
                      <a:pt x="37198" y="20584"/>
                    </a:cubicBezTo>
                    <a:cubicBezTo>
                      <a:pt x="33967" y="26201"/>
                      <a:pt x="29231" y="30955"/>
                      <a:pt x="24691" y="35566"/>
                    </a:cubicBezTo>
                    <a:cubicBezTo>
                      <a:pt x="21762" y="38539"/>
                      <a:pt x="17543" y="38975"/>
                      <a:pt x="13493" y="3900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5" name="Google Shape;465;p13"/>
              <p:cNvSpPr/>
              <p:nvPr/>
            </p:nvSpPr>
            <p:spPr>
              <a:xfrm>
                <a:off x="8837671" y="2546983"/>
                <a:ext cx="79427" cy="98600"/>
              </a:xfrm>
              <a:custGeom>
                <a:avLst/>
                <a:gdLst/>
                <a:ahLst/>
                <a:cxnLst/>
                <a:rect l="l" t="t" r="r" b="b"/>
                <a:pathLst>
                  <a:path w="32821" h="40744" extrusionOk="0">
                    <a:moveTo>
                      <a:pt x="11660" y="40744"/>
                    </a:moveTo>
                    <a:cubicBezTo>
                      <a:pt x="7129" y="40228"/>
                      <a:pt x="4049" y="38083"/>
                      <a:pt x="2037" y="34130"/>
                    </a:cubicBezTo>
                    <a:cubicBezTo>
                      <a:pt x="319" y="30739"/>
                      <a:pt x="-429" y="27053"/>
                      <a:pt x="247" y="23288"/>
                    </a:cubicBezTo>
                    <a:cubicBezTo>
                      <a:pt x="1885" y="14199"/>
                      <a:pt x="6523" y="7131"/>
                      <a:pt x="13832" y="2155"/>
                    </a:cubicBezTo>
                    <a:cubicBezTo>
                      <a:pt x="19458" y="-1682"/>
                      <a:pt x="28146" y="-729"/>
                      <a:pt x="31475" y="7736"/>
                    </a:cubicBezTo>
                    <a:cubicBezTo>
                      <a:pt x="33122" y="11938"/>
                      <a:pt x="33211" y="15507"/>
                      <a:pt x="32000" y="19549"/>
                    </a:cubicBezTo>
                    <a:cubicBezTo>
                      <a:pt x="29784" y="26920"/>
                      <a:pt x="26775" y="33756"/>
                      <a:pt x="19974" y="37575"/>
                    </a:cubicBezTo>
                    <a:cubicBezTo>
                      <a:pt x="17401" y="39026"/>
                      <a:pt x="14437" y="39712"/>
                      <a:pt x="11651" y="4074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6" name="Google Shape;466;p13"/>
              <p:cNvSpPr/>
              <p:nvPr/>
            </p:nvSpPr>
            <p:spPr>
              <a:xfrm>
                <a:off x="8952133" y="2613438"/>
                <a:ext cx="91481" cy="75712"/>
              </a:xfrm>
              <a:custGeom>
                <a:avLst/>
                <a:gdLst/>
                <a:ahLst/>
                <a:cxnLst/>
                <a:rect l="l" t="t" r="r" b="b"/>
                <a:pathLst>
                  <a:path w="37802" h="31286" extrusionOk="0">
                    <a:moveTo>
                      <a:pt x="15186" y="31282"/>
                    </a:moveTo>
                    <a:cubicBezTo>
                      <a:pt x="11910" y="31344"/>
                      <a:pt x="8118" y="30801"/>
                      <a:pt x="4851" y="28158"/>
                    </a:cubicBezTo>
                    <a:cubicBezTo>
                      <a:pt x="-348" y="23956"/>
                      <a:pt x="-1487" y="17342"/>
                      <a:pt x="2011" y="11538"/>
                    </a:cubicBezTo>
                    <a:cubicBezTo>
                      <a:pt x="7103" y="3081"/>
                      <a:pt x="19423" y="-1957"/>
                      <a:pt x="28521" y="722"/>
                    </a:cubicBezTo>
                    <a:cubicBezTo>
                      <a:pt x="35037" y="2645"/>
                      <a:pt x="40280" y="10915"/>
                      <a:pt x="36568" y="18944"/>
                    </a:cubicBezTo>
                    <a:cubicBezTo>
                      <a:pt x="33079" y="26493"/>
                      <a:pt x="25272" y="31291"/>
                      <a:pt x="15186" y="312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13"/>
              <p:cNvSpPr/>
              <p:nvPr/>
            </p:nvSpPr>
            <p:spPr>
              <a:xfrm>
                <a:off x="8796490" y="2670356"/>
                <a:ext cx="92887" cy="71707"/>
              </a:xfrm>
              <a:custGeom>
                <a:avLst/>
                <a:gdLst/>
                <a:ahLst/>
                <a:cxnLst/>
                <a:rect l="l" t="t" r="r" b="b"/>
                <a:pathLst>
                  <a:path w="38383" h="29631" extrusionOk="0">
                    <a:moveTo>
                      <a:pt x="18933" y="29632"/>
                    </a:moveTo>
                    <a:cubicBezTo>
                      <a:pt x="15452" y="28849"/>
                      <a:pt x="11784" y="28519"/>
                      <a:pt x="8526" y="27175"/>
                    </a:cubicBezTo>
                    <a:cubicBezTo>
                      <a:pt x="3764" y="25225"/>
                      <a:pt x="613" y="21460"/>
                      <a:pt x="70" y="16136"/>
                    </a:cubicBezTo>
                    <a:cubicBezTo>
                      <a:pt x="-491" y="10591"/>
                      <a:pt x="2393" y="6630"/>
                      <a:pt x="6719" y="3665"/>
                    </a:cubicBezTo>
                    <a:cubicBezTo>
                      <a:pt x="14072" y="-1356"/>
                      <a:pt x="26018" y="-1276"/>
                      <a:pt x="32998" y="4261"/>
                    </a:cubicBezTo>
                    <a:cubicBezTo>
                      <a:pt x="41018" y="10618"/>
                      <a:pt x="39158" y="19653"/>
                      <a:pt x="33434" y="24629"/>
                    </a:cubicBezTo>
                    <a:cubicBezTo>
                      <a:pt x="29339" y="28181"/>
                      <a:pt x="24372" y="29284"/>
                      <a:pt x="18942" y="296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13"/>
              <p:cNvSpPr/>
              <p:nvPr/>
            </p:nvSpPr>
            <p:spPr>
              <a:xfrm>
                <a:off x="8884552" y="2402215"/>
                <a:ext cx="81968" cy="82749"/>
              </a:xfrm>
              <a:custGeom>
                <a:avLst/>
                <a:gdLst/>
                <a:ahLst/>
                <a:cxnLst/>
                <a:rect l="l" t="t" r="r" b="b"/>
                <a:pathLst>
                  <a:path w="33871" h="34194" extrusionOk="0">
                    <a:moveTo>
                      <a:pt x="12580" y="34194"/>
                    </a:moveTo>
                    <a:cubicBezTo>
                      <a:pt x="3723" y="34239"/>
                      <a:pt x="-1983" y="25888"/>
                      <a:pt x="643" y="16586"/>
                    </a:cubicBezTo>
                    <a:cubicBezTo>
                      <a:pt x="2236" y="10933"/>
                      <a:pt x="5441" y="6482"/>
                      <a:pt x="10052" y="3144"/>
                    </a:cubicBezTo>
                    <a:cubicBezTo>
                      <a:pt x="16363" y="-1422"/>
                      <a:pt x="22684" y="-648"/>
                      <a:pt x="28951" y="3117"/>
                    </a:cubicBezTo>
                    <a:cubicBezTo>
                      <a:pt x="32707" y="5370"/>
                      <a:pt x="34203" y="8921"/>
                      <a:pt x="33811" y="13479"/>
                    </a:cubicBezTo>
                    <a:cubicBezTo>
                      <a:pt x="32921" y="23814"/>
                      <a:pt x="22372" y="34140"/>
                      <a:pt x="12580" y="3419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469;p13"/>
              <p:cNvSpPr/>
              <p:nvPr/>
            </p:nvSpPr>
            <p:spPr>
              <a:xfrm>
                <a:off x="8992779" y="2308893"/>
                <a:ext cx="90711" cy="77709"/>
              </a:xfrm>
              <a:custGeom>
                <a:avLst/>
                <a:gdLst/>
                <a:ahLst/>
                <a:cxnLst/>
                <a:rect l="l" t="t" r="r" b="b"/>
                <a:pathLst>
                  <a:path w="37484" h="32111" extrusionOk="0">
                    <a:moveTo>
                      <a:pt x="12068" y="32100"/>
                    </a:moveTo>
                    <a:cubicBezTo>
                      <a:pt x="11997" y="32100"/>
                      <a:pt x="11205" y="32127"/>
                      <a:pt x="10413" y="32100"/>
                    </a:cubicBezTo>
                    <a:cubicBezTo>
                      <a:pt x="1262" y="31779"/>
                      <a:pt x="-2807" y="23919"/>
                      <a:pt x="2098" y="15765"/>
                    </a:cubicBezTo>
                    <a:cubicBezTo>
                      <a:pt x="6327" y="8741"/>
                      <a:pt x="12122" y="3810"/>
                      <a:pt x="19929" y="1816"/>
                    </a:cubicBezTo>
                    <a:cubicBezTo>
                      <a:pt x="20783" y="1602"/>
                      <a:pt x="21620" y="1300"/>
                      <a:pt x="22448" y="979"/>
                    </a:cubicBezTo>
                    <a:cubicBezTo>
                      <a:pt x="26997" y="-784"/>
                      <a:pt x="31234" y="-294"/>
                      <a:pt x="34635" y="3498"/>
                    </a:cubicBezTo>
                    <a:cubicBezTo>
                      <a:pt x="38169" y="7451"/>
                      <a:pt x="38142" y="12231"/>
                      <a:pt x="36050" y="16815"/>
                    </a:cubicBezTo>
                    <a:cubicBezTo>
                      <a:pt x="32062" y="25557"/>
                      <a:pt x="25119" y="30186"/>
                      <a:pt x="16226" y="31753"/>
                    </a:cubicBezTo>
                    <a:cubicBezTo>
                      <a:pt x="15095" y="31948"/>
                      <a:pt x="13938" y="31948"/>
                      <a:pt x="12077" y="320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0" name="Google Shape;470;p13"/>
              <p:cNvSpPr/>
              <p:nvPr/>
            </p:nvSpPr>
            <p:spPr>
              <a:xfrm>
                <a:off x="8827809" y="2322175"/>
                <a:ext cx="75768" cy="92345"/>
              </a:xfrm>
              <a:custGeom>
                <a:avLst/>
                <a:gdLst/>
                <a:ahLst/>
                <a:cxnLst/>
                <a:rect l="l" t="t" r="r" b="b"/>
                <a:pathLst>
                  <a:path w="31309" h="38159" extrusionOk="0">
                    <a:moveTo>
                      <a:pt x="9022" y="38150"/>
                    </a:moveTo>
                    <a:cubicBezTo>
                      <a:pt x="3048" y="38133"/>
                      <a:pt x="-815" y="32889"/>
                      <a:pt x="147" y="26507"/>
                    </a:cubicBezTo>
                    <a:cubicBezTo>
                      <a:pt x="1144" y="19875"/>
                      <a:pt x="4580" y="14489"/>
                      <a:pt x="8657" y="9682"/>
                    </a:cubicBezTo>
                    <a:cubicBezTo>
                      <a:pt x="11381" y="6460"/>
                      <a:pt x="14656" y="3638"/>
                      <a:pt x="18066" y="1234"/>
                    </a:cubicBezTo>
                    <a:cubicBezTo>
                      <a:pt x="21306" y="-1053"/>
                      <a:pt x="23612" y="14"/>
                      <a:pt x="26371" y="2997"/>
                    </a:cubicBezTo>
                    <a:cubicBezTo>
                      <a:pt x="28285" y="5062"/>
                      <a:pt x="30724" y="6753"/>
                      <a:pt x="31045" y="9789"/>
                    </a:cubicBezTo>
                    <a:cubicBezTo>
                      <a:pt x="31330" y="12495"/>
                      <a:pt x="31570" y="15539"/>
                      <a:pt x="30724" y="17996"/>
                    </a:cubicBezTo>
                    <a:cubicBezTo>
                      <a:pt x="27600" y="27005"/>
                      <a:pt x="21689" y="33450"/>
                      <a:pt x="13268" y="37180"/>
                    </a:cubicBezTo>
                    <a:cubicBezTo>
                      <a:pt x="12458" y="37536"/>
                      <a:pt x="11594" y="37776"/>
                      <a:pt x="10731" y="37972"/>
                    </a:cubicBezTo>
                    <a:cubicBezTo>
                      <a:pt x="10045" y="38123"/>
                      <a:pt x="9333" y="38123"/>
                      <a:pt x="9031" y="381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1" name="Google Shape;471;p13"/>
              <p:cNvSpPr/>
              <p:nvPr/>
            </p:nvSpPr>
            <p:spPr>
              <a:xfrm>
                <a:off x="9079917" y="2518499"/>
                <a:ext cx="61282" cy="80417"/>
              </a:xfrm>
              <a:custGeom>
                <a:avLst/>
                <a:gdLst/>
                <a:ahLst/>
                <a:cxnLst/>
                <a:rect l="l" t="t" r="r" b="b"/>
                <a:pathLst>
                  <a:path w="25323" h="33230" extrusionOk="0">
                    <a:moveTo>
                      <a:pt x="9" y="18061"/>
                    </a:moveTo>
                    <a:cubicBezTo>
                      <a:pt x="1255" y="14029"/>
                      <a:pt x="2030" y="9739"/>
                      <a:pt x="3854" y="6026"/>
                    </a:cubicBezTo>
                    <a:cubicBezTo>
                      <a:pt x="7567" y="-1513"/>
                      <a:pt x="17412" y="-2021"/>
                      <a:pt x="22237" y="4744"/>
                    </a:cubicBezTo>
                    <a:cubicBezTo>
                      <a:pt x="27364" y="11928"/>
                      <a:pt x="25913" y="24551"/>
                      <a:pt x="19290" y="30231"/>
                    </a:cubicBezTo>
                    <a:cubicBezTo>
                      <a:pt x="12133" y="36382"/>
                      <a:pt x="2644" y="32625"/>
                      <a:pt x="1166" y="23047"/>
                    </a:cubicBezTo>
                    <a:cubicBezTo>
                      <a:pt x="926" y="21480"/>
                      <a:pt x="792" y="19895"/>
                      <a:pt x="614" y="18329"/>
                    </a:cubicBezTo>
                    <a:cubicBezTo>
                      <a:pt x="409" y="18240"/>
                      <a:pt x="205" y="18151"/>
                      <a:pt x="0" y="180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2" name="Google Shape;472;p13"/>
              <p:cNvSpPr/>
              <p:nvPr/>
            </p:nvSpPr>
            <p:spPr>
              <a:xfrm>
                <a:off x="9075715" y="2392189"/>
                <a:ext cx="59353" cy="85191"/>
              </a:xfrm>
              <a:custGeom>
                <a:avLst/>
                <a:gdLst/>
                <a:ahLst/>
                <a:cxnLst/>
                <a:rect l="l" t="t" r="r" b="b"/>
                <a:pathLst>
                  <a:path w="24526" h="35203" extrusionOk="0">
                    <a:moveTo>
                      <a:pt x="668" y="19785"/>
                    </a:moveTo>
                    <a:cubicBezTo>
                      <a:pt x="828" y="13500"/>
                      <a:pt x="2777" y="7963"/>
                      <a:pt x="6819" y="3263"/>
                    </a:cubicBezTo>
                    <a:cubicBezTo>
                      <a:pt x="11688" y="-2408"/>
                      <a:pt x="18062" y="191"/>
                      <a:pt x="21836" y="4411"/>
                    </a:cubicBezTo>
                    <a:cubicBezTo>
                      <a:pt x="24017" y="6850"/>
                      <a:pt x="24747" y="10188"/>
                      <a:pt x="24471" y="13553"/>
                    </a:cubicBezTo>
                    <a:cubicBezTo>
                      <a:pt x="23999" y="19108"/>
                      <a:pt x="22593" y="24476"/>
                      <a:pt x="19548" y="29025"/>
                    </a:cubicBezTo>
                    <a:cubicBezTo>
                      <a:pt x="18053" y="31250"/>
                      <a:pt x="15747" y="33217"/>
                      <a:pt x="13397" y="34384"/>
                    </a:cubicBezTo>
                    <a:cubicBezTo>
                      <a:pt x="9534" y="36297"/>
                      <a:pt x="5412" y="34775"/>
                      <a:pt x="3463" y="30707"/>
                    </a:cubicBezTo>
                    <a:cubicBezTo>
                      <a:pt x="1878" y="27387"/>
                      <a:pt x="1122" y="23630"/>
                      <a:pt x="0" y="20061"/>
                    </a:cubicBezTo>
                    <a:cubicBezTo>
                      <a:pt x="223" y="19971"/>
                      <a:pt x="445" y="19874"/>
                      <a:pt x="676" y="1978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3" name="Google Shape;473;p13"/>
              <p:cNvSpPr/>
              <p:nvPr/>
            </p:nvSpPr>
            <p:spPr>
              <a:xfrm>
                <a:off x="8942973" y="2256039"/>
                <a:ext cx="70647" cy="63600"/>
              </a:xfrm>
              <a:custGeom>
                <a:avLst/>
                <a:gdLst/>
                <a:ahLst/>
                <a:cxnLst/>
                <a:rect l="l" t="t" r="r" b="b"/>
                <a:pathLst>
                  <a:path w="29193" h="26281" extrusionOk="0">
                    <a:moveTo>
                      <a:pt x="11742" y="26267"/>
                    </a:moveTo>
                    <a:cubicBezTo>
                      <a:pt x="7265" y="26454"/>
                      <a:pt x="3286" y="24878"/>
                      <a:pt x="1140" y="20035"/>
                    </a:cubicBezTo>
                    <a:cubicBezTo>
                      <a:pt x="-1103" y="14970"/>
                      <a:pt x="116" y="10377"/>
                      <a:pt x="3464" y="6308"/>
                    </a:cubicBezTo>
                    <a:cubicBezTo>
                      <a:pt x="8564" y="104"/>
                      <a:pt x="16175" y="-1668"/>
                      <a:pt x="23350" y="1635"/>
                    </a:cubicBezTo>
                    <a:cubicBezTo>
                      <a:pt x="28798" y="4146"/>
                      <a:pt x="30757" y="10564"/>
                      <a:pt x="27855" y="16466"/>
                    </a:cubicBezTo>
                    <a:cubicBezTo>
                      <a:pt x="24810" y="22679"/>
                      <a:pt x="19175" y="26169"/>
                      <a:pt x="11733" y="262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74" name="Google Shape;474;p13"/>
            <p:cNvGrpSpPr/>
            <p:nvPr/>
          </p:nvGrpSpPr>
          <p:grpSpPr>
            <a:xfrm rot="5400000">
              <a:off x="623311" y="4451947"/>
              <a:ext cx="433747" cy="949342"/>
              <a:chOff x="7758834" y="2104435"/>
              <a:chExt cx="209641" cy="458819"/>
            </a:xfrm>
          </p:grpSpPr>
          <p:sp>
            <p:nvSpPr>
              <p:cNvPr id="475" name="Google Shape;475;p13"/>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6" name="Google Shape;476;p13"/>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7" name="Google Shape;477;p13"/>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8" name="Google Shape;478;p13"/>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9" name="Google Shape;479;p13"/>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80" name="Google Shape;480;p13"/>
            <p:cNvGrpSpPr/>
            <p:nvPr/>
          </p:nvGrpSpPr>
          <p:grpSpPr>
            <a:xfrm>
              <a:off x="-112677" y="4394419"/>
              <a:ext cx="717186" cy="697660"/>
              <a:chOff x="7382716" y="1724976"/>
              <a:chExt cx="306765" cy="298413"/>
            </a:xfrm>
          </p:grpSpPr>
          <p:sp>
            <p:nvSpPr>
              <p:cNvPr id="481" name="Google Shape;481;p13"/>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2" name="Google Shape;482;p13"/>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483" name="Google Shape;483;p13"/>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484" name="Google Shape;484;p13"/>
          <p:cNvSpPr txBox="1">
            <a:spLocks noGrp="1"/>
          </p:cNvSpPr>
          <p:nvPr>
            <p:ph type="title"/>
          </p:nvPr>
        </p:nvSpPr>
        <p:spPr>
          <a:xfrm>
            <a:off x="720000" y="4633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485"/>
        <p:cNvGrpSpPr/>
        <p:nvPr/>
      </p:nvGrpSpPr>
      <p:grpSpPr>
        <a:xfrm>
          <a:off x="0" y="0"/>
          <a:ext cx="0" cy="0"/>
          <a:chOff x="0" y="0"/>
          <a:chExt cx="0" cy="0"/>
        </a:xfrm>
      </p:grpSpPr>
      <p:grpSp>
        <p:nvGrpSpPr>
          <p:cNvPr id="486" name="Google Shape;486;p14"/>
          <p:cNvGrpSpPr/>
          <p:nvPr/>
        </p:nvGrpSpPr>
        <p:grpSpPr>
          <a:xfrm>
            <a:off x="-285813" y="-219264"/>
            <a:ext cx="10023940" cy="5660070"/>
            <a:chOff x="-285813" y="-219264"/>
            <a:chExt cx="10023940" cy="5660070"/>
          </a:xfrm>
        </p:grpSpPr>
        <p:sp>
          <p:nvSpPr>
            <p:cNvPr id="487" name="Google Shape;487;p14"/>
            <p:cNvSpPr/>
            <p:nvPr/>
          </p:nvSpPr>
          <p:spPr>
            <a:xfrm rot="-2700000" flipH="1">
              <a:off x="8279517" y="3914385"/>
              <a:ext cx="1168628" cy="1304253"/>
            </a:xfrm>
            <a:custGeom>
              <a:avLst/>
              <a:gdLst/>
              <a:ahLst/>
              <a:cxnLst/>
              <a:rect l="l" t="t" r="r" b="b"/>
              <a:pathLst>
                <a:path w="412142" h="459973" extrusionOk="0">
                  <a:moveTo>
                    <a:pt x="287446" y="448763"/>
                  </a:moveTo>
                  <a:cubicBezTo>
                    <a:pt x="270586" y="450027"/>
                    <a:pt x="254269" y="446778"/>
                    <a:pt x="238343" y="441944"/>
                  </a:cubicBezTo>
                  <a:cubicBezTo>
                    <a:pt x="225694" y="438108"/>
                    <a:pt x="214068" y="439523"/>
                    <a:pt x="202317" y="444864"/>
                  </a:cubicBezTo>
                  <a:cubicBezTo>
                    <a:pt x="192499" y="449333"/>
                    <a:pt x="182626" y="453926"/>
                    <a:pt x="172354" y="457095"/>
                  </a:cubicBezTo>
                  <a:cubicBezTo>
                    <a:pt x="134316" y="468837"/>
                    <a:pt x="89014" y="442968"/>
                    <a:pt x="74406" y="410058"/>
                  </a:cubicBezTo>
                  <a:cubicBezTo>
                    <a:pt x="69430" y="398833"/>
                    <a:pt x="65789" y="386851"/>
                    <a:pt x="62959" y="374887"/>
                  </a:cubicBezTo>
                  <a:cubicBezTo>
                    <a:pt x="59247" y="359175"/>
                    <a:pt x="52187" y="346000"/>
                    <a:pt x="39600" y="335763"/>
                  </a:cubicBezTo>
                  <a:cubicBezTo>
                    <a:pt x="19722" y="319588"/>
                    <a:pt x="6245" y="299577"/>
                    <a:pt x="1874" y="273770"/>
                  </a:cubicBezTo>
                  <a:cubicBezTo>
                    <a:pt x="-1491" y="253892"/>
                    <a:pt x="-236" y="234407"/>
                    <a:pt x="4927" y="215098"/>
                  </a:cubicBezTo>
                  <a:cubicBezTo>
                    <a:pt x="7794" y="204363"/>
                    <a:pt x="10589" y="193538"/>
                    <a:pt x="14461" y="183140"/>
                  </a:cubicBezTo>
                  <a:cubicBezTo>
                    <a:pt x="22544" y="161464"/>
                    <a:pt x="23648" y="139584"/>
                    <a:pt x="19144" y="117026"/>
                  </a:cubicBezTo>
                  <a:cubicBezTo>
                    <a:pt x="16437" y="103486"/>
                    <a:pt x="14924" y="89706"/>
                    <a:pt x="18111" y="75953"/>
                  </a:cubicBezTo>
                  <a:cubicBezTo>
                    <a:pt x="22882" y="55354"/>
                    <a:pt x="34704" y="39180"/>
                    <a:pt x="50959" y="26343"/>
                  </a:cubicBezTo>
                  <a:cubicBezTo>
                    <a:pt x="79756" y="3599"/>
                    <a:pt x="112569" y="-4974"/>
                    <a:pt x="148523" y="2806"/>
                  </a:cubicBezTo>
                  <a:cubicBezTo>
                    <a:pt x="176520" y="8868"/>
                    <a:pt x="196264" y="26512"/>
                    <a:pt x="209697" y="51633"/>
                  </a:cubicBezTo>
                  <a:cubicBezTo>
                    <a:pt x="220726" y="72259"/>
                    <a:pt x="227625" y="94326"/>
                    <a:pt x="233242" y="116866"/>
                  </a:cubicBezTo>
                  <a:cubicBezTo>
                    <a:pt x="238788" y="139139"/>
                    <a:pt x="246907" y="160156"/>
                    <a:pt x="261880" y="178031"/>
                  </a:cubicBezTo>
                  <a:cubicBezTo>
                    <a:pt x="272642" y="190885"/>
                    <a:pt x="286209" y="200250"/>
                    <a:pt x="300549" y="208315"/>
                  </a:cubicBezTo>
                  <a:cubicBezTo>
                    <a:pt x="319234" y="218828"/>
                    <a:pt x="338391" y="228522"/>
                    <a:pt x="357495" y="238278"/>
                  </a:cubicBezTo>
                  <a:cubicBezTo>
                    <a:pt x="371453" y="245409"/>
                    <a:pt x="384289" y="253884"/>
                    <a:pt x="394375" y="266088"/>
                  </a:cubicBezTo>
                  <a:cubicBezTo>
                    <a:pt x="409366" y="284230"/>
                    <a:pt x="413772" y="305301"/>
                    <a:pt x="411636" y="328214"/>
                  </a:cubicBezTo>
                  <a:cubicBezTo>
                    <a:pt x="409971" y="346062"/>
                    <a:pt x="403874" y="362380"/>
                    <a:pt x="394313" y="377397"/>
                  </a:cubicBezTo>
                  <a:cubicBezTo>
                    <a:pt x="382669" y="395690"/>
                    <a:pt x="369575" y="412809"/>
                    <a:pt x="353516" y="427586"/>
                  </a:cubicBezTo>
                  <a:cubicBezTo>
                    <a:pt x="337955" y="441909"/>
                    <a:pt x="319608" y="448479"/>
                    <a:pt x="298733" y="448754"/>
                  </a:cubicBezTo>
                  <a:cubicBezTo>
                    <a:pt x="294968" y="448799"/>
                    <a:pt x="291211" y="448754"/>
                    <a:pt x="287446" y="44875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8" name="Google Shape;488;p14"/>
            <p:cNvSpPr/>
            <p:nvPr/>
          </p:nvSpPr>
          <p:spPr>
            <a:xfrm flipH="1">
              <a:off x="-285813" y="4026183"/>
              <a:ext cx="1168423" cy="1304023"/>
            </a:xfrm>
            <a:custGeom>
              <a:avLst/>
              <a:gdLst/>
              <a:ahLst/>
              <a:cxnLst/>
              <a:rect l="l" t="t" r="r" b="b"/>
              <a:pathLst>
                <a:path w="412142" h="459973" extrusionOk="0">
                  <a:moveTo>
                    <a:pt x="287446" y="448763"/>
                  </a:moveTo>
                  <a:cubicBezTo>
                    <a:pt x="270586" y="450027"/>
                    <a:pt x="254269" y="446778"/>
                    <a:pt x="238343" y="441944"/>
                  </a:cubicBezTo>
                  <a:cubicBezTo>
                    <a:pt x="225694" y="438108"/>
                    <a:pt x="214068" y="439523"/>
                    <a:pt x="202317" y="444864"/>
                  </a:cubicBezTo>
                  <a:cubicBezTo>
                    <a:pt x="192499" y="449333"/>
                    <a:pt x="182626" y="453926"/>
                    <a:pt x="172354" y="457095"/>
                  </a:cubicBezTo>
                  <a:cubicBezTo>
                    <a:pt x="134316" y="468837"/>
                    <a:pt x="89014" y="442968"/>
                    <a:pt x="74406" y="410058"/>
                  </a:cubicBezTo>
                  <a:cubicBezTo>
                    <a:pt x="69430" y="398833"/>
                    <a:pt x="65789" y="386851"/>
                    <a:pt x="62959" y="374887"/>
                  </a:cubicBezTo>
                  <a:cubicBezTo>
                    <a:pt x="59247" y="359175"/>
                    <a:pt x="52187" y="346000"/>
                    <a:pt x="39600" y="335763"/>
                  </a:cubicBezTo>
                  <a:cubicBezTo>
                    <a:pt x="19722" y="319588"/>
                    <a:pt x="6245" y="299577"/>
                    <a:pt x="1874" y="273770"/>
                  </a:cubicBezTo>
                  <a:cubicBezTo>
                    <a:pt x="-1491" y="253892"/>
                    <a:pt x="-236" y="234407"/>
                    <a:pt x="4927" y="215098"/>
                  </a:cubicBezTo>
                  <a:cubicBezTo>
                    <a:pt x="7794" y="204363"/>
                    <a:pt x="10589" y="193538"/>
                    <a:pt x="14461" y="183140"/>
                  </a:cubicBezTo>
                  <a:cubicBezTo>
                    <a:pt x="22544" y="161464"/>
                    <a:pt x="23648" y="139584"/>
                    <a:pt x="19144" y="117026"/>
                  </a:cubicBezTo>
                  <a:cubicBezTo>
                    <a:pt x="16437" y="103486"/>
                    <a:pt x="14924" y="89706"/>
                    <a:pt x="18111" y="75953"/>
                  </a:cubicBezTo>
                  <a:cubicBezTo>
                    <a:pt x="22882" y="55354"/>
                    <a:pt x="34704" y="39180"/>
                    <a:pt x="50959" y="26343"/>
                  </a:cubicBezTo>
                  <a:cubicBezTo>
                    <a:pt x="79756" y="3599"/>
                    <a:pt x="112569" y="-4974"/>
                    <a:pt x="148523" y="2806"/>
                  </a:cubicBezTo>
                  <a:cubicBezTo>
                    <a:pt x="176520" y="8868"/>
                    <a:pt x="196264" y="26512"/>
                    <a:pt x="209697" y="51633"/>
                  </a:cubicBezTo>
                  <a:cubicBezTo>
                    <a:pt x="220726" y="72259"/>
                    <a:pt x="227625" y="94326"/>
                    <a:pt x="233242" y="116866"/>
                  </a:cubicBezTo>
                  <a:cubicBezTo>
                    <a:pt x="238788" y="139139"/>
                    <a:pt x="246907" y="160156"/>
                    <a:pt x="261880" y="178031"/>
                  </a:cubicBezTo>
                  <a:cubicBezTo>
                    <a:pt x="272642" y="190885"/>
                    <a:pt x="286209" y="200250"/>
                    <a:pt x="300549" y="208315"/>
                  </a:cubicBezTo>
                  <a:cubicBezTo>
                    <a:pt x="319234" y="218828"/>
                    <a:pt x="338391" y="228522"/>
                    <a:pt x="357495" y="238278"/>
                  </a:cubicBezTo>
                  <a:cubicBezTo>
                    <a:pt x="371453" y="245409"/>
                    <a:pt x="384289" y="253884"/>
                    <a:pt x="394375" y="266088"/>
                  </a:cubicBezTo>
                  <a:cubicBezTo>
                    <a:pt x="409366" y="284230"/>
                    <a:pt x="413772" y="305301"/>
                    <a:pt x="411636" y="328214"/>
                  </a:cubicBezTo>
                  <a:cubicBezTo>
                    <a:pt x="409971" y="346062"/>
                    <a:pt x="403874" y="362380"/>
                    <a:pt x="394313" y="377397"/>
                  </a:cubicBezTo>
                  <a:cubicBezTo>
                    <a:pt x="382669" y="395690"/>
                    <a:pt x="369575" y="412809"/>
                    <a:pt x="353516" y="427586"/>
                  </a:cubicBezTo>
                  <a:cubicBezTo>
                    <a:pt x="337955" y="441909"/>
                    <a:pt x="319608" y="448479"/>
                    <a:pt x="298733" y="448754"/>
                  </a:cubicBezTo>
                  <a:cubicBezTo>
                    <a:pt x="294968" y="448799"/>
                    <a:pt x="291211" y="448754"/>
                    <a:pt x="287446" y="448754"/>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89" name="Google Shape;489;p14"/>
            <p:cNvGrpSpPr/>
            <p:nvPr/>
          </p:nvGrpSpPr>
          <p:grpSpPr>
            <a:xfrm rot="-2700000" flipH="1">
              <a:off x="460807" y="13555"/>
              <a:ext cx="793970" cy="433737"/>
              <a:chOff x="5496480" y="1487027"/>
              <a:chExt cx="349273" cy="190816"/>
            </a:xfrm>
          </p:grpSpPr>
          <p:sp>
            <p:nvSpPr>
              <p:cNvPr id="490" name="Google Shape;490;p14"/>
              <p:cNvSpPr/>
              <p:nvPr/>
            </p:nvSpPr>
            <p:spPr>
              <a:xfrm>
                <a:off x="5496480" y="1487027"/>
                <a:ext cx="349273" cy="190816"/>
              </a:xfrm>
              <a:custGeom>
                <a:avLst/>
                <a:gdLst/>
                <a:ahLst/>
                <a:cxnLst/>
                <a:rect l="l" t="t" r="r" b="b"/>
                <a:pathLst>
                  <a:path w="349273" h="190816" extrusionOk="0">
                    <a:moveTo>
                      <a:pt x="349273" y="14604"/>
                    </a:moveTo>
                    <a:cubicBezTo>
                      <a:pt x="341983" y="19179"/>
                      <a:pt x="334781" y="23924"/>
                      <a:pt x="327232" y="28037"/>
                    </a:cubicBezTo>
                    <a:cubicBezTo>
                      <a:pt x="321535" y="31143"/>
                      <a:pt x="317200" y="35390"/>
                      <a:pt x="314253" y="40953"/>
                    </a:cubicBezTo>
                    <a:cubicBezTo>
                      <a:pt x="310310" y="48377"/>
                      <a:pt x="305948" y="55739"/>
                      <a:pt x="303259" y="63626"/>
                    </a:cubicBezTo>
                    <a:cubicBezTo>
                      <a:pt x="296601" y="83139"/>
                      <a:pt x="285340" y="99260"/>
                      <a:pt x="270162" y="112996"/>
                    </a:cubicBezTo>
                    <a:cubicBezTo>
                      <a:pt x="256284" y="125547"/>
                      <a:pt x="241739" y="137040"/>
                      <a:pt x="224380" y="144482"/>
                    </a:cubicBezTo>
                    <a:cubicBezTo>
                      <a:pt x="221843" y="145568"/>
                      <a:pt x="219235" y="146636"/>
                      <a:pt x="216555" y="147170"/>
                    </a:cubicBezTo>
                    <a:cubicBezTo>
                      <a:pt x="210840" y="148310"/>
                      <a:pt x="206808" y="143992"/>
                      <a:pt x="208615" y="138438"/>
                    </a:cubicBezTo>
                    <a:cubicBezTo>
                      <a:pt x="209905" y="134485"/>
                      <a:pt x="211552" y="130408"/>
                      <a:pt x="214018" y="127114"/>
                    </a:cubicBezTo>
                    <a:cubicBezTo>
                      <a:pt x="225172" y="112248"/>
                      <a:pt x="236442" y="97453"/>
                      <a:pt x="248139" y="83015"/>
                    </a:cubicBezTo>
                    <a:cubicBezTo>
                      <a:pt x="255350" y="74113"/>
                      <a:pt x="263406" y="65887"/>
                      <a:pt x="271791" y="56567"/>
                    </a:cubicBezTo>
                    <a:cubicBezTo>
                      <a:pt x="266139" y="58828"/>
                      <a:pt x="261447" y="60956"/>
                      <a:pt x="256587" y="62602"/>
                    </a:cubicBezTo>
                    <a:cubicBezTo>
                      <a:pt x="244943" y="66546"/>
                      <a:pt x="235454" y="74041"/>
                      <a:pt x="225395" y="80700"/>
                    </a:cubicBezTo>
                    <a:cubicBezTo>
                      <a:pt x="211392" y="89967"/>
                      <a:pt x="200069" y="102127"/>
                      <a:pt x="188043" y="113575"/>
                    </a:cubicBezTo>
                    <a:cubicBezTo>
                      <a:pt x="169304" y="131405"/>
                      <a:pt x="149462" y="147891"/>
                      <a:pt x="127599" y="161823"/>
                    </a:cubicBezTo>
                    <a:cubicBezTo>
                      <a:pt x="113765" y="170635"/>
                      <a:pt x="99843" y="179306"/>
                      <a:pt x="84558" y="185440"/>
                    </a:cubicBezTo>
                    <a:cubicBezTo>
                      <a:pt x="79449" y="187487"/>
                      <a:pt x="74036" y="188804"/>
                      <a:pt x="68749" y="190407"/>
                    </a:cubicBezTo>
                    <a:cubicBezTo>
                      <a:pt x="67912" y="190656"/>
                      <a:pt x="67004" y="190692"/>
                      <a:pt x="66114" y="190754"/>
                    </a:cubicBezTo>
                    <a:cubicBezTo>
                      <a:pt x="55654" y="191493"/>
                      <a:pt x="51141" y="185680"/>
                      <a:pt x="54675" y="175825"/>
                    </a:cubicBezTo>
                    <a:cubicBezTo>
                      <a:pt x="57933" y="166736"/>
                      <a:pt x="64031" y="159588"/>
                      <a:pt x="70796" y="152948"/>
                    </a:cubicBezTo>
                    <a:cubicBezTo>
                      <a:pt x="85021" y="138972"/>
                      <a:pt x="102327" y="129705"/>
                      <a:pt x="120139" y="121453"/>
                    </a:cubicBezTo>
                    <a:cubicBezTo>
                      <a:pt x="149631" y="107788"/>
                      <a:pt x="177716" y="91551"/>
                      <a:pt x="206007" y="75670"/>
                    </a:cubicBezTo>
                    <a:cubicBezTo>
                      <a:pt x="210440" y="73178"/>
                      <a:pt x="214900" y="70730"/>
                      <a:pt x="219252" y="67828"/>
                    </a:cubicBezTo>
                    <a:cubicBezTo>
                      <a:pt x="218211" y="68068"/>
                      <a:pt x="217161" y="68246"/>
                      <a:pt x="216137" y="68540"/>
                    </a:cubicBezTo>
                    <a:cubicBezTo>
                      <a:pt x="188799" y="76436"/>
                      <a:pt x="161604" y="84866"/>
                      <a:pt x="134097" y="92112"/>
                    </a:cubicBezTo>
                    <a:cubicBezTo>
                      <a:pt x="100555" y="100943"/>
                      <a:pt x="66568" y="107833"/>
                      <a:pt x="32037" y="111634"/>
                    </a:cubicBezTo>
                    <a:cubicBezTo>
                      <a:pt x="24800" y="112435"/>
                      <a:pt x="17447" y="112257"/>
                      <a:pt x="10148" y="112480"/>
                    </a:cubicBezTo>
                    <a:cubicBezTo>
                      <a:pt x="9053" y="112515"/>
                      <a:pt x="7931" y="112355"/>
                      <a:pt x="6854" y="112133"/>
                    </a:cubicBezTo>
                    <a:cubicBezTo>
                      <a:pt x="347" y="110779"/>
                      <a:pt x="-2253" y="104824"/>
                      <a:pt x="2269" y="100008"/>
                    </a:cubicBezTo>
                    <a:cubicBezTo>
                      <a:pt x="6445" y="95566"/>
                      <a:pt x="11545" y="91801"/>
                      <a:pt x="16762" y="88587"/>
                    </a:cubicBezTo>
                    <a:cubicBezTo>
                      <a:pt x="37031" y="76071"/>
                      <a:pt x="59784" y="70801"/>
                      <a:pt x="82876" y="66617"/>
                    </a:cubicBezTo>
                    <a:cubicBezTo>
                      <a:pt x="100956" y="63350"/>
                      <a:pt x="119267" y="63519"/>
                      <a:pt x="137507" y="62522"/>
                    </a:cubicBezTo>
                    <a:cubicBezTo>
                      <a:pt x="154447" y="61597"/>
                      <a:pt x="171236" y="59522"/>
                      <a:pt x="187918" y="56238"/>
                    </a:cubicBezTo>
                    <a:cubicBezTo>
                      <a:pt x="199535" y="53950"/>
                      <a:pt x="211401" y="52944"/>
                      <a:pt x="223018" y="50665"/>
                    </a:cubicBezTo>
                    <a:cubicBezTo>
                      <a:pt x="234395" y="48431"/>
                      <a:pt x="245602" y="45333"/>
                      <a:pt x="256872" y="42573"/>
                    </a:cubicBezTo>
                    <a:cubicBezTo>
                      <a:pt x="257905" y="42324"/>
                      <a:pt x="258875" y="41781"/>
                      <a:pt x="259872" y="41380"/>
                    </a:cubicBezTo>
                    <a:cubicBezTo>
                      <a:pt x="259801" y="41185"/>
                      <a:pt x="259729" y="40998"/>
                      <a:pt x="259667" y="40802"/>
                    </a:cubicBezTo>
                    <a:cubicBezTo>
                      <a:pt x="250934" y="40882"/>
                      <a:pt x="242201" y="41131"/>
                      <a:pt x="233469" y="41015"/>
                    </a:cubicBezTo>
                    <a:cubicBezTo>
                      <a:pt x="209505" y="40686"/>
                      <a:pt x="185621" y="39280"/>
                      <a:pt x="162147" y="34081"/>
                    </a:cubicBezTo>
                    <a:cubicBezTo>
                      <a:pt x="149230" y="31223"/>
                      <a:pt x="136786" y="26924"/>
                      <a:pt x="125026" y="20764"/>
                    </a:cubicBezTo>
                    <a:cubicBezTo>
                      <a:pt x="123655" y="20043"/>
                      <a:pt x="122293" y="19286"/>
                      <a:pt x="121038" y="18378"/>
                    </a:cubicBezTo>
                    <a:cubicBezTo>
                      <a:pt x="116552" y="15129"/>
                      <a:pt x="117077" y="9191"/>
                      <a:pt x="122115" y="6859"/>
                    </a:cubicBezTo>
                    <a:cubicBezTo>
                      <a:pt x="123905" y="6031"/>
                      <a:pt x="125845" y="5364"/>
                      <a:pt x="127795" y="5034"/>
                    </a:cubicBezTo>
                    <a:cubicBezTo>
                      <a:pt x="164159" y="-1144"/>
                      <a:pt x="200479" y="-2800"/>
                      <a:pt x="236575" y="6797"/>
                    </a:cubicBezTo>
                    <a:cubicBezTo>
                      <a:pt x="243092" y="8532"/>
                      <a:pt x="249670" y="10375"/>
                      <a:pt x="255839" y="13046"/>
                    </a:cubicBezTo>
                    <a:cubicBezTo>
                      <a:pt x="278290" y="22767"/>
                      <a:pt x="300598" y="20746"/>
                      <a:pt x="322932" y="12948"/>
                    </a:cubicBezTo>
                    <a:cubicBezTo>
                      <a:pt x="329306" y="10722"/>
                      <a:pt x="335529" y="8078"/>
                      <a:pt x="341831" y="5639"/>
                    </a:cubicBezTo>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1" name="Google Shape;491;p14"/>
              <p:cNvSpPr/>
              <p:nvPr/>
            </p:nvSpPr>
            <p:spPr>
              <a:xfrm>
                <a:off x="5576943" y="1501827"/>
                <a:ext cx="250534" cy="153334"/>
              </a:xfrm>
              <a:custGeom>
                <a:avLst/>
                <a:gdLst/>
                <a:ahLst/>
                <a:cxnLst/>
                <a:rect l="l" t="t" r="r" b="b"/>
                <a:pathLst>
                  <a:path w="250534" h="153334" extrusionOk="0">
                    <a:moveTo>
                      <a:pt x="2181" y="153326"/>
                    </a:moveTo>
                    <a:lnTo>
                      <a:pt x="0" y="151020"/>
                    </a:lnTo>
                    <a:cubicBezTo>
                      <a:pt x="20376" y="131766"/>
                      <a:pt x="45471" y="118226"/>
                      <a:pt x="69746" y="105131"/>
                    </a:cubicBezTo>
                    <a:cubicBezTo>
                      <a:pt x="89215" y="94627"/>
                      <a:pt x="109351" y="83767"/>
                      <a:pt x="126905" y="70022"/>
                    </a:cubicBezTo>
                    <a:cubicBezTo>
                      <a:pt x="130840" y="66942"/>
                      <a:pt x="134739" y="63648"/>
                      <a:pt x="138495" y="60461"/>
                    </a:cubicBezTo>
                    <a:cubicBezTo>
                      <a:pt x="144362" y="55503"/>
                      <a:pt x="150415" y="50376"/>
                      <a:pt x="156842" y="45871"/>
                    </a:cubicBezTo>
                    <a:cubicBezTo>
                      <a:pt x="167960" y="38073"/>
                      <a:pt x="179738" y="32305"/>
                      <a:pt x="193989" y="25575"/>
                    </a:cubicBezTo>
                    <a:cubicBezTo>
                      <a:pt x="212220" y="16958"/>
                      <a:pt x="230799" y="8350"/>
                      <a:pt x="249217" y="0"/>
                    </a:cubicBezTo>
                    <a:lnTo>
                      <a:pt x="250534" y="2893"/>
                    </a:lnTo>
                    <a:cubicBezTo>
                      <a:pt x="232134" y="11243"/>
                      <a:pt x="213574" y="19833"/>
                      <a:pt x="195351" y="28450"/>
                    </a:cubicBezTo>
                    <a:cubicBezTo>
                      <a:pt x="183681" y="33969"/>
                      <a:pt x="170453" y="40219"/>
                      <a:pt x="158676" y="48480"/>
                    </a:cubicBezTo>
                    <a:cubicBezTo>
                      <a:pt x="152373" y="52895"/>
                      <a:pt x="146373" y="57978"/>
                      <a:pt x="140560" y="62892"/>
                    </a:cubicBezTo>
                    <a:cubicBezTo>
                      <a:pt x="136768" y="66096"/>
                      <a:pt x="132851" y="69408"/>
                      <a:pt x="128872" y="72532"/>
                    </a:cubicBezTo>
                    <a:cubicBezTo>
                      <a:pt x="111104" y="86437"/>
                      <a:pt x="90853" y="97369"/>
                      <a:pt x="71260" y="107935"/>
                    </a:cubicBezTo>
                    <a:cubicBezTo>
                      <a:pt x="47171" y="120932"/>
                      <a:pt x="22255" y="134374"/>
                      <a:pt x="2190" y="15333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2" name="Google Shape;492;p14"/>
              <p:cNvSpPr/>
              <p:nvPr/>
            </p:nvSpPr>
            <p:spPr>
              <a:xfrm>
                <a:off x="5526283" y="1546247"/>
                <a:ext cx="207680" cy="38723"/>
              </a:xfrm>
              <a:custGeom>
                <a:avLst/>
                <a:gdLst/>
                <a:ahLst/>
                <a:cxnLst/>
                <a:rect l="l" t="t" r="r" b="b"/>
                <a:pathLst>
                  <a:path w="207680" h="38723" extrusionOk="0">
                    <a:moveTo>
                      <a:pt x="1371" y="38723"/>
                    </a:moveTo>
                    <a:lnTo>
                      <a:pt x="0" y="35857"/>
                    </a:lnTo>
                    <a:cubicBezTo>
                      <a:pt x="35616" y="18792"/>
                      <a:pt x="75212" y="14457"/>
                      <a:pt x="113499" y="10273"/>
                    </a:cubicBezTo>
                    <a:lnTo>
                      <a:pt x="207333" y="0"/>
                    </a:lnTo>
                    <a:lnTo>
                      <a:pt x="207680" y="3151"/>
                    </a:lnTo>
                    <a:lnTo>
                      <a:pt x="113837" y="13424"/>
                    </a:lnTo>
                    <a:cubicBezTo>
                      <a:pt x="75817" y="17590"/>
                      <a:pt x="36498" y="21890"/>
                      <a:pt x="1371" y="3872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3" name="Google Shape;493;p14"/>
              <p:cNvSpPr/>
              <p:nvPr/>
            </p:nvSpPr>
            <p:spPr>
              <a:xfrm>
                <a:off x="5657193" y="1503500"/>
                <a:ext cx="132308" cy="22121"/>
              </a:xfrm>
              <a:custGeom>
                <a:avLst/>
                <a:gdLst/>
                <a:ahLst/>
                <a:cxnLst/>
                <a:rect l="l" t="t" r="r" b="b"/>
                <a:pathLst>
                  <a:path w="132308" h="22121" extrusionOk="0">
                    <a:moveTo>
                      <a:pt x="131686" y="22112"/>
                    </a:moveTo>
                    <a:lnTo>
                      <a:pt x="60426" y="7584"/>
                    </a:lnTo>
                    <a:cubicBezTo>
                      <a:pt x="51934" y="5857"/>
                      <a:pt x="43156" y="4068"/>
                      <a:pt x="34406" y="3445"/>
                    </a:cubicBezTo>
                    <a:cubicBezTo>
                      <a:pt x="23038" y="2635"/>
                      <a:pt x="11492" y="3783"/>
                      <a:pt x="312" y="4887"/>
                    </a:cubicBezTo>
                    <a:lnTo>
                      <a:pt x="0" y="1727"/>
                    </a:lnTo>
                    <a:cubicBezTo>
                      <a:pt x="11306" y="614"/>
                      <a:pt x="22985" y="-552"/>
                      <a:pt x="34619" y="285"/>
                    </a:cubicBezTo>
                    <a:cubicBezTo>
                      <a:pt x="43575" y="917"/>
                      <a:pt x="52459" y="2733"/>
                      <a:pt x="61049" y="4486"/>
                    </a:cubicBezTo>
                    <a:lnTo>
                      <a:pt x="132309" y="19014"/>
                    </a:lnTo>
                    <a:lnTo>
                      <a:pt x="131677" y="2212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4" name="Google Shape;494;p14"/>
              <p:cNvSpPr/>
              <p:nvPr/>
            </p:nvSpPr>
            <p:spPr>
              <a:xfrm>
                <a:off x="5737319" y="1522221"/>
                <a:ext cx="54799" cy="80277"/>
              </a:xfrm>
              <a:custGeom>
                <a:avLst/>
                <a:gdLst/>
                <a:ahLst/>
                <a:cxnLst/>
                <a:rect l="l" t="t" r="r" b="b"/>
                <a:pathLst>
                  <a:path w="54799" h="80277" extrusionOk="0">
                    <a:moveTo>
                      <a:pt x="1549" y="80277"/>
                    </a:moveTo>
                    <a:lnTo>
                      <a:pt x="0" y="77509"/>
                    </a:lnTo>
                    <a:cubicBezTo>
                      <a:pt x="10041" y="71883"/>
                      <a:pt x="15801" y="60853"/>
                      <a:pt x="19700" y="51862"/>
                    </a:cubicBezTo>
                    <a:cubicBezTo>
                      <a:pt x="20626" y="49726"/>
                      <a:pt x="21516" y="47563"/>
                      <a:pt x="22406" y="45400"/>
                    </a:cubicBezTo>
                    <a:cubicBezTo>
                      <a:pt x="25833" y="37068"/>
                      <a:pt x="29376" y="28459"/>
                      <a:pt x="35153" y="21276"/>
                    </a:cubicBezTo>
                    <a:cubicBezTo>
                      <a:pt x="37032" y="18943"/>
                      <a:pt x="39150" y="16762"/>
                      <a:pt x="41198" y="14644"/>
                    </a:cubicBezTo>
                    <a:cubicBezTo>
                      <a:pt x="45658" y="10032"/>
                      <a:pt x="49877" y="5671"/>
                      <a:pt x="51791" y="0"/>
                    </a:cubicBezTo>
                    <a:lnTo>
                      <a:pt x="54800" y="1015"/>
                    </a:lnTo>
                    <a:cubicBezTo>
                      <a:pt x="52655" y="7362"/>
                      <a:pt x="47990" y="12187"/>
                      <a:pt x="43477" y="16842"/>
                    </a:cubicBezTo>
                    <a:cubicBezTo>
                      <a:pt x="41474" y="18908"/>
                      <a:pt x="39409" y="21044"/>
                      <a:pt x="37628" y="23261"/>
                    </a:cubicBezTo>
                    <a:cubicBezTo>
                      <a:pt x="32136" y="30079"/>
                      <a:pt x="28682" y="38474"/>
                      <a:pt x="25344" y="46601"/>
                    </a:cubicBezTo>
                    <a:cubicBezTo>
                      <a:pt x="24444" y="48782"/>
                      <a:pt x="23545" y="50963"/>
                      <a:pt x="22620" y="53118"/>
                    </a:cubicBezTo>
                    <a:cubicBezTo>
                      <a:pt x="18525" y="62553"/>
                      <a:pt x="12427" y="74179"/>
                      <a:pt x="1558" y="802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95" name="Google Shape;495;p14"/>
            <p:cNvGrpSpPr/>
            <p:nvPr/>
          </p:nvGrpSpPr>
          <p:grpSpPr>
            <a:xfrm flipH="1">
              <a:off x="-127057" y="154834"/>
              <a:ext cx="717186" cy="697660"/>
              <a:chOff x="7382716" y="1724976"/>
              <a:chExt cx="306765" cy="298413"/>
            </a:xfrm>
          </p:grpSpPr>
          <p:sp>
            <p:nvSpPr>
              <p:cNvPr id="496" name="Google Shape;496;p14"/>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7" name="Google Shape;497;p14"/>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98" name="Google Shape;498;p14"/>
            <p:cNvGrpSpPr/>
            <p:nvPr/>
          </p:nvGrpSpPr>
          <p:grpSpPr>
            <a:xfrm rot="5400000" flipH="1">
              <a:off x="8241317" y="-180965"/>
              <a:ext cx="1068996" cy="992398"/>
              <a:chOff x="5618890" y="389832"/>
              <a:chExt cx="526573" cy="488842"/>
            </a:xfrm>
          </p:grpSpPr>
          <p:sp>
            <p:nvSpPr>
              <p:cNvPr id="499" name="Google Shape;499;p14"/>
              <p:cNvSpPr/>
              <p:nvPr/>
            </p:nvSpPr>
            <p:spPr>
              <a:xfrm>
                <a:off x="5790654" y="389832"/>
                <a:ext cx="354809" cy="397357"/>
              </a:xfrm>
              <a:custGeom>
                <a:avLst/>
                <a:gdLst/>
                <a:ahLst/>
                <a:cxnLst/>
                <a:rect l="l" t="t" r="r" b="b"/>
                <a:pathLst>
                  <a:path w="354809" h="397357" extrusionOk="0">
                    <a:moveTo>
                      <a:pt x="109369" y="7892"/>
                    </a:moveTo>
                    <a:cubicBezTo>
                      <a:pt x="123932" y="7028"/>
                      <a:pt x="137970" y="10046"/>
                      <a:pt x="151653" y="14425"/>
                    </a:cubicBezTo>
                    <a:cubicBezTo>
                      <a:pt x="162513" y="17906"/>
                      <a:pt x="172563" y="16838"/>
                      <a:pt x="182782" y="12387"/>
                    </a:cubicBezTo>
                    <a:cubicBezTo>
                      <a:pt x="191310" y="8666"/>
                      <a:pt x="199900" y="4829"/>
                      <a:pt x="208802" y="2230"/>
                    </a:cubicBezTo>
                    <a:cubicBezTo>
                      <a:pt x="241784" y="-7393"/>
                      <a:pt x="280534" y="15529"/>
                      <a:pt x="292702" y="44131"/>
                    </a:cubicBezTo>
                    <a:cubicBezTo>
                      <a:pt x="296851" y="53879"/>
                      <a:pt x="299833" y="64267"/>
                      <a:pt x="302112" y="74638"/>
                    </a:cubicBezTo>
                    <a:cubicBezTo>
                      <a:pt x="305103" y="88249"/>
                      <a:pt x="311023" y="99705"/>
                      <a:pt x="321749" y="108714"/>
                    </a:cubicBezTo>
                    <a:cubicBezTo>
                      <a:pt x="338690" y="122939"/>
                      <a:pt x="350057" y="140387"/>
                      <a:pt x="353476" y="162713"/>
                    </a:cubicBezTo>
                    <a:cubicBezTo>
                      <a:pt x="356110" y="179911"/>
                      <a:pt x="354775" y="196709"/>
                      <a:pt x="350057" y="213302"/>
                    </a:cubicBezTo>
                    <a:cubicBezTo>
                      <a:pt x="347440" y="222533"/>
                      <a:pt x="344885" y="231836"/>
                      <a:pt x="341405" y="240755"/>
                    </a:cubicBezTo>
                    <a:cubicBezTo>
                      <a:pt x="334141" y="259352"/>
                      <a:pt x="332894" y="278223"/>
                      <a:pt x="336482" y="297745"/>
                    </a:cubicBezTo>
                    <a:cubicBezTo>
                      <a:pt x="338636" y="309460"/>
                      <a:pt x="339758" y="321380"/>
                      <a:pt x="336820" y="333201"/>
                    </a:cubicBezTo>
                    <a:cubicBezTo>
                      <a:pt x="332423" y="350916"/>
                      <a:pt x="322007" y="364714"/>
                      <a:pt x="307818" y="375574"/>
                    </a:cubicBezTo>
                    <a:cubicBezTo>
                      <a:pt x="282661" y="394820"/>
                      <a:pt x="254229" y="401781"/>
                      <a:pt x="223313" y="394580"/>
                    </a:cubicBezTo>
                    <a:cubicBezTo>
                      <a:pt x="199233" y="388972"/>
                      <a:pt x="182426" y="373482"/>
                      <a:pt x="171174" y="351628"/>
                    </a:cubicBezTo>
                    <a:cubicBezTo>
                      <a:pt x="161934" y="333682"/>
                      <a:pt x="156273" y="314552"/>
                      <a:pt x="151723" y="295021"/>
                    </a:cubicBezTo>
                    <a:cubicBezTo>
                      <a:pt x="147237" y="275731"/>
                      <a:pt x="140507" y="257482"/>
                      <a:pt x="127822" y="241859"/>
                    </a:cubicBezTo>
                    <a:cubicBezTo>
                      <a:pt x="118707" y="230625"/>
                      <a:pt x="107125" y="222364"/>
                      <a:pt x="94850" y="215207"/>
                    </a:cubicBezTo>
                    <a:cubicBezTo>
                      <a:pt x="78862" y="205887"/>
                      <a:pt x="62464" y="197270"/>
                      <a:pt x="46112" y="188591"/>
                    </a:cubicBezTo>
                    <a:cubicBezTo>
                      <a:pt x="34157" y="182252"/>
                      <a:pt x="23190" y="174766"/>
                      <a:pt x="14653" y="164102"/>
                    </a:cubicBezTo>
                    <a:cubicBezTo>
                      <a:pt x="1959" y="148238"/>
                      <a:pt x="-1558" y="129998"/>
                      <a:pt x="588" y="110263"/>
                    </a:cubicBezTo>
                    <a:cubicBezTo>
                      <a:pt x="2261" y="94881"/>
                      <a:pt x="7745" y="80878"/>
                      <a:pt x="16193" y="68050"/>
                    </a:cubicBezTo>
                    <a:cubicBezTo>
                      <a:pt x="26483" y="52419"/>
                      <a:pt x="38011" y="37820"/>
                      <a:pt x="52067" y="25277"/>
                    </a:cubicBezTo>
                    <a:cubicBezTo>
                      <a:pt x="65687" y="13126"/>
                      <a:pt x="81603" y="7696"/>
                      <a:pt x="99621" y="7740"/>
                    </a:cubicBezTo>
                    <a:cubicBezTo>
                      <a:pt x="102870" y="7740"/>
                      <a:pt x="106111" y="7838"/>
                      <a:pt x="109360" y="788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0" name="Google Shape;500;p14"/>
              <p:cNvSpPr/>
              <p:nvPr/>
            </p:nvSpPr>
            <p:spPr>
              <a:xfrm>
                <a:off x="5618890" y="453470"/>
                <a:ext cx="361531" cy="425203"/>
              </a:xfrm>
              <a:custGeom>
                <a:avLst/>
                <a:gdLst/>
                <a:ahLst/>
                <a:cxnLst/>
                <a:rect l="l" t="t" r="r" b="b"/>
                <a:pathLst>
                  <a:path w="361531" h="425203" extrusionOk="0">
                    <a:moveTo>
                      <a:pt x="175779" y="256129"/>
                    </a:moveTo>
                    <a:cubicBezTo>
                      <a:pt x="167153" y="257696"/>
                      <a:pt x="159996" y="259218"/>
                      <a:pt x="152768" y="260269"/>
                    </a:cubicBezTo>
                    <a:cubicBezTo>
                      <a:pt x="118647" y="265227"/>
                      <a:pt x="84935" y="264462"/>
                      <a:pt x="52230" y="252168"/>
                    </a:cubicBezTo>
                    <a:cubicBezTo>
                      <a:pt x="36046" y="246079"/>
                      <a:pt x="21795" y="237133"/>
                      <a:pt x="11664" y="222605"/>
                    </a:cubicBezTo>
                    <a:cubicBezTo>
                      <a:pt x="-852" y="204659"/>
                      <a:pt x="-140" y="183401"/>
                      <a:pt x="15786" y="168357"/>
                    </a:cubicBezTo>
                    <a:cubicBezTo>
                      <a:pt x="25355" y="159313"/>
                      <a:pt x="36821" y="151506"/>
                      <a:pt x="48731" y="145889"/>
                    </a:cubicBezTo>
                    <a:cubicBezTo>
                      <a:pt x="66865" y="137325"/>
                      <a:pt x="86101" y="131121"/>
                      <a:pt x="104894" y="123972"/>
                    </a:cubicBezTo>
                    <a:cubicBezTo>
                      <a:pt x="108668" y="122539"/>
                      <a:pt x="112540" y="121337"/>
                      <a:pt x="116368" y="120029"/>
                    </a:cubicBezTo>
                    <a:cubicBezTo>
                      <a:pt x="116689" y="119050"/>
                      <a:pt x="117009" y="118070"/>
                      <a:pt x="117329" y="117082"/>
                    </a:cubicBezTo>
                    <a:cubicBezTo>
                      <a:pt x="115460" y="117020"/>
                      <a:pt x="113421" y="117421"/>
                      <a:pt x="111739" y="116815"/>
                    </a:cubicBezTo>
                    <a:cubicBezTo>
                      <a:pt x="78606" y="104931"/>
                      <a:pt x="46782" y="90590"/>
                      <a:pt x="21759" y="64828"/>
                    </a:cubicBezTo>
                    <a:cubicBezTo>
                      <a:pt x="14993" y="57858"/>
                      <a:pt x="8896" y="49936"/>
                      <a:pt x="3955" y="41585"/>
                    </a:cubicBezTo>
                    <a:cubicBezTo>
                      <a:pt x="-3576" y="28838"/>
                      <a:pt x="-238" y="16046"/>
                      <a:pt x="12991" y="9316"/>
                    </a:cubicBezTo>
                    <a:cubicBezTo>
                      <a:pt x="21287" y="5088"/>
                      <a:pt x="30972" y="2471"/>
                      <a:pt x="40284" y="1527"/>
                    </a:cubicBezTo>
                    <a:cubicBezTo>
                      <a:pt x="82844" y="-2781"/>
                      <a:pt x="124860" y="2613"/>
                      <a:pt x="166619" y="10393"/>
                    </a:cubicBezTo>
                    <a:cubicBezTo>
                      <a:pt x="211119" y="18681"/>
                      <a:pt x="252576" y="35532"/>
                      <a:pt x="291788" y="57547"/>
                    </a:cubicBezTo>
                    <a:cubicBezTo>
                      <a:pt x="353888" y="92406"/>
                      <a:pt x="376730" y="153144"/>
                      <a:pt x="351333" y="222169"/>
                    </a:cubicBezTo>
                    <a:cubicBezTo>
                      <a:pt x="326790" y="288897"/>
                      <a:pt x="286767" y="345843"/>
                      <a:pt x="231861" y="391616"/>
                    </a:cubicBezTo>
                    <a:cubicBezTo>
                      <a:pt x="215188" y="405521"/>
                      <a:pt x="196173" y="415598"/>
                      <a:pt x="175298" y="422069"/>
                    </a:cubicBezTo>
                    <a:cubicBezTo>
                      <a:pt x="144088" y="431746"/>
                      <a:pt x="121825" y="418740"/>
                      <a:pt x="114668" y="386898"/>
                    </a:cubicBezTo>
                    <a:cubicBezTo>
                      <a:pt x="108383" y="358946"/>
                      <a:pt x="116119" y="333887"/>
                      <a:pt x="131377" y="311241"/>
                    </a:cubicBezTo>
                    <a:cubicBezTo>
                      <a:pt x="142949" y="294060"/>
                      <a:pt x="157005" y="278562"/>
                      <a:pt x="169993" y="262343"/>
                    </a:cubicBezTo>
                    <a:cubicBezTo>
                      <a:pt x="171444" y="260527"/>
                      <a:pt x="173153" y="258916"/>
                      <a:pt x="175761" y="256120"/>
                    </a:cubicBezTo>
                    <a:close/>
                    <a:moveTo>
                      <a:pt x="231318" y="157897"/>
                    </a:moveTo>
                    <a:cubicBezTo>
                      <a:pt x="238359" y="172238"/>
                      <a:pt x="247626" y="183312"/>
                      <a:pt x="263916" y="186000"/>
                    </a:cubicBezTo>
                    <a:cubicBezTo>
                      <a:pt x="277296" y="188208"/>
                      <a:pt x="283518" y="182404"/>
                      <a:pt x="282557" y="168989"/>
                    </a:cubicBezTo>
                    <a:cubicBezTo>
                      <a:pt x="281284" y="151212"/>
                      <a:pt x="262421" y="127480"/>
                      <a:pt x="245454" y="122299"/>
                    </a:cubicBezTo>
                    <a:cubicBezTo>
                      <a:pt x="236873" y="119673"/>
                      <a:pt x="232279" y="122352"/>
                      <a:pt x="228549" y="130622"/>
                    </a:cubicBezTo>
                    <a:cubicBezTo>
                      <a:pt x="224009" y="140672"/>
                      <a:pt x="229894" y="149165"/>
                      <a:pt x="231309" y="157906"/>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1" name="Google Shape;501;p14"/>
              <p:cNvSpPr/>
              <p:nvPr/>
            </p:nvSpPr>
            <p:spPr>
              <a:xfrm>
                <a:off x="5968302" y="528034"/>
                <a:ext cx="156212" cy="88129"/>
              </a:xfrm>
              <a:custGeom>
                <a:avLst/>
                <a:gdLst/>
                <a:ahLst/>
                <a:cxnLst/>
                <a:rect l="l" t="t" r="r" b="b"/>
                <a:pathLst>
                  <a:path w="156212" h="88129" extrusionOk="0">
                    <a:moveTo>
                      <a:pt x="125735" y="30759"/>
                    </a:moveTo>
                    <a:cubicBezTo>
                      <a:pt x="110656" y="36848"/>
                      <a:pt x="95638" y="43097"/>
                      <a:pt x="80461" y="48945"/>
                    </a:cubicBezTo>
                    <a:cubicBezTo>
                      <a:pt x="75573" y="50832"/>
                      <a:pt x="73196" y="53423"/>
                      <a:pt x="71701" y="58791"/>
                    </a:cubicBezTo>
                    <a:cubicBezTo>
                      <a:pt x="69574" y="66464"/>
                      <a:pt x="66422" y="74369"/>
                      <a:pt x="61731" y="80707"/>
                    </a:cubicBezTo>
                    <a:cubicBezTo>
                      <a:pt x="53515" y="91799"/>
                      <a:pt x="41221" y="89912"/>
                      <a:pt x="33298" y="78686"/>
                    </a:cubicBezTo>
                    <a:cubicBezTo>
                      <a:pt x="27601" y="70621"/>
                      <a:pt x="25456" y="61541"/>
                      <a:pt x="21895" y="52782"/>
                    </a:cubicBezTo>
                    <a:cubicBezTo>
                      <a:pt x="18263" y="43853"/>
                      <a:pt x="12343" y="35797"/>
                      <a:pt x="6967" y="27661"/>
                    </a:cubicBezTo>
                    <a:cubicBezTo>
                      <a:pt x="2551" y="20984"/>
                      <a:pt x="-3279" y="14424"/>
                      <a:pt x="2267" y="6261"/>
                    </a:cubicBezTo>
                    <a:cubicBezTo>
                      <a:pt x="7786" y="-1867"/>
                      <a:pt x="16518" y="-514"/>
                      <a:pt x="24521" y="1676"/>
                    </a:cubicBezTo>
                    <a:cubicBezTo>
                      <a:pt x="40206" y="5967"/>
                      <a:pt x="54583" y="12634"/>
                      <a:pt x="65220" y="25720"/>
                    </a:cubicBezTo>
                    <a:cubicBezTo>
                      <a:pt x="66351" y="27109"/>
                      <a:pt x="69903" y="27812"/>
                      <a:pt x="71719" y="27162"/>
                    </a:cubicBezTo>
                    <a:cubicBezTo>
                      <a:pt x="92878" y="19524"/>
                      <a:pt x="113914" y="11566"/>
                      <a:pt x="134984" y="3688"/>
                    </a:cubicBezTo>
                    <a:cubicBezTo>
                      <a:pt x="136551" y="3100"/>
                      <a:pt x="138082" y="2371"/>
                      <a:pt x="139684" y="1917"/>
                    </a:cubicBezTo>
                    <a:cubicBezTo>
                      <a:pt x="147055" y="-166"/>
                      <a:pt x="152993" y="2210"/>
                      <a:pt x="155325" y="8103"/>
                    </a:cubicBezTo>
                    <a:cubicBezTo>
                      <a:pt x="157809" y="14361"/>
                      <a:pt x="155032" y="20263"/>
                      <a:pt x="147607" y="23557"/>
                    </a:cubicBezTo>
                    <a:cubicBezTo>
                      <a:pt x="140610" y="26655"/>
                      <a:pt x="133427" y="29343"/>
                      <a:pt x="126323" y="32218"/>
                    </a:cubicBezTo>
                    <a:cubicBezTo>
                      <a:pt x="126127" y="31738"/>
                      <a:pt x="125931" y="31248"/>
                      <a:pt x="125744" y="307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2" name="Google Shape;502;p14"/>
              <p:cNvSpPr/>
              <p:nvPr/>
            </p:nvSpPr>
            <p:spPr>
              <a:xfrm>
                <a:off x="5845748" y="574790"/>
                <a:ext cx="55794" cy="65132"/>
              </a:xfrm>
              <a:custGeom>
                <a:avLst/>
                <a:gdLst/>
                <a:ahLst/>
                <a:cxnLst/>
                <a:rect l="l" t="t" r="r" b="b"/>
                <a:pathLst>
                  <a:path w="55794" h="65132" extrusionOk="0">
                    <a:moveTo>
                      <a:pt x="4450" y="36578"/>
                    </a:moveTo>
                    <a:cubicBezTo>
                      <a:pt x="3035" y="27836"/>
                      <a:pt x="-2849" y="19353"/>
                      <a:pt x="1691" y="9294"/>
                    </a:cubicBezTo>
                    <a:cubicBezTo>
                      <a:pt x="5421" y="1024"/>
                      <a:pt x="10005" y="-1655"/>
                      <a:pt x="18596" y="971"/>
                    </a:cubicBezTo>
                    <a:cubicBezTo>
                      <a:pt x="35563" y="6160"/>
                      <a:pt x="54417" y="29893"/>
                      <a:pt x="55698" y="47661"/>
                    </a:cubicBezTo>
                    <a:cubicBezTo>
                      <a:pt x="56660" y="61076"/>
                      <a:pt x="50438" y="66889"/>
                      <a:pt x="37058" y="64672"/>
                    </a:cubicBezTo>
                    <a:cubicBezTo>
                      <a:pt x="20758" y="61984"/>
                      <a:pt x="11492" y="50910"/>
                      <a:pt x="4459" y="3656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03" name="Google Shape;503;p14"/>
            <p:cNvGrpSpPr/>
            <p:nvPr/>
          </p:nvGrpSpPr>
          <p:grpSpPr>
            <a:xfrm flipH="1">
              <a:off x="126746" y="-121637"/>
              <a:ext cx="628420" cy="568943"/>
              <a:chOff x="6145465" y="1714987"/>
              <a:chExt cx="284804" cy="257837"/>
            </a:xfrm>
          </p:grpSpPr>
          <p:sp>
            <p:nvSpPr>
              <p:cNvPr id="504" name="Google Shape;504;p14"/>
              <p:cNvSpPr/>
              <p:nvPr/>
            </p:nvSpPr>
            <p:spPr>
              <a:xfrm>
                <a:off x="6151908" y="1714987"/>
                <a:ext cx="265000" cy="257837"/>
              </a:xfrm>
              <a:custGeom>
                <a:avLst/>
                <a:gdLst/>
                <a:ahLst/>
                <a:cxnLst/>
                <a:rect l="l" t="t" r="r" b="b"/>
                <a:pathLst>
                  <a:path w="265000" h="257837" extrusionOk="0">
                    <a:moveTo>
                      <a:pt x="218694" y="86980"/>
                    </a:moveTo>
                    <a:cubicBezTo>
                      <a:pt x="226884" y="87612"/>
                      <a:pt x="234905" y="87523"/>
                      <a:pt x="242640" y="88965"/>
                    </a:cubicBezTo>
                    <a:cubicBezTo>
                      <a:pt x="261646" y="92517"/>
                      <a:pt x="270129" y="109822"/>
                      <a:pt x="261806" y="127341"/>
                    </a:cubicBezTo>
                    <a:cubicBezTo>
                      <a:pt x="256278" y="138985"/>
                      <a:pt x="246940" y="146613"/>
                      <a:pt x="235288" y="151643"/>
                    </a:cubicBezTo>
                    <a:cubicBezTo>
                      <a:pt x="234655" y="151919"/>
                      <a:pt x="234023" y="152213"/>
                      <a:pt x="232893" y="152729"/>
                    </a:cubicBezTo>
                    <a:cubicBezTo>
                      <a:pt x="236818" y="156806"/>
                      <a:pt x="240646" y="160616"/>
                      <a:pt x="244287" y="164605"/>
                    </a:cubicBezTo>
                    <a:cubicBezTo>
                      <a:pt x="250358" y="171254"/>
                      <a:pt x="256260" y="178019"/>
                      <a:pt x="260150" y="186298"/>
                    </a:cubicBezTo>
                    <a:cubicBezTo>
                      <a:pt x="266222" y="199233"/>
                      <a:pt x="261210" y="211019"/>
                      <a:pt x="247483" y="214935"/>
                    </a:cubicBezTo>
                    <a:cubicBezTo>
                      <a:pt x="234326" y="218692"/>
                      <a:pt x="221552" y="216226"/>
                      <a:pt x="209071" y="211517"/>
                    </a:cubicBezTo>
                    <a:cubicBezTo>
                      <a:pt x="205947" y="210333"/>
                      <a:pt x="202911" y="208900"/>
                      <a:pt x="199680" y="207503"/>
                    </a:cubicBezTo>
                    <a:cubicBezTo>
                      <a:pt x="200819" y="212594"/>
                      <a:pt x="202306" y="217312"/>
                      <a:pt x="202831" y="222137"/>
                    </a:cubicBezTo>
                    <a:cubicBezTo>
                      <a:pt x="203285" y="226348"/>
                      <a:pt x="203392" y="230870"/>
                      <a:pt x="202359" y="234920"/>
                    </a:cubicBezTo>
                    <a:cubicBezTo>
                      <a:pt x="199609" y="245718"/>
                      <a:pt x="188001" y="250774"/>
                      <a:pt x="176633" y="245406"/>
                    </a:cubicBezTo>
                    <a:cubicBezTo>
                      <a:pt x="169698" y="242131"/>
                      <a:pt x="163761" y="236745"/>
                      <a:pt x="157405" y="232259"/>
                    </a:cubicBezTo>
                    <a:cubicBezTo>
                      <a:pt x="156488" y="231618"/>
                      <a:pt x="155749" y="230727"/>
                      <a:pt x="154627" y="229668"/>
                    </a:cubicBezTo>
                    <a:cubicBezTo>
                      <a:pt x="153995" y="232419"/>
                      <a:pt x="153568" y="234805"/>
                      <a:pt x="152883" y="237110"/>
                    </a:cubicBezTo>
                    <a:cubicBezTo>
                      <a:pt x="150826" y="244018"/>
                      <a:pt x="146999" y="249733"/>
                      <a:pt x="141275" y="254202"/>
                    </a:cubicBezTo>
                    <a:cubicBezTo>
                      <a:pt x="136299" y="258092"/>
                      <a:pt x="130824" y="258759"/>
                      <a:pt x="125074" y="256685"/>
                    </a:cubicBezTo>
                    <a:cubicBezTo>
                      <a:pt x="111400" y="251736"/>
                      <a:pt x="103201" y="241472"/>
                      <a:pt x="98706" y="228146"/>
                    </a:cubicBezTo>
                    <a:cubicBezTo>
                      <a:pt x="96703" y="222226"/>
                      <a:pt x="95839" y="215915"/>
                      <a:pt x="94371" y="209363"/>
                    </a:cubicBezTo>
                    <a:cubicBezTo>
                      <a:pt x="93481" y="209719"/>
                      <a:pt x="92359" y="210155"/>
                      <a:pt x="91255" y="210627"/>
                    </a:cubicBezTo>
                    <a:cubicBezTo>
                      <a:pt x="79790" y="215496"/>
                      <a:pt x="67950" y="218363"/>
                      <a:pt x="55879" y="213796"/>
                    </a:cubicBezTo>
                    <a:cubicBezTo>
                      <a:pt x="50476" y="211749"/>
                      <a:pt x="45099" y="208428"/>
                      <a:pt x="40987" y="204387"/>
                    </a:cubicBezTo>
                    <a:cubicBezTo>
                      <a:pt x="32565" y="196117"/>
                      <a:pt x="32405" y="182791"/>
                      <a:pt x="39598" y="172910"/>
                    </a:cubicBezTo>
                    <a:cubicBezTo>
                      <a:pt x="40328" y="171913"/>
                      <a:pt x="41102" y="170942"/>
                      <a:pt x="41939" y="169865"/>
                    </a:cubicBezTo>
                    <a:cubicBezTo>
                      <a:pt x="36874" y="169082"/>
                      <a:pt x="32004" y="168566"/>
                      <a:pt x="27242" y="167542"/>
                    </a:cubicBezTo>
                    <a:cubicBezTo>
                      <a:pt x="19435" y="165859"/>
                      <a:pt x="12429" y="162432"/>
                      <a:pt x="6928" y="156495"/>
                    </a:cubicBezTo>
                    <a:cubicBezTo>
                      <a:pt x="-6069" y="142474"/>
                      <a:pt x="1408" y="124742"/>
                      <a:pt x="11486" y="117024"/>
                    </a:cubicBezTo>
                    <a:cubicBezTo>
                      <a:pt x="17004" y="112795"/>
                      <a:pt x="23361" y="110614"/>
                      <a:pt x="30046" y="109190"/>
                    </a:cubicBezTo>
                    <a:cubicBezTo>
                      <a:pt x="31150" y="108959"/>
                      <a:pt x="32254" y="108701"/>
                      <a:pt x="34132" y="108291"/>
                    </a:cubicBezTo>
                    <a:cubicBezTo>
                      <a:pt x="31969" y="106644"/>
                      <a:pt x="30339" y="105424"/>
                      <a:pt x="28729" y="104178"/>
                    </a:cubicBezTo>
                    <a:cubicBezTo>
                      <a:pt x="19426" y="97003"/>
                      <a:pt x="10693" y="89303"/>
                      <a:pt x="5263" y="78577"/>
                    </a:cubicBezTo>
                    <a:cubicBezTo>
                      <a:pt x="2343" y="72799"/>
                      <a:pt x="1079" y="66701"/>
                      <a:pt x="1853" y="60247"/>
                    </a:cubicBezTo>
                    <a:cubicBezTo>
                      <a:pt x="3180" y="49201"/>
                      <a:pt x="11210" y="42123"/>
                      <a:pt x="22622" y="41936"/>
                    </a:cubicBezTo>
                    <a:cubicBezTo>
                      <a:pt x="30740" y="41803"/>
                      <a:pt x="38289" y="44198"/>
                      <a:pt x="45642" y="47340"/>
                    </a:cubicBezTo>
                    <a:cubicBezTo>
                      <a:pt x="47983" y="48337"/>
                      <a:pt x="50280" y="49414"/>
                      <a:pt x="53315" y="50776"/>
                    </a:cubicBezTo>
                    <a:cubicBezTo>
                      <a:pt x="52176" y="47999"/>
                      <a:pt x="51054" y="45969"/>
                      <a:pt x="50511" y="43797"/>
                    </a:cubicBezTo>
                    <a:cubicBezTo>
                      <a:pt x="49399" y="39302"/>
                      <a:pt x="47859" y="34735"/>
                      <a:pt x="47805" y="30177"/>
                    </a:cubicBezTo>
                    <a:cubicBezTo>
                      <a:pt x="47681" y="19521"/>
                      <a:pt x="55443" y="12819"/>
                      <a:pt x="66045" y="13771"/>
                    </a:cubicBezTo>
                    <a:cubicBezTo>
                      <a:pt x="74128" y="14501"/>
                      <a:pt x="80885" y="18409"/>
                      <a:pt x="87285" y="23056"/>
                    </a:cubicBezTo>
                    <a:cubicBezTo>
                      <a:pt x="88656" y="24053"/>
                      <a:pt x="90000" y="25094"/>
                      <a:pt x="91549" y="26269"/>
                    </a:cubicBezTo>
                    <a:cubicBezTo>
                      <a:pt x="92012" y="22708"/>
                      <a:pt x="92181" y="19451"/>
                      <a:pt x="92893" y="16308"/>
                    </a:cubicBezTo>
                    <a:cubicBezTo>
                      <a:pt x="95688" y="4006"/>
                      <a:pt x="106041" y="-2235"/>
                      <a:pt x="118326" y="730"/>
                    </a:cubicBezTo>
                    <a:cubicBezTo>
                      <a:pt x="128732" y="3240"/>
                      <a:pt x="137251" y="8991"/>
                      <a:pt x="143892" y="17020"/>
                    </a:cubicBezTo>
                    <a:cubicBezTo>
                      <a:pt x="149206" y="23439"/>
                      <a:pt x="153355" y="30827"/>
                      <a:pt x="158339" y="38251"/>
                    </a:cubicBezTo>
                    <a:cubicBezTo>
                      <a:pt x="159613" y="37192"/>
                      <a:pt x="160725" y="36079"/>
                      <a:pt x="162016" y="35216"/>
                    </a:cubicBezTo>
                    <a:cubicBezTo>
                      <a:pt x="165969" y="32554"/>
                      <a:pt x="169743" y="29465"/>
                      <a:pt x="174025" y="27498"/>
                    </a:cubicBezTo>
                    <a:cubicBezTo>
                      <a:pt x="183995" y="22913"/>
                      <a:pt x="193680" y="24373"/>
                      <a:pt x="201825" y="31530"/>
                    </a:cubicBezTo>
                    <a:cubicBezTo>
                      <a:pt x="215160" y="43254"/>
                      <a:pt x="222335" y="57951"/>
                      <a:pt x="221115" y="76102"/>
                    </a:cubicBezTo>
                    <a:cubicBezTo>
                      <a:pt x="220982" y="78069"/>
                      <a:pt x="220600" y="80045"/>
                      <a:pt x="220163" y="81977"/>
                    </a:cubicBezTo>
                    <a:cubicBezTo>
                      <a:pt x="219754" y="83784"/>
                      <a:pt x="219130" y="85547"/>
                      <a:pt x="218721" y="86944"/>
                    </a:cubicBezTo>
                    <a:close/>
                    <a:moveTo>
                      <a:pt x="147168" y="120540"/>
                    </a:moveTo>
                    <a:cubicBezTo>
                      <a:pt x="142414" y="113997"/>
                      <a:pt x="136770" y="109190"/>
                      <a:pt x="128866" y="107543"/>
                    </a:cubicBezTo>
                    <a:cubicBezTo>
                      <a:pt x="119207" y="105531"/>
                      <a:pt x="110448" y="111362"/>
                      <a:pt x="108587" y="121074"/>
                    </a:cubicBezTo>
                    <a:cubicBezTo>
                      <a:pt x="105872" y="135273"/>
                      <a:pt x="115985" y="151608"/>
                      <a:pt x="129925" y="155524"/>
                    </a:cubicBezTo>
                    <a:cubicBezTo>
                      <a:pt x="140527" y="158498"/>
                      <a:pt x="149865" y="152792"/>
                      <a:pt x="151921" y="141976"/>
                    </a:cubicBezTo>
                    <a:cubicBezTo>
                      <a:pt x="153426" y="134071"/>
                      <a:pt x="151031" y="126994"/>
                      <a:pt x="147168" y="12054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5" name="Google Shape;505;p14"/>
              <p:cNvSpPr/>
              <p:nvPr/>
            </p:nvSpPr>
            <p:spPr>
              <a:xfrm>
                <a:off x="6260050" y="1822142"/>
                <a:ext cx="44234" cy="49163"/>
              </a:xfrm>
              <a:custGeom>
                <a:avLst/>
                <a:gdLst/>
                <a:ahLst/>
                <a:cxnLst/>
                <a:rect l="l" t="t" r="r" b="b"/>
                <a:pathLst>
                  <a:path w="44234" h="49163" extrusionOk="0">
                    <a:moveTo>
                      <a:pt x="39025" y="13393"/>
                    </a:moveTo>
                    <a:cubicBezTo>
                      <a:pt x="42898" y="19847"/>
                      <a:pt x="45283" y="26924"/>
                      <a:pt x="43779" y="34829"/>
                    </a:cubicBezTo>
                    <a:cubicBezTo>
                      <a:pt x="41722" y="45644"/>
                      <a:pt x="32384" y="51359"/>
                      <a:pt x="21782" y="48377"/>
                    </a:cubicBezTo>
                    <a:cubicBezTo>
                      <a:pt x="7842" y="44460"/>
                      <a:pt x="-2279" y="28135"/>
                      <a:pt x="445" y="13927"/>
                    </a:cubicBezTo>
                    <a:cubicBezTo>
                      <a:pt x="2305" y="4206"/>
                      <a:pt x="11064" y="-1615"/>
                      <a:pt x="20723" y="396"/>
                    </a:cubicBezTo>
                    <a:cubicBezTo>
                      <a:pt x="28619" y="2043"/>
                      <a:pt x="34272" y="6850"/>
                      <a:pt x="39025" y="1339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6" name="Google Shape;506;p14"/>
              <p:cNvSpPr/>
              <p:nvPr/>
            </p:nvSpPr>
            <p:spPr>
              <a:xfrm>
                <a:off x="6145464" y="1715169"/>
                <a:ext cx="284804" cy="233722"/>
              </a:xfrm>
              <a:custGeom>
                <a:avLst/>
                <a:gdLst/>
                <a:ahLst/>
                <a:cxnLst/>
                <a:rect l="l" t="t" r="r" b="b"/>
                <a:pathLst>
                  <a:path w="284804" h="233722" extrusionOk="0">
                    <a:moveTo>
                      <a:pt x="145279" y="233722"/>
                    </a:moveTo>
                    <a:cubicBezTo>
                      <a:pt x="144202" y="233722"/>
                      <a:pt x="143125" y="233669"/>
                      <a:pt x="142047" y="233571"/>
                    </a:cubicBezTo>
                    <a:cubicBezTo>
                      <a:pt x="133546" y="232761"/>
                      <a:pt x="126576" y="228835"/>
                      <a:pt x="122410" y="222506"/>
                    </a:cubicBezTo>
                    <a:cubicBezTo>
                      <a:pt x="116775" y="213951"/>
                      <a:pt x="117149" y="203590"/>
                      <a:pt x="117514" y="193575"/>
                    </a:cubicBezTo>
                    <a:cubicBezTo>
                      <a:pt x="117665" y="189471"/>
                      <a:pt x="117817" y="185278"/>
                      <a:pt x="117558" y="181201"/>
                    </a:cubicBezTo>
                    <a:cubicBezTo>
                      <a:pt x="108621" y="195685"/>
                      <a:pt x="91663" y="204782"/>
                      <a:pt x="74527" y="203777"/>
                    </a:cubicBezTo>
                    <a:cubicBezTo>
                      <a:pt x="68572" y="203420"/>
                      <a:pt x="64405" y="201738"/>
                      <a:pt x="61788" y="198622"/>
                    </a:cubicBezTo>
                    <a:cubicBezTo>
                      <a:pt x="58931" y="195222"/>
                      <a:pt x="58459" y="190611"/>
                      <a:pt x="58370" y="186542"/>
                    </a:cubicBezTo>
                    <a:cubicBezTo>
                      <a:pt x="58121" y="175255"/>
                      <a:pt x="61975" y="163558"/>
                      <a:pt x="69809" y="158519"/>
                    </a:cubicBezTo>
                    <a:cubicBezTo>
                      <a:pt x="67939" y="158582"/>
                      <a:pt x="66043" y="158751"/>
                      <a:pt x="64094" y="158929"/>
                    </a:cubicBezTo>
                    <a:cubicBezTo>
                      <a:pt x="61512" y="159160"/>
                      <a:pt x="58850" y="159392"/>
                      <a:pt x="56171" y="159365"/>
                    </a:cubicBezTo>
                    <a:cubicBezTo>
                      <a:pt x="48435" y="159258"/>
                      <a:pt x="39436" y="155528"/>
                      <a:pt x="37940" y="147561"/>
                    </a:cubicBezTo>
                    <a:cubicBezTo>
                      <a:pt x="37263" y="143965"/>
                      <a:pt x="38376" y="140075"/>
                      <a:pt x="40984" y="136487"/>
                    </a:cubicBezTo>
                    <a:cubicBezTo>
                      <a:pt x="33338" y="136176"/>
                      <a:pt x="26038" y="134885"/>
                      <a:pt x="19380" y="131378"/>
                    </a:cubicBezTo>
                    <a:cubicBezTo>
                      <a:pt x="7825" y="125289"/>
                      <a:pt x="45" y="112426"/>
                      <a:pt x="0" y="99375"/>
                    </a:cubicBezTo>
                    <a:cubicBezTo>
                      <a:pt x="-44" y="86316"/>
                      <a:pt x="7674" y="73409"/>
                      <a:pt x="19193" y="67257"/>
                    </a:cubicBezTo>
                    <a:cubicBezTo>
                      <a:pt x="27196" y="62975"/>
                      <a:pt x="37255" y="61435"/>
                      <a:pt x="49958" y="62530"/>
                    </a:cubicBezTo>
                    <a:cubicBezTo>
                      <a:pt x="57613" y="63189"/>
                      <a:pt x="63835" y="65353"/>
                      <a:pt x="68046" y="68655"/>
                    </a:cubicBezTo>
                    <a:cubicBezTo>
                      <a:pt x="67432" y="64818"/>
                      <a:pt x="67227" y="60964"/>
                      <a:pt x="67040" y="57367"/>
                    </a:cubicBezTo>
                    <a:cubicBezTo>
                      <a:pt x="66613" y="49436"/>
                      <a:pt x="67067" y="39786"/>
                      <a:pt x="74340" y="35602"/>
                    </a:cubicBezTo>
                    <a:cubicBezTo>
                      <a:pt x="80197" y="32237"/>
                      <a:pt x="87764" y="34721"/>
                      <a:pt x="92197" y="38932"/>
                    </a:cubicBezTo>
                    <a:cubicBezTo>
                      <a:pt x="94841" y="41442"/>
                      <a:pt x="96764" y="44513"/>
                      <a:pt x="98322" y="47682"/>
                    </a:cubicBezTo>
                    <a:cubicBezTo>
                      <a:pt x="99212" y="24324"/>
                      <a:pt x="105158" y="10989"/>
                      <a:pt x="116018" y="7998"/>
                    </a:cubicBezTo>
                    <a:cubicBezTo>
                      <a:pt x="130386" y="4045"/>
                      <a:pt x="147976" y="19882"/>
                      <a:pt x="153682" y="27457"/>
                    </a:cubicBezTo>
                    <a:cubicBezTo>
                      <a:pt x="153940" y="27048"/>
                      <a:pt x="154189" y="26603"/>
                      <a:pt x="154439" y="26157"/>
                    </a:cubicBezTo>
                    <a:cubicBezTo>
                      <a:pt x="155089" y="25000"/>
                      <a:pt x="155765" y="23807"/>
                      <a:pt x="156673" y="22882"/>
                    </a:cubicBezTo>
                    <a:cubicBezTo>
                      <a:pt x="158721" y="20808"/>
                      <a:pt x="161329" y="18920"/>
                      <a:pt x="164631" y="17104"/>
                    </a:cubicBezTo>
                    <a:cubicBezTo>
                      <a:pt x="181527" y="7855"/>
                      <a:pt x="200604" y="2069"/>
                      <a:pt x="219787" y="378"/>
                    </a:cubicBezTo>
                    <a:cubicBezTo>
                      <a:pt x="236069" y="-1065"/>
                      <a:pt x="248006" y="1615"/>
                      <a:pt x="256285" y="8568"/>
                    </a:cubicBezTo>
                    <a:cubicBezTo>
                      <a:pt x="265009" y="15894"/>
                      <a:pt x="269522" y="28365"/>
                      <a:pt x="268356" y="41932"/>
                    </a:cubicBezTo>
                    <a:cubicBezTo>
                      <a:pt x="267324" y="54065"/>
                      <a:pt x="262240" y="65370"/>
                      <a:pt x="256908" y="75794"/>
                    </a:cubicBezTo>
                    <a:cubicBezTo>
                      <a:pt x="255404" y="78723"/>
                      <a:pt x="253463" y="82150"/>
                      <a:pt x="251104" y="85551"/>
                    </a:cubicBezTo>
                    <a:cubicBezTo>
                      <a:pt x="262819" y="85631"/>
                      <a:pt x="275024" y="87856"/>
                      <a:pt x="281192" y="97551"/>
                    </a:cubicBezTo>
                    <a:cubicBezTo>
                      <a:pt x="285189" y="103826"/>
                      <a:pt x="285875" y="112301"/>
                      <a:pt x="283222" y="122725"/>
                    </a:cubicBezTo>
                    <a:cubicBezTo>
                      <a:pt x="277801" y="144107"/>
                      <a:pt x="262819" y="162828"/>
                      <a:pt x="243164" y="172825"/>
                    </a:cubicBezTo>
                    <a:cubicBezTo>
                      <a:pt x="224336" y="182394"/>
                      <a:pt x="201565" y="183765"/>
                      <a:pt x="181705" y="176644"/>
                    </a:cubicBezTo>
                    <a:cubicBezTo>
                      <a:pt x="184678" y="195818"/>
                      <a:pt x="180423" y="212856"/>
                      <a:pt x="169865" y="223708"/>
                    </a:cubicBezTo>
                    <a:cubicBezTo>
                      <a:pt x="163715" y="230028"/>
                      <a:pt x="154528" y="233722"/>
                      <a:pt x="145279" y="233722"/>
                    </a:cubicBezTo>
                    <a:close/>
                    <a:moveTo>
                      <a:pt x="118555" y="174418"/>
                    </a:moveTo>
                    <a:cubicBezTo>
                      <a:pt x="118627" y="174418"/>
                      <a:pt x="118698" y="174418"/>
                      <a:pt x="118769" y="174436"/>
                    </a:cubicBezTo>
                    <a:cubicBezTo>
                      <a:pt x="119454" y="174525"/>
                      <a:pt x="120006" y="175059"/>
                      <a:pt x="120122" y="175744"/>
                    </a:cubicBezTo>
                    <a:cubicBezTo>
                      <a:pt x="121119" y="181602"/>
                      <a:pt x="120897" y="187753"/>
                      <a:pt x="120683" y="193691"/>
                    </a:cubicBezTo>
                    <a:cubicBezTo>
                      <a:pt x="120318" y="203652"/>
                      <a:pt x="119980" y="213052"/>
                      <a:pt x="125063" y="220770"/>
                    </a:cubicBezTo>
                    <a:cubicBezTo>
                      <a:pt x="128686" y="226280"/>
                      <a:pt x="134828" y="229708"/>
                      <a:pt x="142350" y="230420"/>
                    </a:cubicBezTo>
                    <a:cubicBezTo>
                      <a:pt x="151724" y="231301"/>
                      <a:pt x="161374" y="227892"/>
                      <a:pt x="167587" y="221509"/>
                    </a:cubicBezTo>
                    <a:cubicBezTo>
                      <a:pt x="177771" y="211049"/>
                      <a:pt x="181705" y="193468"/>
                      <a:pt x="178109" y="174489"/>
                    </a:cubicBezTo>
                    <a:cubicBezTo>
                      <a:pt x="178002" y="173920"/>
                      <a:pt x="178207" y="173332"/>
                      <a:pt x="178661" y="172967"/>
                    </a:cubicBezTo>
                    <a:cubicBezTo>
                      <a:pt x="179106" y="172602"/>
                      <a:pt x="179711" y="172504"/>
                      <a:pt x="180263" y="172718"/>
                    </a:cubicBezTo>
                    <a:cubicBezTo>
                      <a:pt x="199892" y="180605"/>
                      <a:pt x="222867" y="179590"/>
                      <a:pt x="241731" y="170012"/>
                    </a:cubicBezTo>
                    <a:cubicBezTo>
                      <a:pt x="260585" y="160433"/>
                      <a:pt x="274952" y="142469"/>
                      <a:pt x="280151" y="121959"/>
                    </a:cubicBezTo>
                    <a:cubicBezTo>
                      <a:pt x="282572" y="112416"/>
                      <a:pt x="282020" y="104779"/>
                      <a:pt x="278513" y="99268"/>
                    </a:cubicBezTo>
                    <a:cubicBezTo>
                      <a:pt x="272727" y="90171"/>
                      <a:pt x="260798" y="88506"/>
                      <a:pt x="248763" y="88747"/>
                    </a:cubicBezTo>
                    <a:cubicBezTo>
                      <a:pt x="242184" y="97159"/>
                      <a:pt x="233069" y="104440"/>
                      <a:pt x="221781" y="102536"/>
                    </a:cubicBezTo>
                    <a:cubicBezTo>
                      <a:pt x="221051" y="102411"/>
                      <a:pt x="220508" y="101797"/>
                      <a:pt x="220464" y="101058"/>
                    </a:cubicBezTo>
                    <a:cubicBezTo>
                      <a:pt x="220286" y="98067"/>
                      <a:pt x="221229" y="95405"/>
                      <a:pt x="223259" y="93126"/>
                    </a:cubicBezTo>
                    <a:cubicBezTo>
                      <a:pt x="228680" y="87046"/>
                      <a:pt x="239933" y="85960"/>
                      <a:pt x="243244" y="85773"/>
                    </a:cubicBezTo>
                    <a:cubicBezTo>
                      <a:pt x="244526" y="85702"/>
                      <a:pt x="245834" y="85640"/>
                      <a:pt x="247170" y="85604"/>
                    </a:cubicBezTo>
                    <a:cubicBezTo>
                      <a:pt x="250036" y="81741"/>
                      <a:pt x="252359" y="77699"/>
                      <a:pt x="254077" y="74352"/>
                    </a:cubicBezTo>
                    <a:cubicBezTo>
                      <a:pt x="259267" y="64222"/>
                      <a:pt x="264199" y="53255"/>
                      <a:pt x="265196" y="41674"/>
                    </a:cubicBezTo>
                    <a:cubicBezTo>
                      <a:pt x="266273" y="29131"/>
                      <a:pt x="262178" y="17674"/>
                      <a:pt x="254246" y="11006"/>
                    </a:cubicBezTo>
                    <a:cubicBezTo>
                      <a:pt x="246653" y="4633"/>
                      <a:pt x="235482" y="2194"/>
                      <a:pt x="220072" y="3547"/>
                    </a:cubicBezTo>
                    <a:cubicBezTo>
                      <a:pt x="201325" y="5202"/>
                      <a:pt x="182685" y="10855"/>
                      <a:pt x="166163" y="19890"/>
                    </a:cubicBezTo>
                    <a:cubicBezTo>
                      <a:pt x="163127" y="21555"/>
                      <a:pt x="160768" y="23264"/>
                      <a:pt x="158934" y="25107"/>
                    </a:cubicBezTo>
                    <a:cubicBezTo>
                      <a:pt x="158320" y="25730"/>
                      <a:pt x="157750" y="26745"/>
                      <a:pt x="157198" y="27715"/>
                    </a:cubicBezTo>
                    <a:cubicBezTo>
                      <a:pt x="156442" y="29060"/>
                      <a:pt x="155658" y="30448"/>
                      <a:pt x="154510" y="31329"/>
                    </a:cubicBezTo>
                    <a:cubicBezTo>
                      <a:pt x="154145" y="31605"/>
                      <a:pt x="153691" y="31721"/>
                      <a:pt x="153237" y="31632"/>
                    </a:cubicBezTo>
                    <a:cubicBezTo>
                      <a:pt x="152792" y="31543"/>
                      <a:pt x="152400" y="31267"/>
                      <a:pt x="152178" y="30876"/>
                    </a:cubicBezTo>
                    <a:cubicBezTo>
                      <a:pt x="148457" y="24546"/>
                      <a:pt x="130030" y="7419"/>
                      <a:pt x="116855" y="11051"/>
                    </a:cubicBezTo>
                    <a:cubicBezTo>
                      <a:pt x="106591" y="13873"/>
                      <a:pt x="101241" y="29086"/>
                      <a:pt x="101375" y="55035"/>
                    </a:cubicBezTo>
                    <a:cubicBezTo>
                      <a:pt x="101375" y="55801"/>
                      <a:pt x="100841" y="56451"/>
                      <a:pt x="100093" y="56602"/>
                    </a:cubicBezTo>
                    <a:cubicBezTo>
                      <a:pt x="99354" y="56753"/>
                      <a:pt x="98598" y="56344"/>
                      <a:pt x="98312" y="55641"/>
                    </a:cubicBezTo>
                    <a:cubicBezTo>
                      <a:pt x="96309" y="50682"/>
                      <a:pt x="94040" y="45065"/>
                      <a:pt x="89998" y="41228"/>
                    </a:cubicBezTo>
                    <a:cubicBezTo>
                      <a:pt x="86420" y="37828"/>
                      <a:pt x="80429" y="35736"/>
                      <a:pt x="75906" y="38344"/>
                    </a:cubicBezTo>
                    <a:cubicBezTo>
                      <a:pt x="70129" y="41664"/>
                      <a:pt x="69818" y="50157"/>
                      <a:pt x="70192" y="57189"/>
                    </a:cubicBezTo>
                    <a:cubicBezTo>
                      <a:pt x="70485" y="62735"/>
                      <a:pt x="70788" y="68441"/>
                      <a:pt x="72426" y="73729"/>
                    </a:cubicBezTo>
                    <a:cubicBezTo>
                      <a:pt x="73049" y="74886"/>
                      <a:pt x="73512" y="76115"/>
                      <a:pt x="73797" y="77406"/>
                    </a:cubicBezTo>
                    <a:cubicBezTo>
                      <a:pt x="73975" y="78198"/>
                      <a:pt x="73512" y="78999"/>
                      <a:pt x="72746" y="79248"/>
                    </a:cubicBezTo>
                    <a:cubicBezTo>
                      <a:pt x="71972" y="79497"/>
                      <a:pt x="71135" y="79133"/>
                      <a:pt x="70806" y="78394"/>
                    </a:cubicBezTo>
                    <a:cubicBezTo>
                      <a:pt x="70298" y="77254"/>
                      <a:pt x="69862" y="76097"/>
                      <a:pt x="69488" y="74913"/>
                    </a:cubicBezTo>
                    <a:cubicBezTo>
                      <a:pt x="65313" y="67631"/>
                      <a:pt x="53554" y="66020"/>
                      <a:pt x="49673" y="65682"/>
                    </a:cubicBezTo>
                    <a:cubicBezTo>
                      <a:pt x="37602" y="64640"/>
                      <a:pt x="28121" y="66065"/>
                      <a:pt x="20671" y="70044"/>
                    </a:cubicBezTo>
                    <a:cubicBezTo>
                      <a:pt x="10157" y="75661"/>
                      <a:pt x="3125" y="87438"/>
                      <a:pt x="3161" y="99357"/>
                    </a:cubicBezTo>
                    <a:cubicBezTo>
                      <a:pt x="3196" y="111268"/>
                      <a:pt x="10299" y="123010"/>
                      <a:pt x="20840" y="128565"/>
                    </a:cubicBezTo>
                    <a:cubicBezTo>
                      <a:pt x="27712" y="132187"/>
                      <a:pt x="35483" y="133265"/>
                      <a:pt x="43682" y="133381"/>
                    </a:cubicBezTo>
                    <a:cubicBezTo>
                      <a:pt x="44278" y="132811"/>
                      <a:pt x="44910" y="132250"/>
                      <a:pt x="45578" y="131716"/>
                    </a:cubicBezTo>
                    <a:cubicBezTo>
                      <a:pt x="52771" y="125947"/>
                      <a:pt x="62215" y="122894"/>
                      <a:pt x="71384" y="123330"/>
                    </a:cubicBezTo>
                    <a:cubicBezTo>
                      <a:pt x="72230" y="123375"/>
                      <a:pt x="72889" y="124069"/>
                      <a:pt x="72898" y="124906"/>
                    </a:cubicBezTo>
                    <a:cubicBezTo>
                      <a:pt x="72924" y="132570"/>
                      <a:pt x="64005" y="135775"/>
                      <a:pt x="55646" y="136229"/>
                    </a:cubicBezTo>
                    <a:cubicBezTo>
                      <a:pt x="52067" y="136425"/>
                      <a:pt x="48382" y="136621"/>
                      <a:pt x="45026" y="136568"/>
                    </a:cubicBezTo>
                    <a:cubicBezTo>
                      <a:pt x="42783" y="138998"/>
                      <a:pt x="40255" y="142790"/>
                      <a:pt x="41038" y="146982"/>
                    </a:cubicBezTo>
                    <a:cubicBezTo>
                      <a:pt x="42151" y="152920"/>
                      <a:pt x="49503" y="156107"/>
                      <a:pt x="56198" y="156196"/>
                    </a:cubicBezTo>
                    <a:cubicBezTo>
                      <a:pt x="58655" y="156223"/>
                      <a:pt x="61290" y="156000"/>
                      <a:pt x="63800" y="155769"/>
                    </a:cubicBezTo>
                    <a:cubicBezTo>
                      <a:pt x="68411" y="155350"/>
                      <a:pt x="73182" y="154932"/>
                      <a:pt x="77865" y="156045"/>
                    </a:cubicBezTo>
                    <a:cubicBezTo>
                      <a:pt x="78630" y="156232"/>
                      <a:pt x="79138" y="156935"/>
                      <a:pt x="79076" y="157718"/>
                    </a:cubicBezTo>
                    <a:cubicBezTo>
                      <a:pt x="79013" y="158501"/>
                      <a:pt x="78390" y="159116"/>
                      <a:pt x="77607" y="159169"/>
                    </a:cubicBezTo>
                    <a:cubicBezTo>
                      <a:pt x="66791" y="159944"/>
                      <a:pt x="61254" y="173813"/>
                      <a:pt x="61530" y="186471"/>
                    </a:cubicBezTo>
                    <a:cubicBezTo>
                      <a:pt x="61601" y="189987"/>
                      <a:pt x="61984" y="193931"/>
                      <a:pt x="64209" y="196575"/>
                    </a:cubicBezTo>
                    <a:cubicBezTo>
                      <a:pt x="66203" y="198952"/>
                      <a:pt x="69737" y="200305"/>
                      <a:pt x="74705" y="200598"/>
                    </a:cubicBezTo>
                    <a:cubicBezTo>
                      <a:pt x="92286" y="201649"/>
                      <a:pt x="109680" y="191243"/>
                      <a:pt x="117113" y="175326"/>
                    </a:cubicBezTo>
                    <a:cubicBezTo>
                      <a:pt x="117380" y="174765"/>
                      <a:pt x="117941" y="174409"/>
                      <a:pt x="118555" y="174409"/>
                    </a:cubicBezTo>
                    <a:close/>
                    <a:moveTo>
                      <a:pt x="69515" y="126455"/>
                    </a:moveTo>
                    <a:cubicBezTo>
                      <a:pt x="62091" y="126482"/>
                      <a:pt x="54649" y="128938"/>
                      <a:pt x="48684" y="133336"/>
                    </a:cubicBezTo>
                    <a:cubicBezTo>
                      <a:pt x="50928" y="133282"/>
                      <a:pt x="53207" y="133176"/>
                      <a:pt x="55494" y="133051"/>
                    </a:cubicBezTo>
                    <a:cubicBezTo>
                      <a:pt x="61423" y="132731"/>
                      <a:pt x="68233" y="130808"/>
                      <a:pt x="69524" y="126455"/>
                    </a:cubicBezTo>
                    <a:close/>
                    <a:moveTo>
                      <a:pt x="223669" y="99571"/>
                    </a:moveTo>
                    <a:cubicBezTo>
                      <a:pt x="231947" y="100363"/>
                      <a:pt x="239060" y="95272"/>
                      <a:pt x="244561" y="88880"/>
                    </a:cubicBezTo>
                    <a:cubicBezTo>
                      <a:pt x="244179" y="88898"/>
                      <a:pt x="243804" y="88916"/>
                      <a:pt x="243440" y="88943"/>
                    </a:cubicBezTo>
                    <a:cubicBezTo>
                      <a:pt x="237235" y="89289"/>
                      <a:pt x="229303" y="91132"/>
                      <a:pt x="225636" y="95236"/>
                    </a:cubicBezTo>
                    <a:cubicBezTo>
                      <a:pt x="224470" y="96545"/>
                      <a:pt x="223820" y="97969"/>
                      <a:pt x="223669" y="9957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07" name="Google Shape;507;p14"/>
            <p:cNvGrpSpPr/>
            <p:nvPr/>
          </p:nvGrpSpPr>
          <p:grpSpPr>
            <a:xfrm flipH="1">
              <a:off x="-2784" y="3692203"/>
              <a:ext cx="379199" cy="829958"/>
              <a:chOff x="7758834" y="2104435"/>
              <a:chExt cx="209641" cy="458819"/>
            </a:xfrm>
          </p:grpSpPr>
          <p:sp>
            <p:nvSpPr>
              <p:cNvPr id="508" name="Google Shape;508;p14"/>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9" name="Google Shape;509;p14"/>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0" name="Google Shape;510;p14"/>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1" name="Google Shape;511;p14"/>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2" name="Google Shape;512;p14"/>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13" name="Google Shape;513;p14"/>
            <p:cNvGrpSpPr/>
            <p:nvPr/>
          </p:nvGrpSpPr>
          <p:grpSpPr>
            <a:xfrm flipH="1">
              <a:off x="-125259" y="4411341"/>
              <a:ext cx="470191" cy="486024"/>
              <a:chOff x="8671008" y="2256039"/>
              <a:chExt cx="470191" cy="486024"/>
            </a:xfrm>
          </p:grpSpPr>
          <p:sp>
            <p:nvSpPr>
              <p:cNvPr id="514" name="Google Shape;514;p14"/>
              <p:cNvSpPr/>
              <p:nvPr/>
            </p:nvSpPr>
            <p:spPr>
              <a:xfrm>
                <a:off x="8671008" y="2608260"/>
                <a:ext cx="86208" cy="131938"/>
              </a:xfrm>
              <a:custGeom>
                <a:avLst/>
                <a:gdLst/>
                <a:ahLst/>
                <a:cxnLst/>
                <a:rect l="l" t="t" r="r" b="b"/>
                <a:pathLst>
                  <a:path w="35623" h="54520" extrusionOk="0">
                    <a:moveTo>
                      <a:pt x="17" y="37143"/>
                    </a:moveTo>
                    <a:cubicBezTo>
                      <a:pt x="1130" y="24893"/>
                      <a:pt x="5999" y="14363"/>
                      <a:pt x="14278" y="5906"/>
                    </a:cubicBezTo>
                    <a:cubicBezTo>
                      <a:pt x="16975" y="3146"/>
                      <a:pt x="21044" y="1553"/>
                      <a:pt x="24756" y="333"/>
                    </a:cubicBezTo>
                    <a:cubicBezTo>
                      <a:pt x="29785" y="-1322"/>
                      <a:pt x="35322" y="3431"/>
                      <a:pt x="35580" y="9235"/>
                    </a:cubicBezTo>
                    <a:cubicBezTo>
                      <a:pt x="35696" y="11719"/>
                      <a:pt x="35616" y="14380"/>
                      <a:pt x="34904" y="16713"/>
                    </a:cubicBezTo>
                    <a:cubicBezTo>
                      <a:pt x="31138" y="29024"/>
                      <a:pt x="26278" y="40766"/>
                      <a:pt x="18035" y="50602"/>
                    </a:cubicBezTo>
                    <a:cubicBezTo>
                      <a:pt x="16112" y="52890"/>
                      <a:pt x="13753" y="54128"/>
                      <a:pt x="10931" y="54457"/>
                    </a:cubicBezTo>
                    <a:cubicBezTo>
                      <a:pt x="7940" y="54804"/>
                      <a:pt x="5634" y="53745"/>
                      <a:pt x="4050" y="50896"/>
                    </a:cubicBezTo>
                    <a:cubicBezTo>
                      <a:pt x="1682" y="46659"/>
                      <a:pt x="-250" y="42315"/>
                      <a:pt x="26" y="371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5" name="Google Shape;515;p14"/>
              <p:cNvSpPr/>
              <p:nvPr/>
            </p:nvSpPr>
            <p:spPr>
              <a:xfrm>
                <a:off x="8731658" y="2449472"/>
                <a:ext cx="101926" cy="100703"/>
              </a:xfrm>
              <a:custGeom>
                <a:avLst/>
                <a:gdLst/>
                <a:ahLst/>
                <a:cxnLst/>
                <a:rect l="l" t="t" r="r" b="b"/>
                <a:pathLst>
                  <a:path w="42118" h="41613" extrusionOk="0">
                    <a:moveTo>
                      <a:pt x="42101" y="11520"/>
                    </a:moveTo>
                    <a:cubicBezTo>
                      <a:pt x="42270" y="15250"/>
                      <a:pt x="41255" y="18588"/>
                      <a:pt x="39181" y="21526"/>
                    </a:cubicBezTo>
                    <a:cubicBezTo>
                      <a:pt x="32665" y="30766"/>
                      <a:pt x="24929" y="38315"/>
                      <a:pt x="13998" y="41208"/>
                    </a:cubicBezTo>
                    <a:cubicBezTo>
                      <a:pt x="12484" y="41609"/>
                      <a:pt x="10846" y="41671"/>
                      <a:pt x="9279" y="41573"/>
                    </a:cubicBezTo>
                    <a:cubicBezTo>
                      <a:pt x="2835" y="41173"/>
                      <a:pt x="-1207" y="35636"/>
                      <a:pt x="324" y="28977"/>
                    </a:cubicBezTo>
                    <a:cubicBezTo>
                      <a:pt x="2550" y="19319"/>
                      <a:pt x="8505" y="12428"/>
                      <a:pt x="15805" y="6669"/>
                    </a:cubicBezTo>
                    <a:cubicBezTo>
                      <a:pt x="20033" y="3331"/>
                      <a:pt x="24733" y="1007"/>
                      <a:pt x="29994" y="260"/>
                    </a:cubicBezTo>
                    <a:cubicBezTo>
                      <a:pt x="31899" y="-7"/>
                      <a:pt x="33884" y="-114"/>
                      <a:pt x="35771" y="162"/>
                    </a:cubicBezTo>
                    <a:cubicBezTo>
                      <a:pt x="39546" y="722"/>
                      <a:pt x="40819" y="2245"/>
                      <a:pt x="41415" y="6260"/>
                    </a:cubicBezTo>
                    <a:cubicBezTo>
                      <a:pt x="41673" y="8004"/>
                      <a:pt x="41869" y="9758"/>
                      <a:pt x="42083" y="11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6" name="Google Shape;516;p14"/>
              <p:cNvSpPr/>
              <p:nvPr/>
            </p:nvSpPr>
            <p:spPr>
              <a:xfrm>
                <a:off x="8974585" y="2465466"/>
                <a:ext cx="87490" cy="110998"/>
              </a:xfrm>
              <a:custGeom>
                <a:avLst/>
                <a:gdLst/>
                <a:ahLst/>
                <a:cxnLst/>
                <a:rect l="l" t="t" r="r" b="b"/>
                <a:pathLst>
                  <a:path w="36153" h="45867" extrusionOk="0">
                    <a:moveTo>
                      <a:pt x="0" y="31922"/>
                    </a:moveTo>
                    <a:cubicBezTo>
                      <a:pt x="205" y="30542"/>
                      <a:pt x="240" y="29109"/>
                      <a:pt x="632" y="27800"/>
                    </a:cubicBezTo>
                    <a:cubicBezTo>
                      <a:pt x="3890" y="17136"/>
                      <a:pt x="8982" y="7869"/>
                      <a:pt x="18427" y="1976"/>
                    </a:cubicBezTo>
                    <a:cubicBezTo>
                      <a:pt x="22299" y="-436"/>
                      <a:pt x="26314" y="-757"/>
                      <a:pt x="30231" y="1665"/>
                    </a:cubicBezTo>
                    <a:cubicBezTo>
                      <a:pt x="34174" y="4104"/>
                      <a:pt x="36676" y="7887"/>
                      <a:pt x="36061" y="12774"/>
                    </a:cubicBezTo>
                    <a:cubicBezTo>
                      <a:pt x="34744" y="23287"/>
                      <a:pt x="31833" y="33204"/>
                      <a:pt x="24275" y="40824"/>
                    </a:cubicBezTo>
                    <a:cubicBezTo>
                      <a:pt x="17937" y="47207"/>
                      <a:pt x="9659" y="47545"/>
                      <a:pt x="3854" y="41759"/>
                    </a:cubicBezTo>
                    <a:cubicBezTo>
                      <a:pt x="1175" y="39088"/>
                      <a:pt x="89" y="35759"/>
                      <a:pt x="0" y="3192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7" name="Google Shape;517;p14"/>
              <p:cNvSpPr/>
              <p:nvPr/>
            </p:nvSpPr>
            <p:spPr>
              <a:xfrm>
                <a:off x="8671855" y="2371656"/>
                <a:ext cx="94980" cy="94385"/>
              </a:xfrm>
              <a:custGeom>
                <a:avLst/>
                <a:gdLst/>
                <a:ahLst/>
                <a:cxnLst/>
                <a:rect l="l" t="t" r="r" b="b"/>
                <a:pathLst>
                  <a:path w="39248" h="39002" extrusionOk="0">
                    <a:moveTo>
                      <a:pt x="13501" y="39002"/>
                    </a:moveTo>
                    <a:cubicBezTo>
                      <a:pt x="4279" y="39073"/>
                      <a:pt x="-937" y="32913"/>
                      <a:pt x="140" y="23219"/>
                    </a:cubicBezTo>
                    <a:cubicBezTo>
                      <a:pt x="1546" y="10632"/>
                      <a:pt x="14872" y="-976"/>
                      <a:pt x="26712" y="65"/>
                    </a:cubicBezTo>
                    <a:cubicBezTo>
                      <a:pt x="36887" y="964"/>
                      <a:pt x="42539" y="11290"/>
                      <a:pt x="37198" y="20584"/>
                    </a:cubicBezTo>
                    <a:cubicBezTo>
                      <a:pt x="33967" y="26201"/>
                      <a:pt x="29231" y="30955"/>
                      <a:pt x="24691" y="35566"/>
                    </a:cubicBezTo>
                    <a:cubicBezTo>
                      <a:pt x="21762" y="38539"/>
                      <a:pt x="17543" y="38975"/>
                      <a:pt x="13493" y="3900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8" name="Google Shape;518;p14"/>
              <p:cNvSpPr/>
              <p:nvPr/>
            </p:nvSpPr>
            <p:spPr>
              <a:xfrm>
                <a:off x="8837671" y="2546983"/>
                <a:ext cx="79427" cy="98600"/>
              </a:xfrm>
              <a:custGeom>
                <a:avLst/>
                <a:gdLst/>
                <a:ahLst/>
                <a:cxnLst/>
                <a:rect l="l" t="t" r="r" b="b"/>
                <a:pathLst>
                  <a:path w="32821" h="40744" extrusionOk="0">
                    <a:moveTo>
                      <a:pt x="11660" y="40744"/>
                    </a:moveTo>
                    <a:cubicBezTo>
                      <a:pt x="7129" y="40228"/>
                      <a:pt x="4049" y="38083"/>
                      <a:pt x="2037" y="34130"/>
                    </a:cubicBezTo>
                    <a:cubicBezTo>
                      <a:pt x="319" y="30739"/>
                      <a:pt x="-429" y="27053"/>
                      <a:pt x="247" y="23288"/>
                    </a:cubicBezTo>
                    <a:cubicBezTo>
                      <a:pt x="1885" y="14199"/>
                      <a:pt x="6523" y="7131"/>
                      <a:pt x="13832" y="2155"/>
                    </a:cubicBezTo>
                    <a:cubicBezTo>
                      <a:pt x="19458" y="-1682"/>
                      <a:pt x="28146" y="-729"/>
                      <a:pt x="31475" y="7736"/>
                    </a:cubicBezTo>
                    <a:cubicBezTo>
                      <a:pt x="33122" y="11938"/>
                      <a:pt x="33211" y="15507"/>
                      <a:pt x="32000" y="19549"/>
                    </a:cubicBezTo>
                    <a:cubicBezTo>
                      <a:pt x="29784" y="26920"/>
                      <a:pt x="26775" y="33756"/>
                      <a:pt x="19974" y="37575"/>
                    </a:cubicBezTo>
                    <a:cubicBezTo>
                      <a:pt x="17401" y="39026"/>
                      <a:pt x="14437" y="39712"/>
                      <a:pt x="11651" y="4074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9" name="Google Shape;519;p14"/>
              <p:cNvSpPr/>
              <p:nvPr/>
            </p:nvSpPr>
            <p:spPr>
              <a:xfrm>
                <a:off x="8952133" y="2613438"/>
                <a:ext cx="91481" cy="75712"/>
              </a:xfrm>
              <a:custGeom>
                <a:avLst/>
                <a:gdLst/>
                <a:ahLst/>
                <a:cxnLst/>
                <a:rect l="l" t="t" r="r" b="b"/>
                <a:pathLst>
                  <a:path w="37802" h="31286" extrusionOk="0">
                    <a:moveTo>
                      <a:pt x="15186" y="31282"/>
                    </a:moveTo>
                    <a:cubicBezTo>
                      <a:pt x="11910" y="31344"/>
                      <a:pt x="8118" y="30801"/>
                      <a:pt x="4851" y="28158"/>
                    </a:cubicBezTo>
                    <a:cubicBezTo>
                      <a:pt x="-348" y="23956"/>
                      <a:pt x="-1487" y="17342"/>
                      <a:pt x="2011" y="11538"/>
                    </a:cubicBezTo>
                    <a:cubicBezTo>
                      <a:pt x="7103" y="3081"/>
                      <a:pt x="19423" y="-1957"/>
                      <a:pt x="28521" y="722"/>
                    </a:cubicBezTo>
                    <a:cubicBezTo>
                      <a:pt x="35037" y="2645"/>
                      <a:pt x="40280" y="10915"/>
                      <a:pt x="36568" y="18944"/>
                    </a:cubicBezTo>
                    <a:cubicBezTo>
                      <a:pt x="33079" y="26493"/>
                      <a:pt x="25272" y="31291"/>
                      <a:pt x="15186" y="312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0" name="Google Shape;520;p14"/>
              <p:cNvSpPr/>
              <p:nvPr/>
            </p:nvSpPr>
            <p:spPr>
              <a:xfrm>
                <a:off x="8796490" y="2670356"/>
                <a:ext cx="92887" cy="71707"/>
              </a:xfrm>
              <a:custGeom>
                <a:avLst/>
                <a:gdLst/>
                <a:ahLst/>
                <a:cxnLst/>
                <a:rect l="l" t="t" r="r" b="b"/>
                <a:pathLst>
                  <a:path w="38383" h="29631" extrusionOk="0">
                    <a:moveTo>
                      <a:pt x="18933" y="29632"/>
                    </a:moveTo>
                    <a:cubicBezTo>
                      <a:pt x="15452" y="28849"/>
                      <a:pt x="11784" y="28519"/>
                      <a:pt x="8526" y="27175"/>
                    </a:cubicBezTo>
                    <a:cubicBezTo>
                      <a:pt x="3764" y="25225"/>
                      <a:pt x="613" y="21460"/>
                      <a:pt x="70" y="16136"/>
                    </a:cubicBezTo>
                    <a:cubicBezTo>
                      <a:pt x="-491" y="10591"/>
                      <a:pt x="2393" y="6630"/>
                      <a:pt x="6719" y="3665"/>
                    </a:cubicBezTo>
                    <a:cubicBezTo>
                      <a:pt x="14072" y="-1356"/>
                      <a:pt x="26018" y="-1276"/>
                      <a:pt x="32998" y="4261"/>
                    </a:cubicBezTo>
                    <a:cubicBezTo>
                      <a:pt x="41018" y="10618"/>
                      <a:pt x="39158" y="19653"/>
                      <a:pt x="33434" y="24629"/>
                    </a:cubicBezTo>
                    <a:cubicBezTo>
                      <a:pt x="29339" y="28181"/>
                      <a:pt x="24372" y="29284"/>
                      <a:pt x="18942" y="296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1" name="Google Shape;521;p14"/>
              <p:cNvSpPr/>
              <p:nvPr/>
            </p:nvSpPr>
            <p:spPr>
              <a:xfrm>
                <a:off x="8884552" y="2402215"/>
                <a:ext cx="81968" cy="82749"/>
              </a:xfrm>
              <a:custGeom>
                <a:avLst/>
                <a:gdLst/>
                <a:ahLst/>
                <a:cxnLst/>
                <a:rect l="l" t="t" r="r" b="b"/>
                <a:pathLst>
                  <a:path w="33871" h="34194" extrusionOk="0">
                    <a:moveTo>
                      <a:pt x="12580" y="34194"/>
                    </a:moveTo>
                    <a:cubicBezTo>
                      <a:pt x="3723" y="34239"/>
                      <a:pt x="-1983" y="25888"/>
                      <a:pt x="643" y="16586"/>
                    </a:cubicBezTo>
                    <a:cubicBezTo>
                      <a:pt x="2236" y="10933"/>
                      <a:pt x="5441" y="6482"/>
                      <a:pt x="10052" y="3144"/>
                    </a:cubicBezTo>
                    <a:cubicBezTo>
                      <a:pt x="16363" y="-1422"/>
                      <a:pt x="22684" y="-648"/>
                      <a:pt x="28951" y="3117"/>
                    </a:cubicBezTo>
                    <a:cubicBezTo>
                      <a:pt x="32707" y="5370"/>
                      <a:pt x="34203" y="8921"/>
                      <a:pt x="33811" y="13479"/>
                    </a:cubicBezTo>
                    <a:cubicBezTo>
                      <a:pt x="32921" y="23814"/>
                      <a:pt x="22372" y="34140"/>
                      <a:pt x="12580" y="3419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2" name="Google Shape;522;p14"/>
              <p:cNvSpPr/>
              <p:nvPr/>
            </p:nvSpPr>
            <p:spPr>
              <a:xfrm>
                <a:off x="8992779" y="2308893"/>
                <a:ext cx="90711" cy="77709"/>
              </a:xfrm>
              <a:custGeom>
                <a:avLst/>
                <a:gdLst/>
                <a:ahLst/>
                <a:cxnLst/>
                <a:rect l="l" t="t" r="r" b="b"/>
                <a:pathLst>
                  <a:path w="37484" h="32111" extrusionOk="0">
                    <a:moveTo>
                      <a:pt x="12068" y="32100"/>
                    </a:moveTo>
                    <a:cubicBezTo>
                      <a:pt x="11997" y="32100"/>
                      <a:pt x="11205" y="32127"/>
                      <a:pt x="10413" y="32100"/>
                    </a:cubicBezTo>
                    <a:cubicBezTo>
                      <a:pt x="1262" y="31779"/>
                      <a:pt x="-2807" y="23919"/>
                      <a:pt x="2098" y="15765"/>
                    </a:cubicBezTo>
                    <a:cubicBezTo>
                      <a:pt x="6327" y="8741"/>
                      <a:pt x="12122" y="3810"/>
                      <a:pt x="19929" y="1816"/>
                    </a:cubicBezTo>
                    <a:cubicBezTo>
                      <a:pt x="20783" y="1602"/>
                      <a:pt x="21620" y="1300"/>
                      <a:pt x="22448" y="979"/>
                    </a:cubicBezTo>
                    <a:cubicBezTo>
                      <a:pt x="26997" y="-784"/>
                      <a:pt x="31234" y="-294"/>
                      <a:pt x="34635" y="3498"/>
                    </a:cubicBezTo>
                    <a:cubicBezTo>
                      <a:pt x="38169" y="7451"/>
                      <a:pt x="38142" y="12231"/>
                      <a:pt x="36050" y="16815"/>
                    </a:cubicBezTo>
                    <a:cubicBezTo>
                      <a:pt x="32062" y="25557"/>
                      <a:pt x="25119" y="30186"/>
                      <a:pt x="16226" y="31753"/>
                    </a:cubicBezTo>
                    <a:cubicBezTo>
                      <a:pt x="15095" y="31948"/>
                      <a:pt x="13938" y="31948"/>
                      <a:pt x="12077" y="320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3" name="Google Shape;523;p14"/>
              <p:cNvSpPr/>
              <p:nvPr/>
            </p:nvSpPr>
            <p:spPr>
              <a:xfrm>
                <a:off x="8827809" y="2322175"/>
                <a:ext cx="75768" cy="92345"/>
              </a:xfrm>
              <a:custGeom>
                <a:avLst/>
                <a:gdLst/>
                <a:ahLst/>
                <a:cxnLst/>
                <a:rect l="l" t="t" r="r" b="b"/>
                <a:pathLst>
                  <a:path w="31309" h="38159" extrusionOk="0">
                    <a:moveTo>
                      <a:pt x="9022" y="38150"/>
                    </a:moveTo>
                    <a:cubicBezTo>
                      <a:pt x="3048" y="38133"/>
                      <a:pt x="-815" y="32889"/>
                      <a:pt x="147" y="26507"/>
                    </a:cubicBezTo>
                    <a:cubicBezTo>
                      <a:pt x="1144" y="19875"/>
                      <a:pt x="4580" y="14489"/>
                      <a:pt x="8657" y="9682"/>
                    </a:cubicBezTo>
                    <a:cubicBezTo>
                      <a:pt x="11381" y="6460"/>
                      <a:pt x="14656" y="3638"/>
                      <a:pt x="18066" y="1234"/>
                    </a:cubicBezTo>
                    <a:cubicBezTo>
                      <a:pt x="21306" y="-1053"/>
                      <a:pt x="23612" y="14"/>
                      <a:pt x="26371" y="2997"/>
                    </a:cubicBezTo>
                    <a:cubicBezTo>
                      <a:pt x="28285" y="5062"/>
                      <a:pt x="30724" y="6753"/>
                      <a:pt x="31045" y="9789"/>
                    </a:cubicBezTo>
                    <a:cubicBezTo>
                      <a:pt x="31330" y="12495"/>
                      <a:pt x="31570" y="15539"/>
                      <a:pt x="30724" y="17996"/>
                    </a:cubicBezTo>
                    <a:cubicBezTo>
                      <a:pt x="27600" y="27005"/>
                      <a:pt x="21689" y="33450"/>
                      <a:pt x="13268" y="37180"/>
                    </a:cubicBezTo>
                    <a:cubicBezTo>
                      <a:pt x="12458" y="37536"/>
                      <a:pt x="11594" y="37776"/>
                      <a:pt x="10731" y="37972"/>
                    </a:cubicBezTo>
                    <a:cubicBezTo>
                      <a:pt x="10045" y="38123"/>
                      <a:pt x="9333" y="38123"/>
                      <a:pt x="9031" y="381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4" name="Google Shape;524;p14"/>
              <p:cNvSpPr/>
              <p:nvPr/>
            </p:nvSpPr>
            <p:spPr>
              <a:xfrm>
                <a:off x="9079917" y="2518499"/>
                <a:ext cx="61282" cy="80417"/>
              </a:xfrm>
              <a:custGeom>
                <a:avLst/>
                <a:gdLst/>
                <a:ahLst/>
                <a:cxnLst/>
                <a:rect l="l" t="t" r="r" b="b"/>
                <a:pathLst>
                  <a:path w="25323" h="33230" extrusionOk="0">
                    <a:moveTo>
                      <a:pt x="9" y="18061"/>
                    </a:moveTo>
                    <a:cubicBezTo>
                      <a:pt x="1255" y="14029"/>
                      <a:pt x="2030" y="9739"/>
                      <a:pt x="3854" y="6026"/>
                    </a:cubicBezTo>
                    <a:cubicBezTo>
                      <a:pt x="7567" y="-1513"/>
                      <a:pt x="17412" y="-2021"/>
                      <a:pt x="22237" y="4744"/>
                    </a:cubicBezTo>
                    <a:cubicBezTo>
                      <a:pt x="27364" y="11928"/>
                      <a:pt x="25913" y="24551"/>
                      <a:pt x="19290" y="30231"/>
                    </a:cubicBezTo>
                    <a:cubicBezTo>
                      <a:pt x="12133" y="36382"/>
                      <a:pt x="2644" y="32625"/>
                      <a:pt x="1166" y="23047"/>
                    </a:cubicBezTo>
                    <a:cubicBezTo>
                      <a:pt x="926" y="21480"/>
                      <a:pt x="792" y="19895"/>
                      <a:pt x="614" y="18329"/>
                    </a:cubicBezTo>
                    <a:cubicBezTo>
                      <a:pt x="409" y="18240"/>
                      <a:pt x="205" y="18151"/>
                      <a:pt x="0" y="180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5" name="Google Shape;525;p14"/>
              <p:cNvSpPr/>
              <p:nvPr/>
            </p:nvSpPr>
            <p:spPr>
              <a:xfrm>
                <a:off x="9075715" y="2392189"/>
                <a:ext cx="59353" cy="85191"/>
              </a:xfrm>
              <a:custGeom>
                <a:avLst/>
                <a:gdLst/>
                <a:ahLst/>
                <a:cxnLst/>
                <a:rect l="l" t="t" r="r" b="b"/>
                <a:pathLst>
                  <a:path w="24526" h="35203" extrusionOk="0">
                    <a:moveTo>
                      <a:pt x="668" y="19785"/>
                    </a:moveTo>
                    <a:cubicBezTo>
                      <a:pt x="828" y="13500"/>
                      <a:pt x="2777" y="7963"/>
                      <a:pt x="6819" y="3263"/>
                    </a:cubicBezTo>
                    <a:cubicBezTo>
                      <a:pt x="11688" y="-2408"/>
                      <a:pt x="18062" y="191"/>
                      <a:pt x="21836" y="4411"/>
                    </a:cubicBezTo>
                    <a:cubicBezTo>
                      <a:pt x="24017" y="6850"/>
                      <a:pt x="24747" y="10188"/>
                      <a:pt x="24471" y="13553"/>
                    </a:cubicBezTo>
                    <a:cubicBezTo>
                      <a:pt x="23999" y="19108"/>
                      <a:pt x="22593" y="24476"/>
                      <a:pt x="19548" y="29025"/>
                    </a:cubicBezTo>
                    <a:cubicBezTo>
                      <a:pt x="18053" y="31250"/>
                      <a:pt x="15747" y="33217"/>
                      <a:pt x="13397" y="34384"/>
                    </a:cubicBezTo>
                    <a:cubicBezTo>
                      <a:pt x="9534" y="36297"/>
                      <a:pt x="5412" y="34775"/>
                      <a:pt x="3463" y="30707"/>
                    </a:cubicBezTo>
                    <a:cubicBezTo>
                      <a:pt x="1878" y="27387"/>
                      <a:pt x="1122" y="23630"/>
                      <a:pt x="0" y="20061"/>
                    </a:cubicBezTo>
                    <a:cubicBezTo>
                      <a:pt x="223" y="19971"/>
                      <a:pt x="445" y="19874"/>
                      <a:pt x="676" y="1978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6" name="Google Shape;526;p14"/>
              <p:cNvSpPr/>
              <p:nvPr/>
            </p:nvSpPr>
            <p:spPr>
              <a:xfrm>
                <a:off x="8942973" y="2256039"/>
                <a:ext cx="70647" cy="63600"/>
              </a:xfrm>
              <a:custGeom>
                <a:avLst/>
                <a:gdLst/>
                <a:ahLst/>
                <a:cxnLst/>
                <a:rect l="l" t="t" r="r" b="b"/>
                <a:pathLst>
                  <a:path w="29193" h="26281" extrusionOk="0">
                    <a:moveTo>
                      <a:pt x="11742" y="26267"/>
                    </a:moveTo>
                    <a:cubicBezTo>
                      <a:pt x="7265" y="26454"/>
                      <a:pt x="3286" y="24878"/>
                      <a:pt x="1140" y="20035"/>
                    </a:cubicBezTo>
                    <a:cubicBezTo>
                      <a:pt x="-1103" y="14970"/>
                      <a:pt x="116" y="10377"/>
                      <a:pt x="3464" y="6308"/>
                    </a:cubicBezTo>
                    <a:cubicBezTo>
                      <a:pt x="8564" y="104"/>
                      <a:pt x="16175" y="-1668"/>
                      <a:pt x="23350" y="1635"/>
                    </a:cubicBezTo>
                    <a:cubicBezTo>
                      <a:pt x="28798" y="4146"/>
                      <a:pt x="30757" y="10564"/>
                      <a:pt x="27855" y="16466"/>
                    </a:cubicBezTo>
                    <a:cubicBezTo>
                      <a:pt x="24810" y="22679"/>
                      <a:pt x="19175" y="26169"/>
                      <a:pt x="11733" y="262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27" name="Google Shape;527;p14"/>
            <p:cNvGrpSpPr/>
            <p:nvPr/>
          </p:nvGrpSpPr>
          <p:grpSpPr>
            <a:xfrm rot="-5400000" flipH="1">
              <a:off x="8052681" y="4502311"/>
              <a:ext cx="433747" cy="949342"/>
              <a:chOff x="7758834" y="2104435"/>
              <a:chExt cx="209641" cy="458819"/>
            </a:xfrm>
          </p:grpSpPr>
          <p:sp>
            <p:nvSpPr>
              <p:cNvPr id="528" name="Google Shape;528;p14"/>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9" name="Google Shape;529;p14"/>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0" name="Google Shape;530;p14"/>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1" name="Google Shape;531;p14"/>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2" name="Google Shape;532;p14"/>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33" name="Google Shape;533;p14"/>
            <p:cNvGrpSpPr/>
            <p:nvPr/>
          </p:nvGrpSpPr>
          <p:grpSpPr>
            <a:xfrm flipH="1">
              <a:off x="8505230" y="4444784"/>
              <a:ext cx="717186" cy="697660"/>
              <a:chOff x="7382716" y="1724976"/>
              <a:chExt cx="306765" cy="298413"/>
            </a:xfrm>
          </p:grpSpPr>
          <p:sp>
            <p:nvSpPr>
              <p:cNvPr id="534" name="Google Shape;534;p14"/>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5" name="Google Shape;535;p14"/>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536" name="Google Shape;536;p14"/>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537" name="Google Shape;537;p14"/>
          <p:cNvSpPr txBox="1">
            <a:spLocks noGrp="1"/>
          </p:cNvSpPr>
          <p:nvPr>
            <p:ph type="title"/>
          </p:nvPr>
        </p:nvSpPr>
        <p:spPr>
          <a:xfrm>
            <a:off x="720000" y="4633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538"/>
        <p:cNvGrpSpPr/>
        <p:nvPr/>
      </p:nvGrpSpPr>
      <p:grpSpPr>
        <a:xfrm>
          <a:off x="0" y="0"/>
          <a:ext cx="0" cy="0"/>
          <a:chOff x="0" y="0"/>
          <a:chExt cx="0" cy="0"/>
        </a:xfrm>
      </p:grpSpPr>
      <p:grpSp>
        <p:nvGrpSpPr>
          <p:cNvPr id="539" name="Google Shape;539;p15"/>
          <p:cNvGrpSpPr/>
          <p:nvPr/>
        </p:nvGrpSpPr>
        <p:grpSpPr>
          <a:xfrm>
            <a:off x="-392538" y="-168355"/>
            <a:ext cx="9603375" cy="5487458"/>
            <a:chOff x="-392538" y="-168355"/>
            <a:chExt cx="9603375" cy="5487458"/>
          </a:xfrm>
        </p:grpSpPr>
        <p:grpSp>
          <p:nvGrpSpPr>
            <p:cNvPr id="540" name="Google Shape;540;p15"/>
            <p:cNvGrpSpPr/>
            <p:nvPr/>
          </p:nvGrpSpPr>
          <p:grpSpPr>
            <a:xfrm rot="10052496">
              <a:off x="-219582" y="3078553"/>
              <a:ext cx="997417" cy="1712235"/>
              <a:chOff x="6057109" y="2234070"/>
              <a:chExt cx="407912" cy="700278"/>
            </a:xfrm>
          </p:grpSpPr>
          <p:sp>
            <p:nvSpPr>
              <p:cNvPr id="541" name="Google Shape;541;p15"/>
              <p:cNvSpPr/>
              <p:nvPr/>
            </p:nvSpPr>
            <p:spPr>
              <a:xfrm>
                <a:off x="6057109" y="2260911"/>
                <a:ext cx="404486" cy="646738"/>
              </a:xfrm>
              <a:custGeom>
                <a:avLst/>
                <a:gdLst/>
                <a:ahLst/>
                <a:cxnLst/>
                <a:rect l="l" t="t" r="r" b="b"/>
                <a:pathLst>
                  <a:path w="404486" h="646738" extrusionOk="0">
                    <a:moveTo>
                      <a:pt x="155254" y="314088"/>
                    </a:moveTo>
                    <a:cubicBezTo>
                      <a:pt x="130133" y="305488"/>
                      <a:pt x="104478" y="298269"/>
                      <a:pt x="81591" y="284142"/>
                    </a:cubicBezTo>
                    <a:cubicBezTo>
                      <a:pt x="63156" y="272765"/>
                      <a:pt x="47212" y="258932"/>
                      <a:pt x="36023" y="239953"/>
                    </a:cubicBezTo>
                    <a:cubicBezTo>
                      <a:pt x="18895" y="210906"/>
                      <a:pt x="28055" y="185963"/>
                      <a:pt x="60066" y="175139"/>
                    </a:cubicBezTo>
                    <a:cubicBezTo>
                      <a:pt x="76882" y="169459"/>
                      <a:pt x="93903" y="169949"/>
                      <a:pt x="110540" y="174676"/>
                    </a:cubicBezTo>
                    <a:cubicBezTo>
                      <a:pt x="129101" y="179954"/>
                      <a:pt x="147198" y="186835"/>
                      <a:pt x="165571" y="192773"/>
                    </a:cubicBezTo>
                    <a:cubicBezTo>
                      <a:pt x="179334" y="197224"/>
                      <a:pt x="193105" y="201755"/>
                      <a:pt x="207116" y="205298"/>
                    </a:cubicBezTo>
                    <a:cubicBezTo>
                      <a:pt x="212582" y="206678"/>
                      <a:pt x="218823" y="206188"/>
                      <a:pt x="224493" y="205218"/>
                    </a:cubicBezTo>
                    <a:cubicBezTo>
                      <a:pt x="231837" y="203971"/>
                      <a:pt x="233849" y="199387"/>
                      <a:pt x="229603" y="193174"/>
                    </a:cubicBezTo>
                    <a:cubicBezTo>
                      <a:pt x="226398" y="188482"/>
                      <a:pt x="222063" y="184129"/>
                      <a:pt x="217318" y="181013"/>
                    </a:cubicBezTo>
                    <a:cubicBezTo>
                      <a:pt x="204286" y="172459"/>
                      <a:pt x="189322" y="168649"/>
                      <a:pt x="174260" y="165417"/>
                    </a:cubicBezTo>
                    <a:cubicBezTo>
                      <a:pt x="145311" y="159204"/>
                      <a:pt x="116762" y="151976"/>
                      <a:pt x="92069" y="134430"/>
                    </a:cubicBezTo>
                    <a:cubicBezTo>
                      <a:pt x="75752" y="122840"/>
                      <a:pt x="62150" y="109051"/>
                      <a:pt x="54156" y="90295"/>
                    </a:cubicBezTo>
                    <a:cubicBezTo>
                      <a:pt x="44880" y="68521"/>
                      <a:pt x="48645" y="46489"/>
                      <a:pt x="65159" y="29584"/>
                    </a:cubicBezTo>
                    <a:cubicBezTo>
                      <a:pt x="85962" y="8291"/>
                      <a:pt x="111973" y="172"/>
                      <a:pt x="141091" y="3"/>
                    </a:cubicBezTo>
                    <a:cubicBezTo>
                      <a:pt x="167610" y="-157"/>
                      <a:pt x="192740" y="6190"/>
                      <a:pt x="216980" y="16293"/>
                    </a:cubicBezTo>
                    <a:cubicBezTo>
                      <a:pt x="249018" y="29655"/>
                      <a:pt x="278581" y="47156"/>
                      <a:pt x="304948" y="69918"/>
                    </a:cubicBezTo>
                    <a:cubicBezTo>
                      <a:pt x="334342" y="95289"/>
                      <a:pt x="355644" y="126392"/>
                      <a:pt x="372095" y="161385"/>
                    </a:cubicBezTo>
                    <a:cubicBezTo>
                      <a:pt x="396575" y="213461"/>
                      <a:pt x="405246" y="268430"/>
                      <a:pt x="404435" y="325375"/>
                    </a:cubicBezTo>
                    <a:cubicBezTo>
                      <a:pt x="403857" y="365950"/>
                      <a:pt x="401444" y="406373"/>
                      <a:pt x="393175" y="446209"/>
                    </a:cubicBezTo>
                    <a:cubicBezTo>
                      <a:pt x="386810" y="476867"/>
                      <a:pt x="378842" y="507098"/>
                      <a:pt x="363834" y="534836"/>
                    </a:cubicBezTo>
                    <a:cubicBezTo>
                      <a:pt x="345354" y="568984"/>
                      <a:pt x="317731" y="593927"/>
                      <a:pt x="283254" y="611250"/>
                    </a:cubicBezTo>
                    <a:cubicBezTo>
                      <a:pt x="241585" y="632187"/>
                      <a:pt x="197423" y="644917"/>
                      <a:pt x="150776" y="646626"/>
                    </a:cubicBezTo>
                    <a:cubicBezTo>
                      <a:pt x="115614" y="647917"/>
                      <a:pt x="83016" y="638169"/>
                      <a:pt x="55357" y="615674"/>
                    </a:cubicBezTo>
                    <a:cubicBezTo>
                      <a:pt x="29498" y="594639"/>
                      <a:pt x="28955" y="567551"/>
                      <a:pt x="53239" y="544637"/>
                    </a:cubicBezTo>
                    <a:cubicBezTo>
                      <a:pt x="67562" y="531115"/>
                      <a:pt x="85019" y="523522"/>
                      <a:pt x="104051" y="519347"/>
                    </a:cubicBezTo>
                    <a:cubicBezTo>
                      <a:pt x="112303" y="517531"/>
                      <a:pt x="120599" y="515884"/>
                      <a:pt x="128932" y="514522"/>
                    </a:cubicBezTo>
                    <a:cubicBezTo>
                      <a:pt x="133623" y="513756"/>
                      <a:pt x="137237" y="511843"/>
                      <a:pt x="138590" y="507223"/>
                    </a:cubicBezTo>
                    <a:cubicBezTo>
                      <a:pt x="139979" y="502478"/>
                      <a:pt x="141056" y="497609"/>
                      <a:pt x="141759" y="492721"/>
                    </a:cubicBezTo>
                    <a:cubicBezTo>
                      <a:pt x="141946" y="491413"/>
                      <a:pt x="140673" y="489294"/>
                      <a:pt x="139453" y="488467"/>
                    </a:cubicBezTo>
                    <a:cubicBezTo>
                      <a:pt x="131949" y="483383"/>
                      <a:pt x="124756" y="477410"/>
                      <a:pt x="116531" y="473894"/>
                    </a:cubicBezTo>
                    <a:cubicBezTo>
                      <a:pt x="97668" y="465829"/>
                      <a:pt x="78039" y="459553"/>
                      <a:pt x="59150" y="451550"/>
                    </a:cubicBezTo>
                    <a:cubicBezTo>
                      <a:pt x="36379" y="441892"/>
                      <a:pt x="17355" y="427408"/>
                      <a:pt x="5836" y="404736"/>
                    </a:cubicBezTo>
                    <a:cubicBezTo>
                      <a:pt x="-5798" y="381840"/>
                      <a:pt x="237" y="359238"/>
                      <a:pt x="21486" y="346464"/>
                    </a:cubicBezTo>
                    <a:cubicBezTo>
                      <a:pt x="26338" y="343553"/>
                      <a:pt x="31580" y="341123"/>
                      <a:pt x="36904" y="339209"/>
                    </a:cubicBezTo>
                    <a:cubicBezTo>
                      <a:pt x="57476" y="331802"/>
                      <a:pt x="78307" y="333404"/>
                      <a:pt x="99128" y="338114"/>
                    </a:cubicBezTo>
                    <a:cubicBezTo>
                      <a:pt x="123937" y="343722"/>
                      <a:pt x="146504" y="354965"/>
                      <a:pt x="169123" y="366075"/>
                    </a:cubicBezTo>
                    <a:cubicBezTo>
                      <a:pt x="188565" y="375626"/>
                      <a:pt x="208487" y="383914"/>
                      <a:pt x="230404" y="385472"/>
                    </a:cubicBezTo>
                    <a:cubicBezTo>
                      <a:pt x="236858" y="385935"/>
                      <a:pt x="243552" y="385472"/>
                      <a:pt x="249908" y="384261"/>
                    </a:cubicBezTo>
                    <a:cubicBezTo>
                      <a:pt x="259281" y="382481"/>
                      <a:pt x="262460" y="375822"/>
                      <a:pt x="257234" y="367811"/>
                    </a:cubicBezTo>
                    <a:cubicBezTo>
                      <a:pt x="253282" y="361748"/>
                      <a:pt x="248172" y="355695"/>
                      <a:pt x="242145" y="351885"/>
                    </a:cubicBezTo>
                    <a:cubicBezTo>
                      <a:pt x="229674" y="343989"/>
                      <a:pt x="216668" y="336609"/>
                      <a:pt x="203102" y="330832"/>
                    </a:cubicBezTo>
                    <a:cubicBezTo>
                      <a:pt x="187586" y="324218"/>
                      <a:pt x="171233" y="319580"/>
                      <a:pt x="155245" y="31408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2" name="Google Shape;542;p15"/>
              <p:cNvSpPr/>
              <p:nvPr/>
            </p:nvSpPr>
            <p:spPr>
              <a:xfrm>
                <a:off x="6072472" y="2234070"/>
                <a:ext cx="392549" cy="700278"/>
              </a:xfrm>
              <a:custGeom>
                <a:avLst/>
                <a:gdLst/>
                <a:ahLst/>
                <a:cxnLst/>
                <a:rect l="l" t="t" r="r" b="b"/>
                <a:pathLst>
                  <a:path w="392549" h="700278" extrusionOk="0">
                    <a:moveTo>
                      <a:pt x="72789" y="700279"/>
                    </a:moveTo>
                    <a:cubicBezTo>
                      <a:pt x="39371" y="700279"/>
                      <a:pt x="3443" y="684264"/>
                      <a:pt x="1120" y="653811"/>
                    </a:cubicBezTo>
                    <a:cubicBezTo>
                      <a:pt x="-661" y="630301"/>
                      <a:pt x="17517" y="609604"/>
                      <a:pt x="56694" y="590536"/>
                    </a:cubicBezTo>
                    <a:lnTo>
                      <a:pt x="102842" y="568068"/>
                    </a:lnTo>
                    <a:cubicBezTo>
                      <a:pt x="110230" y="549837"/>
                      <a:pt x="96878" y="528624"/>
                      <a:pt x="79688" y="516963"/>
                    </a:cubicBezTo>
                    <a:cubicBezTo>
                      <a:pt x="72344" y="511977"/>
                      <a:pt x="64172" y="507900"/>
                      <a:pt x="56267" y="503957"/>
                    </a:cubicBezTo>
                    <a:cubicBezTo>
                      <a:pt x="45424" y="498553"/>
                      <a:pt x="34208" y="492954"/>
                      <a:pt x="24817" y="484889"/>
                    </a:cubicBezTo>
                    <a:cubicBezTo>
                      <a:pt x="9586" y="471803"/>
                      <a:pt x="550" y="451605"/>
                      <a:pt x="25" y="429475"/>
                    </a:cubicBezTo>
                    <a:cubicBezTo>
                      <a:pt x="-509" y="407345"/>
                      <a:pt x="7556" y="386737"/>
                      <a:pt x="22146" y="372939"/>
                    </a:cubicBezTo>
                    <a:cubicBezTo>
                      <a:pt x="29472" y="366013"/>
                      <a:pt x="37128" y="361687"/>
                      <a:pt x="44908" y="360085"/>
                    </a:cubicBezTo>
                    <a:cubicBezTo>
                      <a:pt x="56045" y="357797"/>
                      <a:pt x="67572" y="361046"/>
                      <a:pt x="78379" y="364901"/>
                    </a:cubicBezTo>
                    <a:cubicBezTo>
                      <a:pt x="119987" y="379740"/>
                      <a:pt x="159351" y="403206"/>
                      <a:pt x="192208" y="432733"/>
                    </a:cubicBezTo>
                    <a:cubicBezTo>
                      <a:pt x="211889" y="450421"/>
                      <a:pt x="234545" y="466907"/>
                      <a:pt x="253292" y="455139"/>
                    </a:cubicBezTo>
                    <a:cubicBezTo>
                      <a:pt x="265132" y="447715"/>
                      <a:pt x="268096" y="431932"/>
                      <a:pt x="266921" y="419638"/>
                    </a:cubicBezTo>
                    <a:cubicBezTo>
                      <a:pt x="262657" y="374924"/>
                      <a:pt x="216839" y="345726"/>
                      <a:pt x="175383" y="333308"/>
                    </a:cubicBezTo>
                    <a:cubicBezTo>
                      <a:pt x="169668" y="331599"/>
                      <a:pt x="163784" y="330023"/>
                      <a:pt x="158087" y="328501"/>
                    </a:cubicBezTo>
                    <a:cubicBezTo>
                      <a:pt x="144529" y="324878"/>
                      <a:pt x="130509" y="321130"/>
                      <a:pt x="117485" y="315184"/>
                    </a:cubicBezTo>
                    <a:cubicBezTo>
                      <a:pt x="95845" y="305303"/>
                      <a:pt x="80658" y="290303"/>
                      <a:pt x="74729" y="272954"/>
                    </a:cubicBezTo>
                    <a:cubicBezTo>
                      <a:pt x="68293" y="254117"/>
                      <a:pt x="74828" y="228106"/>
                      <a:pt x="94830" y="219391"/>
                    </a:cubicBezTo>
                    <a:cubicBezTo>
                      <a:pt x="115901" y="210213"/>
                      <a:pt x="138965" y="223254"/>
                      <a:pt x="158736" y="237221"/>
                    </a:cubicBezTo>
                    <a:lnTo>
                      <a:pt x="195003" y="262832"/>
                    </a:lnTo>
                    <a:cubicBezTo>
                      <a:pt x="200949" y="267033"/>
                      <a:pt x="207697" y="271796"/>
                      <a:pt x="215255" y="273007"/>
                    </a:cubicBezTo>
                    <a:cubicBezTo>
                      <a:pt x="221949" y="274075"/>
                      <a:pt x="228963" y="272072"/>
                      <a:pt x="235026" y="267354"/>
                    </a:cubicBezTo>
                    <a:cubicBezTo>
                      <a:pt x="242779" y="261319"/>
                      <a:pt x="248147" y="251571"/>
                      <a:pt x="249019" y="241921"/>
                    </a:cubicBezTo>
                    <a:cubicBezTo>
                      <a:pt x="250354" y="227198"/>
                      <a:pt x="244506" y="211317"/>
                      <a:pt x="231126" y="193388"/>
                    </a:cubicBezTo>
                    <a:cubicBezTo>
                      <a:pt x="216447" y="173706"/>
                      <a:pt x="197602" y="156562"/>
                      <a:pt x="176629" y="143805"/>
                    </a:cubicBezTo>
                    <a:cubicBezTo>
                      <a:pt x="169143" y="139247"/>
                      <a:pt x="161176" y="135108"/>
                      <a:pt x="153467" y="131111"/>
                    </a:cubicBezTo>
                    <a:cubicBezTo>
                      <a:pt x="139295" y="123749"/>
                      <a:pt x="124642" y="116138"/>
                      <a:pt x="112242" y="105581"/>
                    </a:cubicBezTo>
                    <a:cubicBezTo>
                      <a:pt x="93459" y="89584"/>
                      <a:pt x="78896" y="62389"/>
                      <a:pt x="88723" y="37722"/>
                    </a:cubicBezTo>
                    <a:cubicBezTo>
                      <a:pt x="94554" y="23069"/>
                      <a:pt x="108922" y="11123"/>
                      <a:pt x="128150" y="4945"/>
                    </a:cubicBezTo>
                    <a:cubicBezTo>
                      <a:pt x="155363" y="-3806"/>
                      <a:pt x="188210" y="-877"/>
                      <a:pt x="220649" y="13215"/>
                    </a:cubicBezTo>
                    <a:cubicBezTo>
                      <a:pt x="249651" y="25802"/>
                      <a:pt x="275120" y="45146"/>
                      <a:pt x="299742" y="63857"/>
                    </a:cubicBezTo>
                    <a:lnTo>
                      <a:pt x="299742" y="63857"/>
                    </a:lnTo>
                    <a:cubicBezTo>
                      <a:pt x="301006" y="64819"/>
                      <a:pt x="302466" y="65896"/>
                      <a:pt x="304095" y="67098"/>
                    </a:cubicBezTo>
                    <a:cubicBezTo>
                      <a:pt x="323136" y="81153"/>
                      <a:pt x="362740" y="110414"/>
                      <a:pt x="380615" y="163434"/>
                    </a:cubicBezTo>
                    <a:cubicBezTo>
                      <a:pt x="390176" y="191795"/>
                      <a:pt x="394022" y="224135"/>
                      <a:pt x="392045" y="259565"/>
                    </a:cubicBezTo>
                    <a:cubicBezTo>
                      <a:pt x="389250" y="309825"/>
                      <a:pt x="374998" y="358589"/>
                      <a:pt x="360016" y="403811"/>
                    </a:cubicBezTo>
                    <a:cubicBezTo>
                      <a:pt x="338928" y="467468"/>
                      <a:pt x="310878" y="540455"/>
                      <a:pt x="262790" y="599109"/>
                    </a:cubicBezTo>
                    <a:cubicBezTo>
                      <a:pt x="211213" y="662018"/>
                      <a:pt x="142731" y="698890"/>
                      <a:pt x="74890" y="700261"/>
                    </a:cubicBezTo>
                    <a:cubicBezTo>
                      <a:pt x="74186" y="700270"/>
                      <a:pt x="73483" y="700279"/>
                      <a:pt x="72780" y="700279"/>
                    </a:cubicBezTo>
                    <a:close/>
                    <a:moveTo>
                      <a:pt x="52751" y="362497"/>
                    </a:moveTo>
                    <a:cubicBezTo>
                      <a:pt x="50347" y="362497"/>
                      <a:pt x="47935" y="362711"/>
                      <a:pt x="45540" y="363201"/>
                    </a:cubicBezTo>
                    <a:cubicBezTo>
                      <a:pt x="38348" y="364678"/>
                      <a:pt x="31208" y="368737"/>
                      <a:pt x="24318" y="375254"/>
                    </a:cubicBezTo>
                    <a:cubicBezTo>
                      <a:pt x="10387" y="388437"/>
                      <a:pt x="2687" y="408173"/>
                      <a:pt x="3194" y="429404"/>
                    </a:cubicBezTo>
                    <a:cubicBezTo>
                      <a:pt x="3701" y="450635"/>
                      <a:pt x="12336" y="469978"/>
                      <a:pt x="26882" y="482486"/>
                    </a:cubicBezTo>
                    <a:cubicBezTo>
                      <a:pt x="35971" y="490301"/>
                      <a:pt x="47009" y="495794"/>
                      <a:pt x="57682" y="501117"/>
                    </a:cubicBezTo>
                    <a:cubicBezTo>
                      <a:pt x="65676" y="505105"/>
                      <a:pt x="73946" y="509227"/>
                      <a:pt x="81468" y="514328"/>
                    </a:cubicBezTo>
                    <a:cubicBezTo>
                      <a:pt x="99904" y="526835"/>
                      <a:pt x="114084" y="549926"/>
                      <a:pt x="105530" y="569849"/>
                    </a:cubicBezTo>
                    <a:lnTo>
                      <a:pt x="105299" y="570392"/>
                    </a:lnTo>
                    <a:lnTo>
                      <a:pt x="58083" y="593376"/>
                    </a:lnTo>
                    <a:cubicBezTo>
                      <a:pt x="20215" y="611812"/>
                      <a:pt x="2616" y="631494"/>
                      <a:pt x="4289" y="653562"/>
                    </a:cubicBezTo>
                    <a:cubicBezTo>
                      <a:pt x="6506" y="682706"/>
                      <a:pt x="42264" y="697813"/>
                      <a:pt x="74828" y="697074"/>
                    </a:cubicBezTo>
                    <a:cubicBezTo>
                      <a:pt x="141734" y="695721"/>
                      <a:pt x="209344" y="659268"/>
                      <a:pt x="260333" y="597079"/>
                    </a:cubicBezTo>
                    <a:cubicBezTo>
                      <a:pt x="308092" y="538826"/>
                      <a:pt x="335999" y="466177"/>
                      <a:pt x="356999" y="402796"/>
                    </a:cubicBezTo>
                    <a:cubicBezTo>
                      <a:pt x="371910" y="357788"/>
                      <a:pt x="386090" y="309264"/>
                      <a:pt x="388868" y="259369"/>
                    </a:cubicBezTo>
                    <a:cubicBezTo>
                      <a:pt x="390817" y="224349"/>
                      <a:pt x="387025" y="192409"/>
                      <a:pt x="377598" y="164431"/>
                    </a:cubicBezTo>
                    <a:cubicBezTo>
                      <a:pt x="360043" y="112355"/>
                      <a:pt x="320973" y="83495"/>
                      <a:pt x="302199" y="69635"/>
                    </a:cubicBezTo>
                    <a:cubicBezTo>
                      <a:pt x="300561" y="68424"/>
                      <a:pt x="299092" y="67338"/>
                      <a:pt x="297810" y="66368"/>
                    </a:cubicBezTo>
                    <a:lnTo>
                      <a:pt x="297810" y="66368"/>
                    </a:lnTo>
                    <a:cubicBezTo>
                      <a:pt x="273330" y="47771"/>
                      <a:pt x="248022" y="28544"/>
                      <a:pt x="219376" y="16108"/>
                    </a:cubicBezTo>
                    <a:cubicBezTo>
                      <a:pt x="187650" y="2337"/>
                      <a:pt x="155594" y="-566"/>
                      <a:pt x="129111" y="7953"/>
                    </a:cubicBezTo>
                    <a:cubicBezTo>
                      <a:pt x="110791" y="13847"/>
                      <a:pt x="97144" y="25116"/>
                      <a:pt x="91661" y="38887"/>
                    </a:cubicBezTo>
                    <a:cubicBezTo>
                      <a:pt x="82465" y="61970"/>
                      <a:pt x="96948" y="88382"/>
                      <a:pt x="114289" y="103159"/>
                    </a:cubicBezTo>
                    <a:cubicBezTo>
                      <a:pt x="126414" y="113485"/>
                      <a:pt x="140897" y="121007"/>
                      <a:pt x="154917" y="128289"/>
                    </a:cubicBezTo>
                    <a:cubicBezTo>
                      <a:pt x="162671" y="132313"/>
                      <a:pt x="170683" y="136479"/>
                      <a:pt x="178267" y="141090"/>
                    </a:cubicBezTo>
                    <a:cubicBezTo>
                      <a:pt x="199587" y="154060"/>
                      <a:pt x="218744" y="171490"/>
                      <a:pt x="233655" y="191492"/>
                    </a:cubicBezTo>
                    <a:cubicBezTo>
                      <a:pt x="247515" y="210079"/>
                      <a:pt x="253568" y="226673"/>
                      <a:pt x="252162" y="242206"/>
                    </a:cubicBezTo>
                    <a:cubicBezTo>
                      <a:pt x="251209" y="252711"/>
                      <a:pt x="245378" y="263313"/>
                      <a:pt x="236957" y="269864"/>
                    </a:cubicBezTo>
                    <a:cubicBezTo>
                      <a:pt x="230192" y="275126"/>
                      <a:pt x="222296" y="277351"/>
                      <a:pt x="214738" y="276140"/>
                    </a:cubicBezTo>
                    <a:cubicBezTo>
                      <a:pt x="206451" y="274814"/>
                      <a:pt x="199391" y="269829"/>
                      <a:pt x="193160" y="265422"/>
                    </a:cubicBezTo>
                    <a:lnTo>
                      <a:pt x="156894" y="239812"/>
                    </a:lnTo>
                    <a:cubicBezTo>
                      <a:pt x="137835" y="226352"/>
                      <a:pt x="115714" y="213747"/>
                      <a:pt x="96076" y="222302"/>
                    </a:cubicBezTo>
                    <a:cubicBezTo>
                      <a:pt x="77685" y="230313"/>
                      <a:pt x="71738" y="254429"/>
                      <a:pt x="77712" y="271930"/>
                    </a:cubicBezTo>
                    <a:cubicBezTo>
                      <a:pt x="85332" y="294220"/>
                      <a:pt x="106714" y="306789"/>
                      <a:pt x="118785" y="312300"/>
                    </a:cubicBezTo>
                    <a:cubicBezTo>
                      <a:pt x="131559" y="318139"/>
                      <a:pt x="145455" y="321851"/>
                      <a:pt x="158888" y="325448"/>
                    </a:cubicBezTo>
                    <a:cubicBezTo>
                      <a:pt x="164603" y="326979"/>
                      <a:pt x="170514" y="328555"/>
                      <a:pt x="176273" y="330282"/>
                    </a:cubicBezTo>
                    <a:cubicBezTo>
                      <a:pt x="218717" y="342993"/>
                      <a:pt x="265648" y="373073"/>
                      <a:pt x="270063" y="419354"/>
                    </a:cubicBezTo>
                    <a:cubicBezTo>
                      <a:pt x="271327" y="432590"/>
                      <a:pt x="268016" y="449656"/>
                      <a:pt x="254957" y="457854"/>
                    </a:cubicBezTo>
                    <a:cubicBezTo>
                      <a:pt x="234402" y="470744"/>
                      <a:pt x="210625" y="453599"/>
                      <a:pt x="190062" y="435119"/>
                    </a:cubicBezTo>
                    <a:cubicBezTo>
                      <a:pt x="157499" y="405858"/>
                      <a:pt x="118509" y="382624"/>
                      <a:pt x="77284" y="367918"/>
                    </a:cubicBezTo>
                    <a:cubicBezTo>
                      <a:pt x="69745" y="365230"/>
                      <a:pt x="61261" y="362515"/>
                      <a:pt x="52733" y="3625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43" name="Google Shape;543;p15"/>
            <p:cNvGrpSpPr/>
            <p:nvPr/>
          </p:nvGrpSpPr>
          <p:grpSpPr>
            <a:xfrm>
              <a:off x="-301933" y="4233702"/>
              <a:ext cx="1900584" cy="1085401"/>
              <a:chOff x="6955073" y="398977"/>
              <a:chExt cx="660728" cy="377334"/>
            </a:xfrm>
          </p:grpSpPr>
          <p:sp>
            <p:nvSpPr>
              <p:cNvPr id="544" name="Google Shape;544;p15"/>
              <p:cNvSpPr/>
              <p:nvPr/>
            </p:nvSpPr>
            <p:spPr>
              <a:xfrm>
                <a:off x="6955073" y="398976"/>
                <a:ext cx="660728" cy="377334"/>
              </a:xfrm>
              <a:custGeom>
                <a:avLst/>
                <a:gdLst/>
                <a:ahLst/>
                <a:cxnLst/>
                <a:rect l="l" t="t" r="r" b="b"/>
                <a:pathLst>
                  <a:path w="660728" h="377334" extrusionOk="0">
                    <a:moveTo>
                      <a:pt x="310033" y="281470"/>
                    </a:moveTo>
                    <a:cubicBezTo>
                      <a:pt x="325737" y="294351"/>
                      <a:pt x="340923" y="305852"/>
                      <a:pt x="354952" y="318627"/>
                    </a:cubicBezTo>
                    <a:cubicBezTo>
                      <a:pt x="365911" y="328606"/>
                      <a:pt x="375587" y="340036"/>
                      <a:pt x="385495" y="351119"/>
                    </a:cubicBezTo>
                    <a:cubicBezTo>
                      <a:pt x="388041" y="353967"/>
                      <a:pt x="389946" y="357768"/>
                      <a:pt x="391050" y="361463"/>
                    </a:cubicBezTo>
                    <a:cubicBezTo>
                      <a:pt x="393702" y="370355"/>
                      <a:pt x="388157" y="377290"/>
                      <a:pt x="378863" y="377335"/>
                    </a:cubicBezTo>
                    <a:cubicBezTo>
                      <a:pt x="377172" y="377335"/>
                      <a:pt x="375454" y="377192"/>
                      <a:pt x="373807" y="376854"/>
                    </a:cubicBezTo>
                    <a:cubicBezTo>
                      <a:pt x="336312" y="369296"/>
                      <a:pt x="300873" y="356647"/>
                      <a:pt x="269165" y="334668"/>
                    </a:cubicBezTo>
                    <a:cubicBezTo>
                      <a:pt x="253222" y="323621"/>
                      <a:pt x="241552" y="309209"/>
                      <a:pt x="234261" y="291236"/>
                    </a:cubicBezTo>
                    <a:cubicBezTo>
                      <a:pt x="233843" y="290203"/>
                      <a:pt x="233326" y="289197"/>
                      <a:pt x="232828" y="288191"/>
                    </a:cubicBezTo>
                    <a:cubicBezTo>
                      <a:pt x="232757" y="288058"/>
                      <a:pt x="232507" y="288013"/>
                      <a:pt x="231831" y="287684"/>
                    </a:cubicBezTo>
                    <a:cubicBezTo>
                      <a:pt x="230469" y="289153"/>
                      <a:pt x="228956" y="290711"/>
                      <a:pt x="227513" y="292340"/>
                    </a:cubicBezTo>
                    <a:cubicBezTo>
                      <a:pt x="200754" y="322374"/>
                      <a:pt x="167844" y="342742"/>
                      <a:pt x="129593" y="354733"/>
                    </a:cubicBezTo>
                    <a:cubicBezTo>
                      <a:pt x="106172" y="362077"/>
                      <a:pt x="82529" y="368406"/>
                      <a:pt x="57888" y="369955"/>
                    </a:cubicBezTo>
                    <a:cubicBezTo>
                      <a:pt x="51159" y="370382"/>
                      <a:pt x="44767" y="369412"/>
                      <a:pt x="41651" y="362433"/>
                    </a:cubicBezTo>
                    <a:cubicBezTo>
                      <a:pt x="38411" y="355178"/>
                      <a:pt x="41233" y="348733"/>
                      <a:pt x="46699" y="344148"/>
                    </a:cubicBezTo>
                    <a:cubicBezTo>
                      <a:pt x="59668" y="333253"/>
                      <a:pt x="72737" y="322392"/>
                      <a:pt x="86499" y="312529"/>
                    </a:cubicBezTo>
                    <a:cubicBezTo>
                      <a:pt x="112225" y="294093"/>
                      <a:pt x="138459" y="276387"/>
                      <a:pt x="164479" y="258370"/>
                    </a:cubicBezTo>
                    <a:cubicBezTo>
                      <a:pt x="165850" y="257426"/>
                      <a:pt x="167185" y="256429"/>
                      <a:pt x="168387" y="254444"/>
                    </a:cubicBezTo>
                    <a:cubicBezTo>
                      <a:pt x="161630" y="254791"/>
                      <a:pt x="154865" y="255157"/>
                      <a:pt x="148109" y="255468"/>
                    </a:cubicBezTo>
                    <a:cubicBezTo>
                      <a:pt x="109671" y="257248"/>
                      <a:pt x="72470" y="252940"/>
                      <a:pt x="38260" y="233454"/>
                    </a:cubicBezTo>
                    <a:cubicBezTo>
                      <a:pt x="24453" y="225584"/>
                      <a:pt x="12248" y="216095"/>
                      <a:pt x="4228" y="202021"/>
                    </a:cubicBezTo>
                    <a:cubicBezTo>
                      <a:pt x="3115" y="200063"/>
                      <a:pt x="1993" y="198060"/>
                      <a:pt x="1219" y="195950"/>
                    </a:cubicBezTo>
                    <a:cubicBezTo>
                      <a:pt x="-2395" y="186194"/>
                      <a:pt x="2216" y="177808"/>
                      <a:pt x="12551" y="177336"/>
                    </a:cubicBezTo>
                    <a:cubicBezTo>
                      <a:pt x="24364" y="176802"/>
                      <a:pt x="36274" y="177354"/>
                      <a:pt x="48105" y="178093"/>
                    </a:cubicBezTo>
                    <a:cubicBezTo>
                      <a:pt x="98650" y="181235"/>
                      <a:pt x="148287" y="190155"/>
                      <a:pt x="197381" y="202324"/>
                    </a:cubicBezTo>
                    <a:cubicBezTo>
                      <a:pt x="199125" y="202760"/>
                      <a:pt x="200897" y="203081"/>
                      <a:pt x="203015" y="203534"/>
                    </a:cubicBezTo>
                    <a:cubicBezTo>
                      <a:pt x="200745" y="195603"/>
                      <a:pt x="198520" y="188250"/>
                      <a:pt x="196526" y="180835"/>
                    </a:cubicBezTo>
                    <a:cubicBezTo>
                      <a:pt x="186574" y="143785"/>
                      <a:pt x="188399" y="106958"/>
                      <a:pt x="198814" y="70327"/>
                    </a:cubicBezTo>
                    <a:cubicBezTo>
                      <a:pt x="199739" y="67078"/>
                      <a:pt x="200923" y="63864"/>
                      <a:pt x="202312" y="60784"/>
                    </a:cubicBezTo>
                    <a:cubicBezTo>
                      <a:pt x="208089" y="48010"/>
                      <a:pt x="219333" y="46354"/>
                      <a:pt x="226935" y="58149"/>
                    </a:cubicBezTo>
                    <a:cubicBezTo>
                      <a:pt x="233068" y="67665"/>
                      <a:pt x="238472" y="78205"/>
                      <a:pt x="241552" y="89048"/>
                    </a:cubicBezTo>
                    <a:cubicBezTo>
                      <a:pt x="249421" y="116715"/>
                      <a:pt x="249492" y="145254"/>
                      <a:pt x="248059" y="173793"/>
                    </a:cubicBezTo>
                    <a:cubicBezTo>
                      <a:pt x="247988" y="175262"/>
                      <a:pt x="248006" y="176740"/>
                      <a:pt x="248851" y="178565"/>
                    </a:cubicBezTo>
                    <a:cubicBezTo>
                      <a:pt x="253106" y="171176"/>
                      <a:pt x="257486" y="163850"/>
                      <a:pt x="261599" y="156381"/>
                    </a:cubicBezTo>
                    <a:cubicBezTo>
                      <a:pt x="289630" y="105498"/>
                      <a:pt x="327544" y="62413"/>
                      <a:pt x="368083" y="21411"/>
                    </a:cubicBezTo>
                    <a:cubicBezTo>
                      <a:pt x="376175" y="13221"/>
                      <a:pt x="385023" y="5842"/>
                      <a:pt x="396061" y="1702"/>
                    </a:cubicBezTo>
                    <a:cubicBezTo>
                      <a:pt x="408738" y="-3051"/>
                      <a:pt x="418993" y="2334"/>
                      <a:pt x="422455" y="15554"/>
                    </a:cubicBezTo>
                    <a:cubicBezTo>
                      <a:pt x="425340" y="26574"/>
                      <a:pt x="423648" y="37283"/>
                      <a:pt x="420158" y="47805"/>
                    </a:cubicBezTo>
                    <a:cubicBezTo>
                      <a:pt x="410990" y="75454"/>
                      <a:pt x="395937" y="99935"/>
                      <a:pt x="376415" y="121112"/>
                    </a:cubicBezTo>
                    <a:cubicBezTo>
                      <a:pt x="350626" y="149082"/>
                      <a:pt x="323368" y="175680"/>
                      <a:pt x="296734" y="202876"/>
                    </a:cubicBezTo>
                    <a:cubicBezTo>
                      <a:pt x="295328" y="204309"/>
                      <a:pt x="293886" y="205706"/>
                      <a:pt x="292933" y="208092"/>
                    </a:cubicBezTo>
                    <a:cubicBezTo>
                      <a:pt x="299449" y="206116"/>
                      <a:pt x="305912" y="203962"/>
                      <a:pt x="312481" y="202181"/>
                    </a:cubicBezTo>
                    <a:cubicBezTo>
                      <a:pt x="343763" y="193716"/>
                      <a:pt x="374946" y="184850"/>
                      <a:pt x="406396" y="177069"/>
                    </a:cubicBezTo>
                    <a:cubicBezTo>
                      <a:pt x="445912" y="167295"/>
                      <a:pt x="485596" y="158179"/>
                      <a:pt x="525334" y="149304"/>
                    </a:cubicBezTo>
                    <a:cubicBezTo>
                      <a:pt x="541509" y="145690"/>
                      <a:pt x="557977" y="143411"/>
                      <a:pt x="574339" y="140652"/>
                    </a:cubicBezTo>
                    <a:cubicBezTo>
                      <a:pt x="576912" y="140216"/>
                      <a:pt x="579609" y="140296"/>
                      <a:pt x="582226" y="140438"/>
                    </a:cubicBezTo>
                    <a:cubicBezTo>
                      <a:pt x="595855" y="141177"/>
                      <a:pt x="601552" y="151948"/>
                      <a:pt x="593808" y="163316"/>
                    </a:cubicBezTo>
                    <a:cubicBezTo>
                      <a:pt x="590051" y="168835"/>
                      <a:pt x="585146" y="173802"/>
                      <a:pt x="579992" y="178102"/>
                    </a:cubicBezTo>
                    <a:cubicBezTo>
                      <a:pt x="554096" y="199733"/>
                      <a:pt x="523812" y="213656"/>
                      <a:pt x="493261" y="227178"/>
                    </a:cubicBezTo>
                    <a:cubicBezTo>
                      <a:pt x="436396" y="252343"/>
                      <a:pt x="376539" y="260328"/>
                      <a:pt x="314974" y="258949"/>
                    </a:cubicBezTo>
                    <a:cubicBezTo>
                      <a:pt x="312161" y="258886"/>
                      <a:pt x="309348" y="258869"/>
                      <a:pt x="306535" y="258824"/>
                    </a:cubicBezTo>
                    <a:cubicBezTo>
                      <a:pt x="306446" y="259349"/>
                      <a:pt x="306357" y="259865"/>
                      <a:pt x="306277" y="260391"/>
                    </a:cubicBezTo>
                    <a:cubicBezTo>
                      <a:pt x="318286" y="262340"/>
                      <a:pt x="330250" y="265634"/>
                      <a:pt x="342312" y="266017"/>
                    </a:cubicBezTo>
                    <a:cubicBezTo>
                      <a:pt x="398714" y="267815"/>
                      <a:pt x="454529" y="263613"/>
                      <a:pt x="509088" y="247750"/>
                    </a:cubicBezTo>
                    <a:cubicBezTo>
                      <a:pt x="547260" y="236650"/>
                      <a:pt x="585564" y="225976"/>
                      <a:pt x="623923" y="215534"/>
                    </a:cubicBezTo>
                    <a:cubicBezTo>
                      <a:pt x="631267" y="213540"/>
                      <a:pt x="639171" y="212659"/>
                      <a:pt x="646774" y="212837"/>
                    </a:cubicBezTo>
                    <a:cubicBezTo>
                      <a:pt x="656761" y="213077"/>
                      <a:pt x="662129" y="220546"/>
                      <a:pt x="660411" y="230151"/>
                    </a:cubicBezTo>
                    <a:cubicBezTo>
                      <a:pt x="660198" y="231326"/>
                      <a:pt x="658711" y="232359"/>
                      <a:pt x="657651" y="233276"/>
                    </a:cubicBezTo>
                    <a:cubicBezTo>
                      <a:pt x="647432" y="242115"/>
                      <a:pt x="635156" y="246931"/>
                      <a:pt x="622480" y="250741"/>
                    </a:cubicBezTo>
                    <a:cubicBezTo>
                      <a:pt x="598125" y="258068"/>
                      <a:pt x="573983" y="266533"/>
                      <a:pt x="549191" y="271918"/>
                    </a:cubicBezTo>
                    <a:cubicBezTo>
                      <a:pt x="519432" y="278390"/>
                      <a:pt x="489201" y="283215"/>
                      <a:pt x="458953" y="286847"/>
                    </a:cubicBezTo>
                    <a:cubicBezTo>
                      <a:pt x="410376" y="292678"/>
                      <a:pt x="361923" y="288539"/>
                      <a:pt x="313683" y="281568"/>
                    </a:cubicBezTo>
                    <a:cubicBezTo>
                      <a:pt x="312962" y="281461"/>
                      <a:pt x="312223" y="281524"/>
                      <a:pt x="310069" y="28146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5" name="Google Shape;545;p15"/>
              <p:cNvSpPr/>
              <p:nvPr/>
            </p:nvSpPr>
            <p:spPr>
              <a:xfrm>
                <a:off x="7150032" y="481046"/>
                <a:ext cx="45426" cy="27800"/>
              </a:xfrm>
              <a:custGeom>
                <a:avLst/>
                <a:gdLst/>
                <a:ahLst/>
                <a:cxnLst/>
                <a:rect l="l" t="t" r="r" b="b"/>
                <a:pathLst>
                  <a:path w="45426" h="27800" extrusionOk="0">
                    <a:moveTo>
                      <a:pt x="19638" y="27801"/>
                    </a:moveTo>
                    <a:lnTo>
                      <a:pt x="8065" y="11555"/>
                    </a:lnTo>
                    <a:cubicBezTo>
                      <a:pt x="6837" y="9828"/>
                      <a:pt x="4504" y="8573"/>
                      <a:pt x="3419" y="8724"/>
                    </a:cubicBezTo>
                    <a:cubicBezTo>
                      <a:pt x="3267" y="8751"/>
                      <a:pt x="3143" y="8768"/>
                      <a:pt x="3027" y="9134"/>
                    </a:cubicBezTo>
                    <a:lnTo>
                      <a:pt x="0" y="8181"/>
                    </a:lnTo>
                    <a:cubicBezTo>
                      <a:pt x="445" y="6757"/>
                      <a:pt x="1513" y="5813"/>
                      <a:pt x="2920" y="5591"/>
                    </a:cubicBezTo>
                    <a:cubicBezTo>
                      <a:pt x="5564" y="5181"/>
                      <a:pt x="9000" y="7407"/>
                      <a:pt x="10656" y="9721"/>
                    </a:cubicBezTo>
                    <a:lnTo>
                      <a:pt x="19371" y="21952"/>
                    </a:lnTo>
                    <a:cubicBezTo>
                      <a:pt x="24721" y="13638"/>
                      <a:pt x="34308" y="5030"/>
                      <a:pt x="43958" y="0"/>
                    </a:cubicBezTo>
                    <a:lnTo>
                      <a:pt x="45426" y="2813"/>
                    </a:lnTo>
                    <a:cubicBezTo>
                      <a:pt x="35607" y="7923"/>
                      <a:pt x="25513" y="17296"/>
                      <a:pt x="20866" y="25611"/>
                    </a:cubicBezTo>
                    <a:lnTo>
                      <a:pt x="19647" y="2780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6" name="Google Shape;546;p15"/>
              <p:cNvSpPr/>
              <p:nvPr/>
            </p:nvSpPr>
            <p:spPr>
              <a:xfrm>
                <a:off x="7149774" y="524861"/>
                <a:ext cx="51906" cy="33506"/>
              </a:xfrm>
              <a:custGeom>
                <a:avLst/>
                <a:gdLst/>
                <a:ahLst/>
                <a:cxnLst/>
                <a:rect l="l" t="t" r="r" b="b"/>
                <a:pathLst>
                  <a:path w="51906" h="33506" extrusionOk="0">
                    <a:moveTo>
                      <a:pt x="20608" y="33507"/>
                    </a:moveTo>
                    <a:lnTo>
                      <a:pt x="19290" y="30640"/>
                    </a:lnTo>
                    <a:cubicBezTo>
                      <a:pt x="14466" y="20136"/>
                      <a:pt x="7976" y="10567"/>
                      <a:pt x="0" y="2190"/>
                    </a:cubicBezTo>
                    <a:lnTo>
                      <a:pt x="2296" y="0"/>
                    </a:lnTo>
                    <a:cubicBezTo>
                      <a:pt x="9845" y="7932"/>
                      <a:pt x="16103" y="16905"/>
                      <a:pt x="20928" y="26697"/>
                    </a:cubicBezTo>
                    <a:cubicBezTo>
                      <a:pt x="27070" y="18142"/>
                      <a:pt x="40085" y="9935"/>
                      <a:pt x="50393" y="4353"/>
                    </a:cubicBezTo>
                    <a:lnTo>
                      <a:pt x="51906" y="7139"/>
                    </a:lnTo>
                    <a:cubicBezTo>
                      <a:pt x="40966" y="13059"/>
                      <a:pt x="26919" y="21961"/>
                      <a:pt x="22121" y="30729"/>
                    </a:cubicBezTo>
                    <a:lnTo>
                      <a:pt x="20608" y="3349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7" name="Google Shape;547;p15"/>
              <p:cNvSpPr/>
              <p:nvPr/>
            </p:nvSpPr>
            <p:spPr>
              <a:xfrm>
                <a:off x="7148839" y="575753"/>
                <a:ext cx="53010" cy="39346"/>
              </a:xfrm>
              <a:custGeom>
                <a:avLst/>
                <a:gdLst/>
                <a:ahLst/>
                <a:cxnLst/>
                <a:rect l="l" t="t" r="r" b="b"/>
                <a:pathLst>
                  <a:path w="53010" h="39346" extrusionOk="0">
                    <a:moveTo>
                      <a:pt x="31094" y="39346"/>
                    </a:moveTo>
                    <a:lnTo>
                      <a:pt x="29617" y="37753"/>
                    </a:lnTo>
                    <a:cubicBezTo>
                      <a:pt x="19095" y="26412"/>
                      <a:pt x="9134" y="14341"/>
                      <a:pt x="0" y="1878"/>
                    </a:cubicBezTo>
                    <a:lnTo>
                      <a:pt x="2564" y="0"/>
                    </a:lnTo>
                    <a:cubicBezTo>
                      <a:pt x="11199" y="11795"/>
                      <a:pt x="20590" y="23225"/>
                      <a:pt x="30489" y="34014"/>
                    </a:cubicBezTo>
                    <a:cubicBezTo>
                      <a:pt x="34112" y="27907"/>
                      <a:pt x="37966" y="22940"/>
                      <a:pt x="42017" y="17706"/>
                    </a:cubicBezTo>
                    <a:cubicBezTo>
                      <a:pt x="44759" y="14172"/>
                      <a:pt x="47589" y="10513"/>
                      <a:pt x="50393" y="6418"/>
                    </a:cubicBezTo>
                    <a:lnTo>
                      <a:pt x="53011" y="8208"/>
                    </a:lnTo>
                    <a:cubicBezTo>
                      <a:pt x="50153" y="12383"/>
                      <a:pt x="47287" y="16068"/>
                      <a:pt x="44527" y="19647"/>
                    </a:cubicBezTo>
                    <a:cubicBezTo>
                      <a:pt x="40138" y="25308"/>
                      <a:pt x="35990" y="30658"/>
                      <a:pt x="32171" y="37450"/>
                    </a:cubicBezTo>
                    <a:lnTo>
                      <a:pt x="31103" y="3934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8" name="Google Shape;548;p15"/>
              <p:cNvSpPr/>
              <p:nvPr/>
            </p:nvSpPr>
            <p:spPr>
              <a:xfrm>
                <a:off x="7331280" y="401855"/>
                <a:ext cx="53609" cy="36524"/>
              </a:xfrm>
              <a:custGeom>
                <a:avLst/>
                <a:gdLst/>
                <a:ahLst/>
                <a:cxnLst/>
                <a:rect l="l" t="t" r="r" b="b"/>
                <a:pathLst>
                  <a:path w="53609" h="36524" extrusionOk="0">
                    <a:moveTo>
                      <a:pt x="5700" y="36515"/>
                    </a:moveTo>
                    <a:lnTo>
                      <a:pt x="5077" y="35145"/>
                    </a:lnTo>
                    <a:cubicBezTo>
                      <a:pt x="145" y="24222"/>
                      <a:pt x="-1252" y="11742"/>
                      <a:pt x="1142" y="0"/>
                    </a:cubicBezTo>
                    <a:lnTo>
                      <a:pt x="4258" y="632"/>
                    </a:lnTo>
                    <a:cubicBezTo>
                      <a:pt x="2095" y="11234"/>
                      <a:pt x="3208" y="22477"/>
                      <a:pt x="7383" y="32465"/>
                    </a:cubicBezTo>
                    <a:cubicBezTo>
                      <a:pt x="22605" y="26768"/>
                      <a:pt x="35957" y="25976"/>
                      <a:pt x="53610" y="26563"/>
                    </a:cubicBezTo>
                    <a:lnTo>
                      <a:pt x="53503" y="29741"/>
                    </a:lnTo>
                    <a:cubicBezTo>
                      <a:pt x="35700" y="29136"/>
                      <a:pt x="22427" y="29973"/>
                      <a:pt x="7115" y="35973"/>
                    </a:cubicBezTo>
                    <a:lnTo>
                      <a:pt x="5709" y="3652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9" name="Google Shape;549;p15"/>
              <p:cNvSpPr/>
              <p:nvPr/>
            </p:nvSpPr>
            <p:spPr>
              <a:xfrm>
                <a:off x="7300302" y="431310"/>
                <a:ext cx="55354" cy="53624"/>
              </a:xfrm>
              <a:custGeom>
                <a:avLst/>
                <a:gdLst/>
                <a:ahLst/>
                <a:cxnLst/>
                <a:rect l="l" t="t" r="r" b="b"/>
                <a:pathLst>
                  <a:path w="55354" h="53624" extrusionOk="0">
                    <a:moveTo>
                      <a:pt x="55355" y="53625"/>
                    </a:moveTo>
                    <a:cubicBezTo>
                      <a:pt x="46676" y="53625"/>
                      <a:pt x="37489" y="53206"/>
                      <a:pt x="28614" y="52806"/>
                    </a:cubicBezTo>
                    <a:cubicBezTo>
                      <a:pt x="19774" y="52405"/>
                      <a:pt x="10632" y="51996"/>
                      <a:pt x="2024" y="51996"/>
                    </a:cubicBezTo>
                    <a:lnTo>
                      <a:pt x="501" y="51996"/>
                    </a:lnTo>
                    <a:lnTo>
                      <a:pt x="430" y="50482"/>
                    </a:lnTo>
                    <a:cubicBezTo>
                      <a:pt x="-308" y="33756"/>
                      <a:pt x="-95" y="16771"/>
                      <a:pt x="1062" y="0"/>
                    </a:cubicBezTo>
                    <a:lnTo>
                      <a:pt x="4231" y="213"/>
                    </a:lnTo>
                    <a:cubicBezTo>
                      <a:pt x="3119" y="16362"/>
                      <a:pt x="2878" y="32705"/>
                      <a:pt x="3537" y="48818"/>
                    </a:cubicBezTo>
                    <a:cubicBezTo>
                      <a:pt x="11762" y="48862"/>
                      <a:pt x="20389" y="49254"/>
                      <a:pt x="28747" y="49628"/>
                    </a:cubicBezTo>
                    <a:cubicBezTo>
                      <a:pt x="37595" y="50028"/>
                      <a:pt x="46729" y="50438"/>
                      <a:pt x="55346" y="50438"/>
                    </a:cubicBezTo>
                    <a:lnTo>
                      <a:pt x="55346" y="5361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0" name="Google Shape;550;p15"/>
              <p:cNvSpPr/>
              <p:nvPr/>
            </p:nvSpPr>
            <p:spPr>
              <a:xfrm>
                <a:off x="7264591" y="480049"/>
                <a:ext cx="53909" cy="48951"/>
              </a:xfrm>
              <a:custGeom>
                <a:avLst/>
                <a:gdLst/>
                <a:ahLst/>
                <a:cxnLst/>
                <a:rect l="l" t="t" r="r" b="b"/>
                <a:pathLst>
                  <a:path w="53909" h="48951" extrusionOk="0">
                    <a:moveTo>
                      <a:pt x="2225" y="48951"/>
                    </a:moveTo>
                    <a:lnTo>
                      <a:pt x="0" y="142"/>
                    </a:lnTo>
                    <a:lnTo>
                      <a:pt x="3169" y="0"/>
                    </a:lnTo>
                    <a:lnTo>
                      <a:pt x="5234" y="45168"/>
                    </a:lnTo>
                    <a:cubicBezTo>
                      <a:pt x="21106" y="42310"/>
                      <a:pt x="35625" y="40806"/>
                      <a:pt x="53909" y="42515"/>
                    </a:cubicBezTo>
                    <a:lnTo>
                      <a:pt x="53616" y="45676"/>
                    </a:lnTo>
                    <a:cubicBezTo>
                      <a:pt x="35029" y="43930"/>
                      <a:pt x="20350" y="45595"/>
                      <a:pt x="4024" y="48613"/>
                    </a:cubicBezTo>
                    <a:lnTo>
                      <a:pt x="2234" y="4895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1" name="Google Shape;551;p15"/>
              <p:cNvSpPr/>
              <p:nvPr/>
            </p:nvSpPr>
            <p:spPr>
              <a:xfrm>
                <a:off x="7224479" y="533514"/>
                <a:ext cx="81069" cy="46975"/>
              </a:xfrm>
              <a:custGeom>
                <a:avLst/>
                <a:gdLst/>
                <a:ahLst/>
                <a:cxnLst/>
                <a:rect l="l" t="t" r="r" b="b"/>
                <a:pathLst>
                  <a:path w="81069" h="46975" extrusionOk="0">
                    <a:moveTo>
                      <a:pt x="0" y="46975"/>
                    </a:moveTo>
                    <a:lnTo>
                      <a:pt x="347" y="43726"/>
                    </a:lnTo>
                    <a:cubicBezTo>
                      <a:pt x="1896" y="29314"/>
                      <a:pt x="2252" y="14661"/>
                      <a:pt x="1389" y="187"/>
                    </a:cubicBezTo>
                    <a:lnTo>
                      <a:pt x="4557" y="0"/>
                    </a:lnTo>
                    <a:cubicBezTo>
                      <a:pt x="5368" y="13584"/>
                      <a:pt x="5119" y="27320"/>
                      <a:pt x="3828" y="40877"/>
                    </a:cubicBezTo>
                    <a:cubicBezTo>
                      <a:pt x="27694" y="26759"/>
                      <a:pt x="54987" y="21142"/>
                      <a:pt x="81069" y="25067"/>
                    </a:cubicBezTo>
                    <a:lnTo>
                      <a:pt x="80598" y="28201"/>
                    </a:lnTo>
                    <a:cubicBezTo>
                      <a:pt x="54266" y="24258"/>
                      <a:pt x="26625" y="30293"/>
                      <a:pt x="2768" y="45239"/>
                    </a:cubicBezTo>
                    <a:lnTo>
                      <a:pt x="0" y="4697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2" name="Google Shape;552;p15"/>
              <p:cNvSpPr/>
              <p:nvPr/>
            </p:nvSpPr>
            <p:spPr>
              <a:xfrm>
                <a:off x="6961081" y="577124"/>
                <a:ext cx="37218" cy="40699"/>
              </a:xfrm>
              <a:custGeom>
                <a:avLst/>
                <a:gdLst/>
                <a:ahLst/>
                <a:cxnLst/>
                <a:rect l="l" t="t" r="r" b="b"/>
                <a:pathLst>
                  <a:path w="37218" h="40699" extrusionOk="0">
                    <a:moveTo>
                      <a:pt x="1513" y="40682"/>
                    </a:moveTo>
                    <a:lnTo>
                      <a:pt x="0" y="37895"/>
                    </a:lnTo>
                    <a:cubicBezTo>
                      <a:pt x="8465" y="33320"/>
                      <a:pt x="20812" y="28424"/>
                      <a:pt x="30729" y="24489"/>
                    </a:cubicBezTo>
                    <a:lnTo>
                      <a:pt x="32020" y="23982"/>
                    </a:lnTo>
                    <a:cubicBezTo>
                      <a:pt x="26777" y="17127"/>
                      <a:pt x="23189" y="9080"/>
                      <a:pt x="21605" y="579"/>
                    </a:cubicBezTo>
                    <a:lnTo>
                      <a:pt x="24729" y="0"/>
                    </a:lnTo>
                    <a:cubicBezTo>
                      <a:pt x="26340" y="8688"/>
                      <a:pt x="30177" y="16869"/>
                      <a:pt x="35821" y="23661"/>
                    </a:cubicBezTo>
                    <a:lnTo>
                      <a:pt x="37219" y="25344"/>
                    </a:lnTo>
                    <a:lnTo>
                      <a:pt x="31913" y="27453"/>
                    </a:lnTo>
                    <a:cubicBezTo>
                      <a:pt x="22076" y="31353"/>
                      <a:pt x="9828" y="36213"/>
                      <a:pt x="1522" y="4070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3" name="Google Shape;553;p15"/>
              <p:cNvSpPr/>
              <p:nvPr/>
            </p:nvSpPr>
            <p:spPr>
              <a:xfrm>
                <a:off x="6980051" y="570884"/>
                <a:ext cx="46530" cy="55787"/>
              </a:xfrm>
              <a:custGeom>
                <a:avLst/>
                <a:gdLst/>
                <a:ahLst/>
                <a:cxnLst/>
                <a:rect l="l" t="t" r="r" b="b"/>
                <a:pathLst>
                  <a:path w="46530" h="55787" extrusionOk="0">
                    <a:moveTo>
                      <a:pt x="1540" y="55779"/>
                    </a:moveTo>
                    <a:lnTo>
                      <a:pt x="0" y="53010"/>
                    </a:lnTo>
                    <a:cubicBezTo>
                      <a:pt x="6961" y="49138"/>
                      <a:pt x="14724" y="45889"/>
                      <a:pt x="22246" y="42747"/>
                    </a:cubicBezTo>
                    <a:cubicBezTo>
                      <a:pt x="29385" y="39765"/>
                      <a:pt x="36756" y="36685"/>
                      <a:pt x="43352" y="33097"/>
                    </a:cubicBezTo>
                    <a:lnTo>
                      <a:pt x="43352" y="0"/>
                    </a:lnTo>
                    <a:lnTo>
                      <a:pt x="46530" y="0"/>
                    </a:lnTo>
                    <a:lnTo>
                      <a:pt x="46530" y="34975"/>
                    </a:lnTo>
                    <a:lnTo>
                      <a:pt x="45711" y="35429"/>
                    </a:lnTo>
                    <a:cubicBezTo>
                      <a:pt x="38750" y="39302"/>
                      <a:pt x="30987" y="42551"/>
                      <a:pt x="23474" y="45684"/>
                    </a:cubicBezTo>
                    <a:cubicBezTo>
                      <a:pt x="16041" y="48791"/>
                      <a:pt x="8350" y="52005"/>
                      <a:pt x="1549" y="5578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4" name="Google Shape;554;p15"/>
              <p:cNvSpPr/>
              <p:nvPr/>
            </p:nvSpPr>
            <p:spPr>
              <a:xfrm>
                <a:off x="7000606" y="570073"/>
                <a:ext cx="58877" cy="71330"/>
              </a:xfrm>
              <a:custGeom>
                <a:avLst/>
                <a:gdLst/>
                <a:ahLst/>
                <a:cxnLst/>
                <a:rect l="l" t="t" r="r" b="b"/>
                <a:pathLst>
                  <a:path w="58877" h="71330" extrusionOk="0">
                    <a:moveTo>
                      <a:pt x="1905" y="71331"/>
                    </a:moveTo>
                    <a:lnTo>
                      <a:pt x="0" y="68793"/>
                    </a:lnTo>
                    <a:cubicBezTo>
                      <a:pt x="13398" y="58725"/>
                      <a:pt x="26002" y="54328"/>
                      <a:pt x="40601" y="49236"/>
                    </a:cubicBezTo>
                    <a:cubicBezTo>
                      <a:pt x="44349" y="47928"/>
                      <a:pt x="48213" y="46584"/>
                      <a:pt x="52227" y="45088"/>
                    </a:cubicBezTo>
                    <a:cubicBezTo>
                      <a:pt x="50091" y="30062"/>
                      <a:pt x="51328" y="14492"/>
                      <a:pt x="55841" y="0"/>
                    </a:cubicBezTo>
                    <a:lnTo>
                      <a:pt x="58877" y="944"/>
                    </a:lnTo>
                    <a:cubicBezTo>
                      <a:pt x="54381" y="15391"/>
                      <a:pt x="53233" y="30934"/>
                      <a:pt x="55565" y="45880"/>
                    </a:cubicBezTo>
                    <a:lnTo>
                      <a:pt x="55761" y="47153"/>
                    </a:lnTo>
                    <a:lnTo>
                      <a:pt x="54560" y="47607"/>
                    </a:lnTo>
                    <a:cubicBezTo>
                      <a:pt x="50091" y="49298"/>
                      <a:pt x="45809" y="50794"/>
                      <a:pt x="41661" y="52236"/>
                    </a:cubicBezTo>
                    <a:cubicBezTo>
                      <a:pt x="27320" y="57239"/>
                      <a:pt x="14928" y="61565"/>
                      <a:pt x="1923" y="713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5" name="Google Shape;555;p15"/>
              <p:cNvSpPr/>
              <p:nvPr/>
            </p:nvSpPr>
            <p:spPr>
              <a:xfrm>
                <a:off x="7047509" y="583462"/>
                <a:ext cx="49855" cy="75176"/>
              </a:xfrm>
              <a:custGeom>
                <a:avLst/>
                <a:gdLst/>
                <a:ahLst/>
                <a:cxnLst/>
                <a:rect l="l" t="t" r="r" b="b"/>
                <a:pathLst>
                  <a:path w="49855" h="75176" extrusionOk="0">
                    <a:moveTo>
                      <a:pt x="1959" y="75167"/>
                    </a:moveTo>
                    <a:lnTo>
                      <a:pt x="0" y="72666"/>
                    </a:lnTo>
                    <a:cubicBezTo>
                      <a:pt x="9392" y="65322"/>
                      <a:pt x="19282" y="58387"/>
                      <a:pt x="29385" y="52049"/>
                    </a:cubicBezTo>
                    <a:cubicBezTo>
                      <a:pt x="31379" y="50803"/>
                      <a:pt x="33480" y="49646"/>
                      <a:pt x="35581" y="48488"/>
                    </a:cubicBezTo>
                    <a:cubicBezTo>
                      <a:pt x="38545" y="46850"/>
                      <a:pt x="41608" y="45168"/>
                      <a:pt x="44287" y="43236"/>
                    </a:cubicBezTo>
                    <a:cubicBezTo>
                      <a:pt x="44545" y="43049"/>
                      <a:pt x="44857" y="42872"/>
                      <a:pt x="45177" y="42693"/>
                    </a:cubicBezTo>
                    <a:cubicBezTo>
                      <a:pt x="45480" y="42524"/>
                      <a:pt x="46032" y="42213"/>
                      <a:pt x="46138" y="42044"/>
                    </a:cubicBezTo>
                    <a:cubicBezTo>
                      <a:pt x="47171" y="40254"/>
                      <a:pt x="46486" y="37690"/>
                      <a:pt x="45818" y="35198"/>
                    </a:cubicBezTo>
                    <a:cubicBezTo>
                      <a:pt x="45560" y="34254"/>
                      <a:pt x="45320" y="33337"/>
                      <a:pt x="45168" y="32483"/>
                    </a:cubicBezTo>
                    <a:cubicBezTo>
                      <a:pt x="43201" y="21694"/>
                      <a:pt x="43112" y="10762"/>
                      <a:pt x="44901" y="0"/>
                    </a:cubicBezTo>
                    <a:lnTo>
                      <a:pt x="48034" y="525"/>
                    </a:lnTo>
                    <a:cubicBezTo>
                      <a:pt x="46317" y="10923"/>
                      <a:pt x="46397" y="21480"/>
                      <a:pt x="48293" y="31913"/>
                    </a:cubicBezTo>
                    <a:cubicBezTo>
                      <a:pt x="48435" y="32697"/>
                      <a:pt x="48658" y="33525"/>
                      <a:pt x="48889" y="34379"/>
                    </a:cubicBezTo>
                    <a:cubicBezTo>
                      <a:pt x="49691" y="37352"/>
                      <a:pt x="50589" y="40717"/>
                      <a:pt x="48889" y="43646"/>
                    </a:cubicBezTo>
                    <a:cubicBezTo>
                      <a:pt x="48355" y="44572"/>
                      <a:pt x="47456" y="45070"/>
                      <a:pt x="46726" y="45471"/>
                    </a:cubicBezTo>
                    <a:cubicBezTo>
                      <a:pt x="46512" y="45586"/>
                      <a:pt x="46308" y="45693"/>
                      <a:pt x="46148" y="45818"/>
                    </a:cubicBezTo>
                    <a:cubicBezTo>
                      <a:pt x="43317" y="47856"/>
                      <a:pt x="40165" y="49592"/>
                      <a:pt x="37121" y="51275"/>
                    </a:cubicBezTo>
                    <a:cubicBezTo>
                      <a:pt x="35073" y="52405"/>
                      <a:pt x="33026" y="53536"/>
                      <a:pt x="31077" y="54755"/>
                    </a:cubicBezTo>
                    <a:cubicBezTo>
                      <a:pt x="21062" y="61031"/>
                      <a:pt x="11270" y="67903"/>
                      <a:pt x="1967" y="7517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6" name="Google Shape;556;p15"/>
              <p:cNvSpPr/>
              <p:nvPr/>
            </p:nvSpPr>
            <p:spPr>
              <a:xfrm>
                <a:off x="7098081" y="592683"/>
                <a:ext cx="59268" cy="66256"/>
              </a:xfrm>
              <a:custGeom>
                <a:avLst/>
                <a:gdLst/>
                <a:ahLst/>
                <a:cxnLst/>
                <a:rect l="l" t="t" r="r" b="b"/>
                <a:pathLst>
                  <a:path w="59268" h="66256" extrusionOk="0">
                    <a:moveTo>
                      <a:pt x="1834" y="66248"/>
                    </a:moveTo>
                    <a:lnTo>
                      <a:pt x="0" y="63657"/>
                    </a:lnTo>
                    <a:cubicBezTo>
                      <a:pt x="5003" y="60123"/>
                      <a:pt x="10575" y="56358"/>
                      <a:pt x="16335" y="52468"/>
                    </a:cubicBezTo>
                    <a:cubicBezTo>
                      <a:pt x="29813" y="43361"/>
                      <a:pt x="43735" y="33952"/>
                      <a:pt x="54542" y="24792"/>
                    </a:cubicBezTo>
                    <a:lnTo>
                      <a:pt x="30925" y="2297"/>
                    </a:lnTo>
                    <a:lnTo>
                      <a:pt x="33115" y="0"/>
                    </a:lnTo>
                    <a:lnTo>
                      <a:pt x="59269" y="24917"/>
                    </a:lnTo>
                    <a:lnTo>
                      <a:pt x="57951" y="26065"/>
                    </a:lnTo>
                    <a:cubicBezTo>
                      <a:pt x="46824" y="35705"/>
                      <a:pt x="32234" y="45569"/>
                      <a:pt x="18115" y="55102"/>
                    </a:cubicBezTo>
                    <a:cubicBezTo>
                      <a:pt x="12374" y="58984"/>
                      <a:pt x="6828" y="62732"/>
                      <a:pt x="1834" y="6625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7" name="Google Shape;557;p15"/>
              <p:cNvSpPr/>
              <p:nvPr/>
            </p:nvSpPr>
            <p:spPr>
              <a:xfrm>
                <a:off x="7003347" y="729407"/>
                <a:ext cx="49147" cy="35982"/>
              </a:xfrm>
              <a:custGeom>
                <a:avLst/>
                <a:gdLst/>
                <a:ahLst/>
                <a:cxnLst/>
                <a:rect l="l" t="t" r="r" b="b"/>
                <a:pathLst>
                  <a:path w="49147" h="35982" extrusionOk="0">
                    <a:moveTo>
                      <a:pt x="47536" y="35983"/>
                    </a:moveTo>
                    <a:lnTo>
                      <a:pt x="44358" y="35983"/>
                    </a:lnTo>
                    <a:cubicBezTo>
                      <a:pt x="44358" y="30525"/>
                      <a:pt x="44768" y="24615"/>
                      <a:pt x="45168" y="18909"/>
                    </a:cubicBezTo>
                    <a:cubicBezTo>
                      <a:pt x="45524" y="13772"/>
                      <a:pt x="45898" y="8467"/>
                      <a:pt x="45960" y="3526"/>
                    </a:cubicBezTo>
                    <a:cubicBezTo>
                      <a:pt x="30747" y="2467"/>
                      <a:pt x="15560" y="3873"/>
                      <a:pt x="801" y="7710"/>
                    </a:cubicBezTo>
                    <a:lnTo>
                      <a:pt x="0" y="4639"/>
                    </a:lnTo>
                    <a:cubicBezTo>
                      <a:pt x="15587" y="580"/>
                      <a:pt x="31637" y="-827"/>
                      <a:pt x="47687" y="464"/>
                    </a:cubicBezTo>
                    <a:lnTo>
                      <a:pt x="49147" y="580"/>
                    </a:lnTo>
                    <a:lnTo>
                      <a:pt x="49147" y="2049"/>
                    </a:lnTo>
                    <a:cubicBezTo>
                      <a:pt x="49147" y="7505"/>
                      <a:pt x="48738" y="13416"/>
                      <a:pt x="48337" y="19122"/>
                    </a:cubicBezTo>
                    <a:cubicBezTo>
                      <a:pt x="47945" y="24775"/>
                      <a:pt x="47536" y="30624"/>
                      <a:pt x="47536" y="3597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8" name="Google Shape;558;p15"/>
              <p:cNvSpPr/>
              <p:nvPr/>
            </p:nvSpPr>
            <p:spPr>
              <a:xfrm>
                <a:off x="7073610" y="690854"/>
                <a:ext cx="32562" cy="51897"/>
              </a:xfrm>
              <a:custGeom>
                <a:avLst/>
                <a:gdLst/>
                <a:ahLst/>
                <a:cxnLst/>
                <a:rect l="l" t="t" r="r" b="b"/>
                <a:pathLst>
                  <a:path w="32562" h="51897" extrusionOk="0">
                    <a:moveTo>
                      <a:pt x="27604" y="51898"/>
                    </a:moveTo>
                    <a:cubicBezTo>
                      <a:pt x="27070" y="35678"/>
                      <a:pt x="27604" y="17634"/>
                      <a:pt x="29038" y="3178"/>
                    </a:cubicBezTo>
                    <a:lnTo>
                      <a:pt x="0" y="3178"/>
                    </a:lnTo>
                    <a:lnTo>
                      <a:pt x="0" y="0"/>
                    </a:lnTo>
                    <a:lnTo>
                      <a:pt x="32563" y="0"/>
                    </a:lnTo>
                    <a:lnTo>
                      <a:pt x="32376" y="1753"/>
                    </a:lnTo>
                    <a:cubicBezTo>
                      <a:pt x="30827" y="16335"/>
                      <a:pt x="30231" y="35046"/>
                      <a:pt x="30774" y="51782"/>
                    </a:cubicBezTo>
                    <a:lnTo>
                      <a:pt x="27604" y="5188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9" name="Google Shape;559;p15"/>
              <p:cNvSpPr/>
              <p:nvPr/>
            </p:nvSpPr>
            <p:spPr>
              <a:xfrm>
                <a:off x="7103992" y="654668"/>
                <a:ext cx="56411" cy="54008"/>
              </a:xfrm>
              <a:custGeom>
                <a:avLst/>
                <a:gdLst/>
                <a:ahLst/>
                <a:cxnLst/>
                <a:rect l="l" t="t" r="r" b="b"/>
                <a:pathLst>
                  <a:path w="56411" h="54008" extrusionOk="0">
                    <a:moveTo>
                      <a:pt x="53242" y="54008"/>
                    </a:moveTo>
                    <a:cubicBezTo>
                      <a:pt x="53100" y="36008"/>
                      <a:pt x="51275" y="19130"/>
                      <a:pt x="47803" y="3819"/>
                    </a:cubicBezTo>
                    <a:lnTo>
                      <a:pt x="721" y="14786"/>
                    </a:lnTo>
                    <a:lnTo>
                      <a:pt x="0" y="11688"/>
                    </a:lnTo>
                    <a:lnTo>
                      <a:pt x="50171" y="0"/>
                    </a:lnTo>
                    <a:lnTo>
                      <a:pt x="50536" y="1540"/>
                    </a:lnTo>
                    <a:cubicBezTo>
                      <a:pt x="54292" y="17493"/>
                      <a:pt x="56269" y="35127"/>
                      <a:pt x="56411" y="53972"/>
                    </a:cubicBezTo>
                    <a:lnTo>
                      <a:pt x="53233" y="539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0" name="Google Shape;560;p15"/>
              <p:cNvSpPr/>
              <p:nvPr/>
            </p:nvSpPr>
            <p:spPr>
              <a:xfrm>
                <a:off x="7198957" y="673972"/>
                <a:ext cx="66194" cy="38033"/>
              </a:xfrm>
              <a:custGeom>
                <a:avLst/>
                <a:gdLst/>
                <a:ahLst/>
                <a:cxnLst/>
                <a:rect l="l" t="t" r="r" b="b"/>
                <a:pathLst>
                  <a:path w="66194" h="38033" extrusionOk="0">
                    <a:moveTo>
                      <a:pt x="3027" y="38033"/>
                    </a:moveTo>
                    <a:lnTo>
                      <a:pt x="0" y="37081"/>
                    </a:lnTo>
                    <a:cubicBezTo>
                      <a:pt x="952" y="34027"/>
                      <a:pt x="1807" y="30894"/>
                      <a:pt x="2661" y="27742"/>
                    </a:cubicBezTo>
                    <a:cubicBezTo>
                      <a:pt x="4006" y="22793"/>
                      <a:pt x="5403" y="17674"/>
                      <a:pt x="7201" y="12859"/>
                    </a:cubicBezTo>
                    <a:cubicBezTo>
                      <a:pt x="9089" y="7811"/>
                      <a:pt x="11911" y="4625"/>
                      <a:pt x="16103" y="2817"/>
                    </a:cubicBezTo>
                    <a:cubicBezTo>
                      <a:pt x="22406" y="93"/>
                      <a:pt x="30097" y="49"/>
                      <a:pt x="36889" y="4"/>
                    </a:cubicBezTo>
                    <a:lnTo>
                      <a:pt x="38687" y="4"/>
                    </a:lnTo>
                    <a:cubicBezTo>
                      <a:pt x="47945" y="-67"/>
                      <a:pt x="57203" y="779"/>
                      <a:pt x="66194" y="2613"/>
                    </a:cubicBezTo>
                    <a:lnTo>
                      <a:pt x="65562" y="5728"/>
                    </a:lnTo>
                    <a:cubicBezTo>
                      <a:pt x="56785" y="3948"/>
                      <a:pt x="47749" y="3085"/>
                      <a:pt x="38714" y="3173"/>
                    </a:cubicBezTo>
                    <a:lnTo>
                      <a:pt x="36907" y="3173"/>
                    </a:lnTo>
                    <a:cubicBezTo>
                      <a:pt x="30426" y="3227"/>
                      <a:pt x="23074" y="3271"/>
                      <a:pt x="17359" y="5737"/>
                    </a:cubicBezTo>
                    <a:cubicBezTo>
                      <a:pt x="13976" y="7197"/>
                      <a:pt x="11759" y="9743"/>
                      <a:pt x="10175" y="13972"/>
                    </a:cubicBezTo>
                    <a:cubicBezTo>
                      <a:pt x="8421" y="18663"/>
                      <a:pt x="7050" y="23701"/>
                      <a:pt x="5724" y="28579"/>
                    </a:cubicBezTo>
                    <a:cubicBezTo>
                      <a:pt x="4860" y="31766"/>
                      <a:pt x="3997" y="34935"/>
                      <a:pt x="3027" y="3802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1" name="Google Shape;561;p15"/>
              <p:cNvSpPr/>
              <p:nvPr/>
            </p:nvSpPr>
            <p:spPr>
              <a:xfrm>
                <a:off x="7238802" y="714435"/>
                <a:ext cx="11198" cy="28477"/>
              </a:xfrm>
              <a:custGeom>
                <a:avLst/>
                <a:gdLst/>
                <a:ahLst/>
                <a:cxnLst/>
                <a:rect l="l" t="t" r="r" b="b"/>
                <a:pathLst>
                  <a:path w="11198" h="28477" extrusionOk="0">
                    <a:moveTo>
                      <a:pt x="3133" y="28477"/>
                    </a:moveTo>
                    <a:lnTo>
                      <a:pt x="0" y="27987"/>
                    </a:lnTo>
                    <a:cubicBezTo>
                      <a:pt x="1513" y="18338"/>
                      <a:pt x="4308" y="8920"/>
                      <a:pt x="8296" y="0"/>
                    </a:cubicBezTo>
                    <a:lnTo>
                      <a:pt x="11199" y="1300"/>
                    </a:lnTo>
                    <a:cubicBezTo>
                      <a:pt x="7326" y="9961"/>
                      <a:pt x="4611" y="19103"/>
                      <a:pt x="3142" y="2847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2" name="Google Shape;562;p15"/>
              <p:cNvSpPr/>
              <p:nvPr/>
            </p:nvSpPr>
            <p:spPr>
              <a:xfrm>
                <a:off x="7233763" y="705665"/>
                <a:ext cx="57061" cy="7078"/>
              </a:xfrm>
              <a:custGeom>
                <a:avLst/>
                <a:gdLst/>
                <a:ahLst/>
                <a:cxnLst/>
                <a:rect l="l" t="t" r="r" b="b"/>
                <a:pathLst>
                  <a:path w="57061" h="7078" extrusionOk="0">
                    <a:moveTo>
                      <a:pt x="436" y="7070"/>
                    </a:moveTo>
                    <a:lnTo>
                      <a:pt x="0" y="3928"/>
                    </a:lnTo>
                    <a:cubicBezTo>
                      <a:pt x="18836" y="1301"/>
                      <a:pt x="37976" y="-140"/>
                      <a:pt x="57061" y="11"/>
                    </a:cubicBezTo>
                    <a:lnTo>
                      <a:pt x="57061" y="3189"/>
                    </a:lnTo>
                    <a:lnTo>
                      <a:pt x="56598" y="3189"/>
                    </a:lnTo>
                    <a:cubicBezTo>
                      <a:pt x="37878" y="3189"/>
                      <a:pt x="18979" y="4497"/>
                      <a:pt x="445" y="707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3" name="Google Shape;563;p15"/>
              <p:cNvSpPr/>
              <p:nvPr/>
            </p:nvSpPr>
            <p:spPr>
              <a:xfrm>
                <a:off x="7272820" y="729595"/>
                <a:ext cx="50469" cy="31032"/>
              </a:xfrm>
              <a:custGeom>
                <a:avLst/>
                <a:gdLst/>
                <a:ahLst/>
                <a:cxnLst/>
                <a:rect l="l" t="t" r="r" b="b"/>
                <a:pathLst>
                  <a:path w="50469" h="31032" extrusionOk="0">
                    <a:moveTo>
                      <a:pt x="58" y="31023"/>
                    </a:moveTo>
                    <a:cubicBezTo>
                      <a:pt x="-458" y="20831"/>
                      <a:pt x="2497" y="10638"/>
                      <a:pt x="8381" y="2315"/>
                    </a:cubicBezTo>
                    <a:lnTo>
                      <a:pt x="8791" y="1736"/>
                    </a:lnTo>
                    <a:lnTo>
                      <a:pt x="9494" y="1656"/>
                    </a:lnTo>
                    <a:cubicBezTo>
                      <a:pt x="21814" y="187"/>
                      <a:pt x="35202" y="-293"/>
                      <a:pt x="50469" y="170"/>
                    </a:cubicBezTo>
                    <a:lnTo>
                      <a:pt x="50371" y="3347"/>
                    </a:lnTo>
                    <a:cubicBezTo>
                      <a:pt x="35577" y="2902"/>
                      <a:pt x="22553" y="3347"/>
                      <a:pt x="10580" y="4727"/>
                    </a:cubicBezTo>
                    <a:cubicBezTo>
                      <a:pt x="5372" y="12365"/>
                      <a:pt x="2764" y="21623"/>
                      <a:pt x="3236" y="30872"/>
                    </a:cubicBezTo>
                    <a:lnTo>
                      <a:pt x="67" y="3103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4" name="Google Shape;564;p15"/>
              <p:cNvSpPr/>
              <p:nvPr/>
            </p:nvSpPr>
            <p:spPr>
              <a:xfrm>
                <a:off x="7279430" y="583017"/>
                <a:ext cx="50767" cy="68944"/>
              </a:xfrm>
              <a:custGeom>
                <a:avLst/>
                <a:gdLst/>
                <a:ahLst/>
                <a:cxnLst/>
                <a:rect l="l" t="t" r="r" b="b"/>
                <a:pathLst>
                  <a:path w="50767" h="68944" extrusionOk="0">
                    <a:moveTo>
                      <a:pt x="48346" y="68936"/>
                    </a:moveTo>
                    <a:cubicBezTo>
                      <a:pt x="36088" y="54470"/>
                      <a:pt x="19219" y="43014"/>
                      <a:pt x="2074" y="37486"/>
                    </a:cubicBezTo>
                    <a:lnTo>
                      <a:pt x="0" y="36818"/>
                    </a:lnTo>
                    <a:lnTo>
                      <a:pt x="26430" y="0"/>
                    </a:lnTo>
                    <a:lnTo>
                      <a:pt x="29011" y="1852"/>
                    </a:lnTo>
                    <a:lnTo>
                      <a:pt x="5101" y="35153"/>
                    </a:lnTo>
                    <a:cubicBezTo>
                      <a:pt x="22076" y="41091"/>
                      <a:pt x="38625" y="52557"/>
                      <a:pt x="50767" y="66889"/>
                    </a:cubicBezTo>
                    <a:lnTo>
                      <a:pt x="48346" y="6894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5" name="Google Shape;565;p15"/>
              <p:cNvSpPr/>
              <p:nvPr/>
            </p:nvSpPr>
            <p:spPr>
              <a:xfrm>
                <a:off x="7316978" y="570358"/>
                <a:ext cx="48488" cy="68802"/>
              </a:xfrm>
              <a:custGeom>
                <a:avLst/>
                <a:gdLst/>
                <a:ahLst/>
                <a:cxnLst/>
                <a:rect l="l" t="t" r="r" b="b"/>
                <a:pathLst>
                  <a:path w="48488" h="68802" extrusionOk="0">
                    <a:moveTo>
                      <a:pt x="45934" y="68803"/>
                    </a:moveTo>
                    <a:cubicBezTo>
                      <a:pt x="36159" y="55557"/>
                      <a:pt x="19878" y="43886"/>
                      <a:pt x="2395" y="37593"/>
                    </a:cubicBezTo>
                    <a:lnTo>
                      <a:pt x="0" y="36729"/>
                    </a:lnTo>
                    <a:lnTo>
                      <a:pt x="1825" y="34958"/>
                    </a:lnTo>
                    <a:cubicBezTo>
                      <a:pt x="15178" y="21979"/>
                      <a:pt x="29830" y="10219"/>
                      <a:pt x="45373" y="0"/>
                    </a:cubicBezTo>
                    <a:lnTo>
                      <a:pt x="47118" y="2653"/>
                    </a:lnTo>
                    <a:cubicBezTo>
                      <a:pt x="32438" y="12303"/>
                      <a:pt x="18570" y="23341"/>
                      <a:pt x="5849" y="35492"/>
                    </a:cubicBezTo>
                    <a:cubicBezTo>
                      <a:pt x="22994" y="42168"/>
                      <a:pt x="38804" y="53785"/>
                      <a:pt x="48489" y="66915"/>
                    </a:cubicBezTo>
                    <a:lnTo>
                      <a:pt x="45934" y="68803"/>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6" name="Google Shape;566;p15"/>
              <p:cNvSpPr/>
              <p:nvPr/>
            </p:nvSpPr>
            <p:spPr>
              <a:xfrm>
                <a:off x="7359449" y="558911"/>
                <a:ext cx="60239" cy="83134"/>
              </a:xfrm>
              <a:custGeom>
                <a:avLst/>
                <a:gdLst/>
                <a:ahLst/>
                <a:cxnLst/>
                <a:rect l="l" t="t" r="r" b="b"/>
                <a:pathLst>
                  <a:path w="60239" h="83134" extrusionOk="0">
                    <a:moveTo>
                      <a:pt x="58183" y="83126"/>
                    </a:moveTo>
                    <a:cubicBezTo>
                      <a:pt x="39542" y="67316"/>
                      <a:pt x="20679" y="56411"/>
                      <a:pt x="2137" y="50705"/>
                    </a:cubicBezTo>
                    <a:lnTo>
                      <a:pt x="0" y="50047"/>
                    </a:lnTo>
                    <a:lnTo>
                      <a:pt x="1327" y="48248"/>
                    </a:lnTo>
                    <a:cubicBezTo>
                      <a:pt x="13843" y="31254"/>
                      <a:pt x="27721" y="15018"/>
                      <a:pt x="42578" y="0"/>
                    </a:cubicBezTo>
                    <a:lnTo>
                      <a:pt x="44839" y="2234"/>
                    </a:lnTo>
                    <a:cubicBezTo>
                      <a:pt x="30605" y="16620"/>
                      <a:pt x="17279" y="32127"/>
                      <a:pt x="5208" y="48355"/>
                    </a:cubicBezTo>
                    <a:cubicBezTo>
                      <a:pt x="23474" y="54355"/>
                      <a:pt x="41981" y="65224"/>
                      <a:pt x="60239" y="80713"/>
                    </a:cubicBezTo>
                    <a:lnTo>
                      <a:pt x="58183" y="8313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7" name="Google Shape;567;p15"/>
              <p:cNvSpPr/>
              <p:nvPr/>
            </p:nvSpPr>
            <p:spPr>
              <a:xfrm>
                <a:off x="7393214" y="550196"/>
                <a:ext cx="72950" cy="61867"/>
              </a:xfrm>
              <a:custGeom>
                <a:avLst/>
                <a:gdLst/>
                <a:ahLst/>
                <a:cxnLst/>
                <a:rect l="l" t="t" r="r" b="b"/>
                <a:pathLst>
                  <a:path w="72950" h="61867" extrusionOk="0">
                    <a:moveTo>
                      <a:pt x="71722" y="61868"/>
                    </a:moveTo>
                    <a:cubicBezTo>
                      <a:pt x="50803" y="53180"/>
                      <a:pt x="27605" y="47492"/>
                      <a:pt x="2786" y="44937"/>
                    </a:cubicBezTo>
                    <a:lnTo>
                      <a:pt x="0" y="44652"/>
                    </a:lnTo>
                    <a:lnTo>
                      <a:pt x="1683" y="42409"/>
                    </a:lnTo>
                    <a:cubicBezTo>
                      <a:pt x="13754" y="26305"/>
                      <a:pt x="28059" y="12035"/>
                      <a:pt x="44207" y="0"/>
                    </a:cubicBezTo>
                    <a:lnTo>
                      <a:pt x="46103" y="2546"/>
                    </a:lnTo>
                    <a:cubicBezTo>
                      <a:pt x="30952" y="13834"/>
                      <a:pt x="17448" y="27133"/>
                      <a:pt x="5920" y="42079"/>
                    </a:cubicBezTo>
                    <a:cubicBezTo>
                      <a:pt x="29999" y="44794"/>
                      <a:pt x="52530" y="50465"/>
                      <a:pt x="72951" y="58939"/>
                    </a:cubicBezTo>
                    <a:lnTo>
                      <a:pt x="71731" y="6186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8" name="Google Shape;568;p15"/>
              <p:cNvSpPr/>
              <p:nvPr/>
            </p:nvSpPr>
            <p:spPr>
              <a:xfrm>
                <a:off x="7473420" y="533950"/>
                <a:ext cx="48826" cy="50607"/>
              </a:xfrm>
              <a:custGeom>
                <a:avLst/>
                <a:gdLst/>
                <a:ahLst/>
                <a:cxnLst/>
                <a:rect l="l" t="t" r="r" b="b"/>
                <a:pathLst>
                  <a:path w="48826" h="50607" extrusionOk="0">
                    <a:moveTo>
                      <a:pt x="47109" y="50607"/>
                    </a:moveTo>
                    <a:cubicBezTo>
                      <a:pt x="34682" y="42667"/>
                      <a:pt x="19210" y="39480"/>
                      <a:pt x="4656" y="41821"/>
                    </a:cubicBezTo>
                    <a:lnTo>
                      <a:pt x="0" y="42578"/>
                    </a:lnTo>
                    <a:lnTo>
                      <a:pt x="3249" y="39160"/>
                    </a:lnTo>
                    <a:cubicBezTo>
                      <a:pt x="14715" y="27115"/>
                      <a:pt x="25139" y="13940"/>
                      <a:pt x="34227" y="0"/>
                    </a:cubicBezTo>
                    <a:lnTo>
                      <a:pt x="36889" y="1727"/>
                    </a:lnTo>
                    <a:cubicBezTo>
                      <a:pt x="28504" y="14608"/>
                      <a:pt x="18988" y="26839"/>
                      <a:pt x="8564" y="38135"/>
                    </a:cubicBezTo>
                    <a:cubicBezTo>
                      <a:pt x="22549" y="36898"/>
                      <a:pt x="36996" y="40370"/>
                      <a:pt x="48827" y="47928"/>
                    </a:cubicBezTo>
                    <a:lnTo>
                      <a:pt x="47118" y="5059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9" name="Google Shape;569;p15"/>
              <p:cNvSpPr/>
              <p:nvPr/>
            </p:nvSpPr>
            <p:spPr>
              <a:xfrm>
                <a:off x="7324567" y="657997"/>
                <a:ext cx="44504" cy="42889"/>
              </a:xfrm>
              <a:custGeom>
                <a:avLst/>
                <a:gdLst/>
                <a:ahLst/>
                <a:cxnLst/>
                <a:rect l="l" t="t" r="r" b="b"/>
                <a:pathLst>
                  <a:path w="44504" h="42889" extrusionOk="0">
                    <a:moveTo>
                      <a:pt x="42964" y="42889"/>
                    </a:moveTo>
                    <a:lnTo>
                      <a:pt x="9413" y="24258"/>
                    </a:lnTo>
                    <a:cubicBezTo>
                      <a:pt x="1838" y="20047"/>
                      <a:pt x="-1394" y="14875"/>
                      <a:pt x="556" y="10077"/>
                    </a:cubicBezTo>
                    <a:lnTo>
                      <a:pt x="796" y="9472"/>
                    </a:lnTo>
                    <a:lnTo>
                      <a:pt x="1393" y="9214"/>
                    </a:lnTo>
                    <a:cubicBezTo>
                      <a:pt x="10268" y="5377"/>
                      <a:pt x="19552" y="2270"/>
                      <a:pt x="28971" y="0"/>
                    </a:cubicBezTo>
                    <a:lnTo>
                      <a:pt x="29718" y="3089"/>
                    </a:lnTo>
                    <a:cubicBezTo>
                      <a:pt x="20701" y="5261"/>
                      <a:pt x="11826" y="8216"/>
                      <a:pt x="3307" y="11848"/>
                    </a:cubicBezTo>
                    <a:cubicBezTo>
                      <a:pt x="2220" y="16228"/>
                      <a:pt x="8825" y="20296"/>
                      <a:pt x="10953" y="21480"/>
                    </a:cubicBezTo>
                    <a:lnTo>
                      <a:pt x="44504" y="40112"/>
                    </a:lnTo>
                    <a:lnTo>
                      <a:pt x="42964" y="4288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0" name="Google Shape;570;p15"/>
              <p:cNvSpPr/>
              <p:nvPr/>
            </p:nvSpPr>
            <p:spPr>
              <a:xfrm>
                <a:off x="7369668" y="654561"/>
                <a:ext cx="38901" cy="31530"/>
              </a:xfrm>
              <a:custGeom>
                <a:avLst/>
                <a:gdLst/>
                <a:ahLst/>
                <a:cxnLst/>
                <a:rect l="l" t="t" r="r" b="b"/>
                <a:pathLst>
                  <a:path w="38901" h="31530" extrusionOk="0">
                    <a:moveTo>
                      <a:pt x="33827" y="31530"/>
                    </a:moveTo>
                    <a:cubicBezTo>
                      <a:pt x="23474" y="26857"/>
                      <a:pt x="13202" y="21676"/>
                      <a:pt x="3285" y="16139"/>
                    </a:cubicBezTo>
                    <a:lnTo>
                      <a:pt x="0" y="14296"/>
                    </a:lnTo>
                    <a:lnTo>
                      <a:pt x="3614" y="13228"/>
                    </a:lnTo>
                    <a:cubicBezTo>
                      <a:pt x="15819" y="9623"/>
                      <a:pt x="26011" y="5332"/>
                      <a:pt x="37575" y="0"/>
                    </a:cubicBezTo>
                    <a:lnTo>
                      <a:pt x="38901" y="2884"/>
                    </a:lnTo>
                    <a:cubicBezTo>
                      <a:pt x="28370" y="7744"/>
                      <a:pt x="18943" y="11750"/>
                      <a:pt x="8110" y="15169"/>
                    </a:cubicBezTo>
                    <a:cubicBezTo>
                      <a:pt x="16923" y="19984"/>
                      <a:pt x="26003" y="24507"/>
                      <a:pt x="35136" y="28628"/>
                    </a:cubicBezTo>
                    <a:lnTo>
                      <a:pt x="33827" y="3152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1" name="Google Shape;571;p15"/>
              <p:cNvSpPr/>
              <p:nvPr/>
            </p:nvSpPr>
            <p:spPr>
              <a:xfrm>
                <a:off x="7428643" y="641982"/>
                <a:ext cx="68669" cy="45497"/>
              </a:xfrm>
              <a:custGeom>
                <a:avLst/>
                <a:gdLst/>
                <a:ahLst/>
                <a:cxnLst/>
                <a:rect l="l" t="t" r="r" b="b"/>
                <a:pathLst>
                  <a:path w="68669" h="45497" extrusionOk="0">
                    <a:moveTo>
                      <a:pt x="67334" y="45498"/>
                    </a:moveTo>
                    <a:lnTo>
                      <a:pt x="18934" y="22949"/>
                    </a:lnTo>
                    <a:cubicBezTo>
                      <a:pt x="17127" y="22113"/>
                      <a:pt x="15650" y="20368"/>
                      <a:pt x="14208" y="18676"/>
                    </a:cubicBezTo>
                    <a:cubicBezTo>
                      <a:pt x="13237" y="17528"/>
                      <a:pt x="11760" y="15792"/>
                      <a:pt x="11065" y="15756"/>
                    </a:cubicBezTo>
                    <a:cubicBezTo>
                      <a:pt x="10950" y="15730"/>
                      <a:pt x="10816" y="15872"/>
                      <a:pt x="10736" y="15953"/>
                    </a:cubicBezTo>
                    <a:lnTo>
                      <a:pt x="0" y="25949"/>
                    </a:lnTo>
                    <a:lnTo>
                      <a:pt x="8350" y="13887"/>
                    </a:lnTo>
                    <a:cubicBezTo>
                      <a:pt x="13781" y="6036"/>
                      <a:pt x="22700" y="846"/>
                      <a:pt x="32207" y="0"/>
                    </a:cubicBezTo>
                    <a:lnTo>
                      <a:pt x="32483" y="3160"/>
                    </a:lnTo>
                    <a:cubicBezTo>
                      <a:pt x="24997" y="3828"/>
                      <a:pt x="17902" y="7478"/>
                      <a:pt x="12961" y="13112"/>
                    </a:cubicBezTo>
                    <a:cubicBezTo>
                      <a:pt x="14261" y="13834"/>
                      <a:pt x="15418" y="15196"/>
                      <a:pt x="16620" y="16620"/>
                    </a:cubicBezTo>
                    <a:cubicBezTo>
                      <a:pt x="17839" y="18053"/>
                      <a:pt x="19095" y="19522"/>
                      <a:pt x="20270" y="20074"/>
                    </a:cubicBezTo>
                    <a:lnTo>
                      <a:pt x="68669" y="42622"/>
                    </a:lnTo>
                    <a:lnTo>
                      <a:pt x="67334" y="4549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2" name="Google Shape;572;p15"/>
              <p:cNvSpPr/>
              <p:nvPr/>
            </p:nvSpPr>
            <p:spPr>
              <a:xfrm>
                <a:off x="7480461" y="627384"/>
                <a:ext cx="43485" cy="33479"/>
              </a:xfrm>
              <a:custGeom>
                <a:avLst/>
                <a:gdLst/>
                <a:ahLst/>
                <a:cxnLst/>
                <a:rect l="l" t="t" r="r" b="b"/>
                <a:pathLst>
                  <a:path w="43485" h="33479" extrusionOk="0">
                    <a:moveTo>
                      <a:pt x="41438" y="33480"/>
                    </a:moveTo>
                    <a:cubicBezTo>
                      <a:pt x="31040" y="24721"/>
                      <a:pt x="17305" y="20270"/>
                      <a:pt x="3748" y="21311"/>
                    </a:cubicBezTo>
                    <a:lnTo>
                      <a:pt x="0" y="21596"/>
                    </a:lnTo>
                    <a:lnTo>
                      <a:pt x="2403" y="18712"/>
                    </a:lnTo>
                    <a:cubicBezTo>
                      <a:pt x="8982" y="10816"/>
                      <a:pt x="17376" y="4353"/>
                      <a:pt x="26679" y="0"/>
                    </a:cubicBezTo>
                    <a:lnTo>
                      <a:pt x="28023" y="2875"/>
                    </a:lnTo>
                    <a:cubicBezTo>
                      <a:pt x="20243" y="6507"/>
                      <a:pt x="13130" y="11697"/>
                      <a:pt x="7273" y="17991"/>
                    </a:cubicBezTo>
                    <a:cubicBezTo>
                      <a:pt x="7388" y="17991"/>
                      <a:pt x="7495" y="17991"/>
                      <a:pt x="7611" y="17991"/>
                    </a:cubicBezTo>
                    <a:cubicBezTo>
                      <a:pt x="20626" y="17991"/>
                      <a:pt x="33506" y="22646"/>
                      <a:pt x="43485" y="31059"/>
                    </a:cubicBezTo>
                    <a:lnTo>
                      <a:pt x="41438" y="3348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3" name="Google Shape;573;p15"/>
              <p:cNvSpPr/>
              <p:nvPr/>
            </p:nvSpPr>
            <p:spPr>
              <a:xfrm>
                <a:off x="7561032" y="599183"/>
                <a:ext cx="54408" cy="46512"/>
              </a:xfrm>
              <a:custGeom>
                <a:avLst/>
                <a:gdLst/>
                <a:ahLst/>
                <a:cxnLst/>
                <a:rect l="l" t="t" r="r" b="b"/>
                <a:pathLst>
                  <a:path w="54408" h="46512" extrusionOk="0">
                    <a:moveTo>
                      <a:pt x="53233" y="46512"/>
                    </a:moveTo>
                    <a:lnTo>
                      <a:pt x="0" y="25379"/>
                    </a:lnTo>
                    <a:lnTo>
                      <a:pt x="1193" y="23723"/>
                    </a:lnTo>
                    <a:cubicBezTo>
                      <a:pt x="9187" y="12650"/>
                      <a:pt x="20750" y="4219"/>
                      <a:pt x="33738" y="0"/>
                    </a:cubicBezTo>
                    <a:lnTo>
                      <a:pt x="34717" y="3017"/>
                    </a:lnTo>
                    <a:cubicBezTo>
                      <a:pt x="23011" y="6819"/>
                      <a:pt x="12534" y="14216"/>
                      <a:pt x="4994" y="23946"/>
                    </a:cubicBezTo>
                    <a:lnTo>
                      <a:pt x="54408" y="43557"/>
                    </a:lnTo>
                    <a:lnTo>
                      <a:pt x="53233" y="465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74" name="Google Shape;574;p15"/>
            <p:cNvGrpSpPr/>
            <p:nvPr/>
          </p:nvGrpSpPr>
          <p:grpSpPr>
            <a:xfrm>
              <a:off x="8501500" y="154296"/>
              <a:ext cx="642508" cy="568948"/>
              <a:chOff x="7341875" y="2252964"/>
              <a:chExt cx="388457" cy="343962"/>
            </a:xfrm>
          </p:grpSpPr>
          <p:sp>
            <p:nvSpPr>
              <p:cNvPr id="575" name="Google Shape;575;p15"/>
              <p:cNvSpPr/>
              <p:nvPr/>
            </p:nvSpPr>
            <p:spPr>
              <a:xfrm>
                <a:off x="7341875" y="2252964"/>
                <a:ext cx="388457" cy="343962"/>
              </a:xfrm>
              <a:custGeom>
                <a:avLst/>
                <a:gdLst/>
                <a:ahLst/>
                <a:cxnLst/>
                <a:rect l="l" t="t" r="r" b="b"/>
                <a:pathLst>
                  <a:path w="388457" h="343962" extrusionOk="0">
                    <a:moveTo>
                      <a:pt x="175192" y="304725"/>
                    </a:moveTo>
                    <a:cubicBezTo>
                      <a:pt x="167982" y="313867"/>
                      <a:pt x="161750" y="323384"/>
                      <a:pt x="153943" y="331350"/>
                    </a:cubicBezTo>
                    <a:cubicBezTo>
                      <a:pt x="134760" y="350926"/>
                      <a:pt x="107689" y="347231"/>
                      <a:pt x="93633" y="323615"/>
                    </a:cubicBezTo>
                    <a:cubicBezTo>
                      <a:pt x="84295" y="307921"/>
                      <a:pt x="82684" y="290900"/>
                      <a:pt x="85969" y="273204"/>
                    </a:cubicBezTo>
                    <a:cubicBezTo>
                      <a:pt x="86147" y="272233"/>
                      <a:pt x="86289" y="271263"/>
                      <a:pt x="86583" y="269518"/>
                    </a:cubicBezTo>
                    <a:cubicBezTo>
                      <a:pt x="78687" y="270916"/>
                      <a:pt x="71174" y="272420"/>
                      <a:pt x="63607" y="273550"/>
                    </a:cubicBezTo>
                    <a:cubicBezTo>
                      <a:pt x="50993" y="275447"/>
                      <a:pt x="38361" y="277058"/>
                      <a:pt x="25552" y="275091"/>
                    </a:cubicBezTo>
                    <a:cubicBezTo>
                      <a:pt x="5531" y="272028"/>
                      <a:pt x="-4376" y="256824"/>
                      <a:pt x="1846" y="237569"/>
                    </a:cubicBezTo>
                    <a:cubicBezTo>
                      <a:pt x="7810" y="219125"/>
                      <a:pt x="20798" y="206021"/>
                      <a:pt x="36189" y="195054"/>
                    </a:cubicBezTo>
                    <a:cubicBezTo>
                      <a:pt x="40044" y="192304"/>
                      <a:pt x="44139" y="189873"/>
                      <a:pt x="48331" y="187158"/>
                    </a:cubicBezTo>
                    <a:cubicBezTo>
                      <a:pt x="41441" y="184479"/>
                      <a:pt x="34712" y="182502"/>
                      <a:pt x="28614" y="179307"/>
                    </a:cubicBezTo>
                    <a:cubicBezTo>
                      <a:pt x="23299" y="176511"/>
                      <a:pt x="17896" y="173066"/>
                      <a:pt x="13944" y="168651"/>
                    </a:cubicBezTo>
                    <a:cubicBezTo>
                      <a:pt x="3404" y="156883"/>
                      <a:pt x="6617" y="139230"/>
                      <a:pt x="21920" y="130088"/>
                    </a:cubicBezTo>
                    <a:cubicBezTo>
                      <a:pt x="31249" y="124515"/>
                      <a:pt x="42278" y="121774"/>
                      <a:pt x="52578" y="117830"/>
                    </a:cubicBezTo>
                    <a:cubicBezTo>
                      <a:pt x="54055" y="117261"/>
                      <a:pt x="55693" y="117091"/>
                      <a:pt x="57821" y="116602"/>
                    </a:cubicBezTo>
                    <a:cubicBezTo>
                      <a:pt x="55088" y="113682"/>
                      <a:pt x="52613" y="111305"/>
                      <a:pt x="50441" y="108670"/>
                    </a:cubicBezTo>
                    <a:cubicBezTo>
                      <a:pt x="43934" y="100792"/>
                      <a:pt x="40231" y="91775"/>
                      <a:pt x="39483" y="81510"/>
                    </a:cubicBezTo>
                    <a:cubicBezTo>
                      <a:pt x="38833" y="72582"/>
                      <a:pt x="42367" y="65612"/>
                      <a:pt x="49355" y="60485"/>
                    </a:cubicBezTo>
                    <a:cubicBezTo>
                      <a:pt x="65975" y="48298"/>
                      <a:pt x="84535" y="46749"/>
                      <a:pt x="103772" y="51983"/>
                    </a:cubicBezTo>
                    <a:cubicBezTo>
                      <a:pt x="112327" y="54307"/>
                      <a:pt x="120428" y="58268"/>
                      <a:pt x="129303" y="61713"/>
                    </a:cubicBezTo>
                    <a:cubicBezTo>
                      <a:pt x="129579" y="60378"/>
                      <a:pt x="129953" y="58713"/>
                      <a:pt x="130273" y="57039"/>
                    </a:cubicBezTo>
                    <a:cubicBezTo>
                      <a:pt x="133594" y="39707"/>
                      <a:pt x="139567" y="23497"/>
                      <a:pt x="154477" y="12895"/>
                    </a:cubicBezTo>
                    <a:cubicBezTo>
                      <a:pt x="161154" y="8150"/>
                      <a:pt x="169308" y="4447"/>
                      <a:pt x="177311" y="2792"/>
                    </a:cubicBezTo>
                    <a:cubicBezTo>
                      <a:pt x="193690" y="-600"/>
                      <a:pt x="209500" y="9744"/>
                      <a:pt x="215455" y="26008"/>
                    </a:cubicBezTo>
                    <a:cubicBezTo>
                      <a:pt x="216061" y="27654"/>
                      <a:pt x="216577" y="29328"/>
                      <a:pt x="217191" y="31162"/>
                    </a:cubicBezTo>
                    <a:cubicBezTo>
                      <a:pt x="222114" y="25812"/>
                      <a:pt x="226565" y="20488"/>
                      <a:pt x="231532" y="15699"/>
                    </a:cubicBezTo>
                    <a:cubicBezTo>
                      <a:pt x="239677" y="7839"/>
                      <a:pt x="249238" y="2302"/>
                      <a:pt x="260570" y="513"/>
                    </a:cubicBezTo>
                    <a:cubicBezTo>
                      <a:pt x="287329" y="-3716"/>
                      <a:pt x="302302" y="19082"/>
                      <a:pt x="303432" y="37046"/>
                    </a:cubicBezTo>
                    <a:cubicBezTo>
                      <a:pt x="304056" y="46882"/>
                      <a:pt x="301607" y="56078"/>
                      <a:pt x="298002" y="65078"/>
                    </a:cubicBezTo>
                    <a:cubicBezTo>
                      <a:pt x="297406" y="66565"/>
                      <a:pt x="296836" y="68060"/>
                      <a:pt x="295839" y="70597"/>
                    </a:cubicBezTo>
                    <a:cubicBezTo>
                      <a:pt x="299489" y="69351"/>
                      <a:pt x="302213" y="68398"/>
                      <a:pt x="304946" y="67481"/>
                    </a:cubicBezTo>
                    <a:cubicBezTo>
                      <a:pt x="320738" y="62194"/>
                      <a:pt x="336699" y="57992"/>
                      <a:pt x="353603" y="60075"/>
                    </a:cubicBezTo>
                    <a:cubicBezTo>
                      <a:pt x="362701" y="61197"/>
                      <a:pt x="370891" y="64526"/>
                      <a:pt x="377870" y="70535"/>
                    </a:cubicBezTo>
                    <a:cubicBezTo>
                      <a:pt x="389834" y="80825"/>
                      <a:pt x="391810" y="95852"/>
                      <a:pt x="383024" y="109436"/>
                    </a:cubicBezTo>
                    <a:cubicBezTo>
                      <a:pt x="376766" y="119103"/>
                      <a:pt x="367998" y="126091"/>
                      <a:pt x="358482" y="132269"/>
                    </a:cubicBezTo>
                    <a:cubicBezTo>
                      <a:pt x="355464" y="134228"/>
                      <a:pt x="352375" y="136088"/>
                      <a:pt x="348378" y="138581"/>
                    </a:cubicBezTo>
                    <a:cubicBezTo>
                      <a:pt x="352544" y="139435"/>
                      <a:pt x="355820" y="139711"/>
                      <a:pt x="358802" y="140788"/>
                    </a:cubicBezTo>
                    <a:cubicBezTo>
                      <a:pt x="364980" y="143022"/>
                      <a:pt x="371567" y="144821"/>
                      <a:pt x="376971" y="148355"/>
                    </a:cubicBezTo>
                    <a:cubicBezTo>
                      <a:pt x="389611" y="156625"/>
                      <a:pt x="391374" y="171055"/>
                      <a:pt x="381876" y="182778"/>
                    </a:cubicBezTo>
                    <a:cubicBezTo>
                      <a:pt x="374630" y="191716"/>
                      <a:pt x="364695" y="196585"/>
                      <a:pt x="354173" y="200449"/>
                    </a:cubicBezTo>
                    <a:cubicBezTo>
                      <a:pt x="351921" y="201276"/>
                      <a:pt x="349633" y="202033"/>
                      <a:pt x="347025" y="202932"/>
                    </a:cubicBezTo>
                    <a:cubicBezTo>
                      <a:pt x="350853" y="206288"/>
                      <a:pt x="354556" y="209057"/>
                      <a:pt x="357689" y="212377"/>
                    </a:cubicBezTo>
                    <a:cubicBezTo>
                      <a:pt x="369956" y="225383"/>
                      <a:pt x="369137" y="242492"/>
                      <a:pt x="355953" y="254617"/>
                    </a:cubicBezTo>
                    <a:cubicBezTo>
                      <a:pt x="344790" y="264880"/>
                      <a:pt x="331286" y="270364"/>
                      <a:pt x="316580" y="271851"/>
                    </a:cubicBezTo>
                    <a:cubicBezTo>
                      <a:pt x="304830" y="273035"/>
                      <a:pt x="292857" y="272091"/>
                      <a:pt x="280181" y="272091"/>
                    </a:cubicBezTo>
                    <a:cubicBezTo>
                      <a:pt x="280421" y="274423"/>
                      <a:pt x="280848" y="276613"/>
                      <a:pt x="280848" y="278812"/>
                    </a:cubicBezTo>
                    <a:cubicBezTo>
                      <a:pt x="280857" y="285559"/>
                      <a:pt x="281525" y="292450"/>
                      <a:pt x="280457" y="299037"/>
                    </a:cubicBezTo>
                    <a:cubicBezTo>
                      <a:pt x="277982" y="314393"/>
                      <a:pt x="268617" y="324648"/>
                      <a:pt x="253751" y="328573"/>
                    </a:cubicBezTo>
                    <a:cubicBezTo>
                      <a:pt x="229422" y="335009"/>
                      <a:pt x="206455" y="331858"/>
                      <a:pt x="186052" y="316084"/>
                    </a:cubicBezTo>
                    <a:cubicBezTo>
                      <a:pt x="183836" y="314375"/>
                      <a:pt x="181824" y="312363"/>
                      <a:pt x="179892" y="310324"/>
                    </a:cubicBezTo>
                    <a:cubicBezTo>
                      <a:pt x="178085" y="308419"/>
                      <a:pt x="176501" y="306292"/>
                      <a:pt x="175183" y="304698"/>
                    </a:cubicBezTo>
                    <a:close/>
                    <a:moveTo>
                      <a:pt x="192159" y="194030"/>
                    </a:moveTo>
                    <a:cubicBezTo>
                      <a:pt x="203607" y="193603"/>
                      <a:pt x="213728" y="190746"/>
                      <a:pt x="221900" y="182743"/>
                    </a:cubicBezTo>
                    <a:cubicBezTo>
                      <a:pt x="231897" y="172959"/>
                      <a:pt x="231950" y="158049"/>
                      <a:pt x="221980" y="148186"/>
                    </a:cubicBezTo>
                    <a:cubicBezTo>
                      <a:pt x="207408" y="133774"/>
                      <a:pt x="180195" y="132785"/>
                      <a:pt x="164581" y="146112"/>
                    </a:cubicBezTo>
                    <a:cubicBezTo>
                      <a:pt x="152706" y="156242"/>
                      <a:pt x="152056" y="171749"/>
                      <a:pt x="163166" y="182698"/>
                    </a:cubicBezTo>
                    <a:cubicBezTo>
                      <a:pt x="171284" y="190701"/>
                      <a:pt x="181495" y="193478"/>
                      <a:pt x="192159" y="19403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6" name="Google Shape;576;p15"/>
              <p:cNvSpPr/>
              <p:nvPr/>
            </p:nvSpPr>
            <p:spPr>
              <a:xfrm>
                <a:off x="7497111" y="2386501"/>
                <a:ext cx="74191" cy="57315"/>
              </a:xfrm>
              <a:custGeom>
                <a:avLst/>
                <a:gdLst/>
                <a:ahLst/>
                <a:cxnLst/>
                <a:rect l="l" t="t" r="r" b="b"/>
                <a:pathLst>
                  <a:path w="74191" h="57315" extrusionOk="0">
                    <a:moveTo>
                      <a:pt x="36922" y="57315"/>
                    </a:moveTo>
                    <a:cubicBezTo>
                      <a:pt x="26267" y="56772"/>
                      <a:pt x="16047" y="53995"/>
                      <a:pt x="7929" y="45983"/>
                    </a:cubicBezTo>
                    <a:cubicBezTo>
                      <a:pt x="-3181" y="35025"/>
                      <a:pt x="-2531" y="19518"/>
                      <a:pt x="9344" y="9396"/>
                    </a:cubicBezTo>
                    <a:cubicBezTo>
                      <a:pt x="24958" y="-3930"/>
                      <a:pt x="52171" y="-2942"/>
                      <a:pt x="66744" y="11471"/>
                    </a:cubicBezTo>
                    <a:cubicBezTo>
                      <a:pt x="76714" y="21334"/>
                      <a:pt x="76660" y="36244"/>
                      <a:pt x="66663" y="46028"/>
                    </a:cubicBezTo>
                    <a:cubicBezTo>
                      <a:pt x="58492" y="54030"/>
                      <a:pt x="48370" y="56879"/>
                      <a:pt x="36922" y="5731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7" name="Google Shape;577;p15"/>
              <p:cNvSpPr/>
              <p:nvPr/>
            </p:nvSpPr>
            <p:spPr>
              <a:xfrm>
                <a:off x="7434751" y="2316471"/>
                <a:ext cx="284824" cy="233740"/>
              </a:xfrm>
              <a:custGeom>
                <a:avLst/>
                <a:gdLst/>
                <a:ahLst/>
                <a:cxnLst/>
                <a:rect l="l" t="t" r="r" b="b"/>
                <a:pathLst>
                  <a:path w="284824" h="233740" extrusionOk="0">
                    <a:moveTo>
                      <a:pt x="145287" y="233740"/>
                    </a:moveTo>
                    <a:cubicBezTo>
                      <a:pt x="144210" y="233740"/>
                      <a:pt x="143133" y="233687"/>
                      <a:pt x="142056" y="233589"/>
                    </a:cubicBezTo>
                    <a:cubicBezTo>
                      <a:pt x="133555" y="232779"/>
                      <a:pt x="126585" y="228853"/>
                      <a:pt x="122419" y="222524"/>
                    </a:cubicBezTo>
                    <a:cubicBezTo>
                      <a:pt x="116784" y="213969"/>
                      <a:pt x="117158" y="203607"/>
                      <a:pt x="117523" y="193593"/>
                    </a:cubicBezTo>
                    <a:cubicBezTo>
                      <a:pt x="117674" y="189489"/>
                      <a:pt x="117825" y="185287"/>
                      <a:pt x="117558" y="181219"/>
                    </a:cubicBezTo>
                    <a:cubicBezTo>
                      <a:pt x="108621" y="195702"/>
                      <a:pt x="91636" y="204845"/>
                      <a:pt x="74527" y="203795"/>
                    </a:cubicBezTo>
                    <a:cubicBezTo>
                      <a:pt x="68571" y="203438"/>
                      <a:pt x="64405" y="201756"/>
                      <a:pt x="61788" y="198640"/>
                    </a:cubicBezTo>
                    <a:cubicBezTo>
                      <a:pt x="58930" y="195239"/>
                      <a:pt x="58459" y="190629"/>
                      <a:pt x="58370" y="186560"/>
                    </a:cubicBezTo>
                    <a:cubicBezTo>
                      <a:pt x="58120" y="175273"/>
                      <a:pt x="61984" y="163576"/>
                      <a:pt x="69817" y="158537"/>
                    </a:cubicBezTo>
                    <a:cubicBezTo>
                      <a:pt x="67948" y="158600"/>
                      <a:pt x="66043" y="158769"/>
                      <a:pt x="64094" y="158947"/>
                    </a:cubicBezTo>
                    <a:cubicBezTo>
                      <a:pt x="61503" y="159178"/>
                      <a:pt x="58833" y="159445"/>
                      <a:pt x="56171" y="159383"/>
                    </a:cubicBezTo>
                    <a:cubicBezTo>
                      <a:pt x="48435" y="159276"/>
                      <a:pt x="39435" y="155537"/>
                      <a:pt x="37940" y="147579"/>
                    </a:cubicBezTo>
                    <a:cubicBezTo>
                      <a:pt x="37263" y="143982"/>
                      <a:pt x="38376" y="140084"/>
                      <a:pt x="40984" y="136496"/>
                    </a:cubicBezTo>
                    <a:cubicBezTo>
                      <a:pt x="33338" y="136185"/>
                      <a:pt x="26029" y="134894"/>
                      <a:pt x="19380" y="131386"/>
                    </a:cubicBezTo>
                    <a:cubicBezTo>
                      <a:pt x="7825" y="125298"/>
                      <a:pt x="36" y="112443"/>
                      <a:pt x="0" y="99384"/>
                    </a:cubicBezTo>
                    <a:cubicBezTo>
                      <a:pt x="-36" y="86325"/>
                      <a:pt x="7674" y="73417"/>
                      <a:pt x="19192" y="67266"/>
                    </a:cubicBezTo>
                    <a:cubicBezTo>
                      <a:pt x="27204" y="62985"/>
                      <a:pt x="37272" y="61445"/>
                      <a:pt x="49966" y="62539"/>
                    </a:cubicBezTo>
                    <a:cubicBezTo>
                      <a:pt x="57622" y="63198"/>
                      <a:pt x="63844" y="65361"/>
                      <a:pt x="68055" y="68655"/>
                    </a:cubicBezTo>
                    <a:cubicBezTo>
                      <a:pt x="67441" y="64818"/>
                      <a:pt x="67236" y="60964"/>
                      <a:pt x="67040" y="57367"/>
                    </a:cubicBezTo>
                    <a:cubicBezTo>
                      <a:pt x="66613" y="49436"/>
                      <a:pt x="67067" y="39786"/>
                      <a:pt x="74349" y="35602"/>
                    </a:cubicBezTo>
                    <a:cubicBezTo>
                      <a:pt x="80215" y="32228"/>
                      <a:pt x="87773" y="34721"/>
                      <a:pt x="92206" y="38932"/>
                    </a:cubicBezTo>
                    <a:cubicBezTo>
                      <a:pt x="94850" y="41442"/>
                      <a:pt x="96772" y="44513"/>
                      <a:pt x="98339" y="47673"/>
                    </a:cubicBezTo>
                    <a:cubicBezTo>
                      <a:pt x="99229" y="24315"/>
                      <a:pt x="105167" y="10980"/>
                      <a:pt x="116036" y="7998"/>
                    </a:cubicBezTo>
                    <a:cubicBezTo>
                      <a:pt x="130386" y="4063"/>
                      <a:pt x="147994" y="19882"/>
                      <a:pt x="153700" y="27457"/>
                    </a:cubicBezTo>
                    <a:cubicBezTo>
                      <a:pt x="153958" y="27048"/>
                      <a:pt x="154207" y="26603"/>
                      <a:pt x="154456" y="26157"/>
                    </a:cubicBezTo>
                    <a:cubicBezTo>
                      <a:pt x="155106" y="25000"/>
                      <a:pt x="155783" y="23807"/>
                      <a:pt x="156700" y="22881"/>
                    </a:cubicBezTo>
                    <a:cubicBezTo>
                      <a:pt x="158747" y="20808"/>
                      <a:pt x="161346" y="18920"/>
                      <a:pt x="164658" y="17104"/>
                    </a:cubicBezTo>
                    <a:cubicBezTo>
                      <a:pt x="181554" y="7855"/>
                      <a:pt x="200622" y="2078"/>
                      <a:pt x="219814" y="378"/>
                    </a:cubicBezTo>
                    <a:cubicBezTo>
                      <a:pt x="236095" y="-1065"/>
                      <a:pt x="248042" y="1615"/>
                      <a:pt x="256312" y="8568"/>
                    </a:cubicBezTo>
                    <a:cubicBezTo>
                      <a:pt x="265035" y="15894"/>
                      <a:pt x="269549" y="28365"/>
                      <a:pt x="268383" y="41932"/>
                    </a:cubicBezTo>
                    <a:cubicBezTo>
                      <a:pt x="267341" y="54065"/>
                      <a:pt x="262267" y="65379"/>
                      <a:pt x="256926" y="75785"/>
                    </a:cubicBezTo>
                    <a:cubicBezTo>
                      <a:pt x="255421" y="78723"/>
                      <a:pt x="253481" y="82141"/>
                      <a:pt x="251122" y="85551"/>
                    </a:cubicBezTo>
                    <a:cubicBezTo>
                      <a:pt x="262828" y="85631"/>
                      <a:pt x="275041" y="87856"/>
                      <a:pt x="281210" y="97551"/>
                    </a:cubicBezTo>
                    <a:cubicBezTo>
                      <a:pt x="285207" y="103826"/>
                      <a:pt x="285893" y="112301"/>
                      <a:pt x="283249" y="122725"/>
                    </a:cubicBezTo>
                    <a:cubicBezTo>
                      <a:pt x="277827" y="144099"/>
                      <a:pt x="262846" y="162837"/>
                      <a:pt x="243181" y="172825"/>
                    </a:cubicBezTo>
                    <a:cubicBezTo>
                      <a:pt x="224354" y="182394"/>
                      <a:pt x="201592" y="183774"/>
                      <a:pt x="181723" y="176644"/>
                    </a:cubicBezTo>
                    <a:cubicBezTo>
                      <a:pt x="184696" y="195818"/>
                      <a:pt x="180441" y="212856"/>
                      <a:pt x="169883" y="223708"/>
                    </a:cubicBezTo>
                    <a:cubicBezTo>
                      <a:pt x="163732" y="230028"/>
                      <a:pt x="154545" y="233722"/>
                      <a:pt x="145296" y="233722"/>
                    </a:cubicBezTo>
                    <a:close/>
                    <a:moveTo>
                      <a:pt x="118564" y="174436"/>
                    </a:moveTo>
                    <a:cubicBezTo>
                      <a:pt x="118635" y="174436"/>
                      <a:pt x="118707" y="174436"/>
                      <a:pt x="118778" y="174454"/>
                    </a:cubicBezTo>
                    <a:cubicBezTo>
                      <a:pt x="119463" y="174543"/>
                      <a:pt x="120015" y="175077"/>
                      <a:pt x="120131" y="175762"/>
                    </a:cubicBezTo>
                    <a:cubicBezTo>
                      <a:pt x="121137" y="181620"/>
                      <a:pt x="120914" y="187771"/>
                      <a:pt x="120701" y="193709"/>
                    </a:cubicBezTo>
                    <a:cubicBezTo>
                      <a:pt x="120336" y="203670"/>
                      <a:pt x="119997" y="213070"/>
                      <a:pt x="125080" y="220779"/>
                    </a:cubicBezTo>
                    <a:cubicBezTo>
                      <a:pt x="128712" y="226289"/>
                      <a:pt x="134846" y="229716"/>
                      <a:pt x="142368" y="230429"/>
                    </a:cubicBezTo>
                    <a:cubicBezTo>
                      <a:pt x="151688" y="231301"/>
                      <a:pt x="161391" y="227900"/>
                      <a:pt x="167605" y="221518"/>
                    </a:cubicBezTo>
                    <a:cubicBezTo>
                      <a:pt x="177788" y="211058"/>
                      <a:pt x="181714" y="193477"/>
                      <a:pt x="178126" y="174498"/>
                    </a:cubicBezTo>
                    <a:cubicBezTo>
                      <a:pt x="178020" y="173928"/>
                      <a:pt x="178233" y="173341"/>
                      <a:pt x="178678" y="172976"/>
                    </a:cubicBezTo>
                    <a:cubicBezTo>
                      <a:pt x="179124" y="172611"/>
                      <a:pt x="179738" y="172513"/>
                      <a:pt x="180281" y="172736"/>
                    </a:cubicBezTo>
                    <a:cubicBezTo>
                      <a:pt x="199909" y="180623"/>
                      <a:pt x="222885" y="179608"/>
                      <a:pt x="241748" y="170030"/>
                    </a:cubicBezTo>
                    <a:cubicBezTo>
                      <a:pt x="260602" y="160451"/>
                      <a:pt x="274970" y="142487"/>
                      <a:pt x="280169" y="121977"/>
                    </a:cubicBezTo>
                    <a:cubicBezTo>
                      <a:pt x="282590" y="112434"/>
                      <a:pt x="282038" y="104796"/>
                      <a:pt x="278531" y="99286"/>
                    </a:cubicBezTo>
                    <a:cubicBezTo>
                      <a:pt x="272745" y="90189"/>
                      <a:pt x="260763" y="88550"/>
                      <a:pt x="248781" y="88764"/>
                    </a:cubicBezTo>
                    <a:cubicBezTo>
                      <a:pt x="242202" y="97177"/>
                      <a:pt x="233069" y="104450"/>
                      <a:pt x="221799" y="102553"/>
                    </a:cubicBezTo>
                    <a:cubicBezTo>
                      <a:pt x="221069" y="102429"/>
                      <a:pt x="220526" y="101815"/>
                      <a:pt x="220482" y="101084"/>
                    </a:cubicBezTo>
                    <a:cubicBezTo>
                      <a:pt x="220304" y="98093"/>
                      <a:pt x="221247" y="95423"/>
                      <a:pt x="223277" y="93153"/>
                    </a:cubicBezTo>
                    <a:cubicBezTo>
                      <a:pt x="228707" y="87073"/>
                      <a:pt x="239950" y="85996"/>
                      <a:pt x="243262" y="85809"/>
                    </a:cubicBezTo>
                    <a:cubicBezTo>
                      <a:pt x="244543" y="85738"/>
                      <a:pt x="245852" y="85675"/>
                      <a:pt x="247178" y="85640"/>
                    </a:cubicBezTo>
                    <a:cubicBezTo>
                      <a:pt x="250045" y="81776"/>
                      <a:pt x="252368" y="77735"/>
                      <a:pt x="254086" y="74388"/>
                    </a:cubicBezTo>
                    <a:cubicBezTo>
                      <a:pt x="259276" y="64258"/>
                      <a:pt x="264208" y="53290"/>
                      <a:pt x="265205" y="41700"/>
                    </a:cubicBezTo>
                    <a:cubicBezTo>
                      <a:pt x="266282" y="29157"/>
                      <a:pt x="262187" y="17701"/>
                      <a:pt x="254255" y="11033"/>
                    </a:cubicBezTo>
                    <a:cubicBezTo>
                      <a:pt x="246662" y="4660"/>
                      <a:pt x="235481" y="2211"/>
                      <a:pt x="220081" y="3573"/>
                    </a:cubicBezTo>
                    <a:cubicBezTo>
                      <a:pt x="201325" y="5229"/>
                      <a:pt x="182684" y="10882"/>
                      <a:pt x="166171" y="19917"/>
                    </a:cubicBezTo>
                    <a:cubicBezTo>
                      <a:pt x="163136" y="21582"/>
                      <a:pt x="160777" y="23291"/>
                      <a:pt x="158943" y="25134"/>
                    </a:cubicBezTo>
                    <a:cubicBezTo>
                      <a:pt x="158329" y="25757"/>
                      <a:pt x="157759" y="26772"/>
                      <a:pt x="157207" y="27742"/>
                    </a:cubicBezTo>
                    <a:cubicBezTo>
                      <a:pt x="156450" y="29086"/>
                      <a:pt x="155667" y="30475"/>
                      <a:pt x="154519" y="31356"/>
                    </a:cubicBezTo>
                    <a:cubicBezTo>
                      <a:pt x="154154" y="31632"/>
                      <a:pt x="153691" y="31739"/>
                      <a:pt x="153246" y="31659"/>
                    </a:cubicBezTo>
                    <a:cubicBezTo>
                      <a:pt x="152801" y="31570"/>
                      <a:pt x="152409" y="31294"/>
                      <a:pt x="152178" y="30902"/>
                    </a:cubicBezTo>
                    <a:cubicBezTo>
                      <a:pt x="148457" y="24573"/>
                      <a:pt x="129994" y="7464"/>
                      <a:pt x="116855" y="11078"/>
                    </a:cubicBezTo>
                    <a:cubicBezTo>
                      <a:pt x="106600" y="13900"/>
                      <a:pt x="101241" y="29104"/>
                      <a:pt x="101375" y="55062"/>
                    </a:cubicBezTo>
                    <a:cubicBezTo>
                      <a:pt x="101375" y="55827"/>
                      <a:pt x="100841" y="56477"/>
                      <a:pt x="100093" y="56629"/>
                    </a:cubicBezTo>
                    <a:cubicBezTo>
                      <a:pt x="99345" y="56780"/>
                      <a:pt x="98597" y="56370"/>
                      <a:pt x="98312" y="55667"/>
                    </a:cubicBezTo>
                    <a:cubicBezTo>
                      <a:pt x="96309" y="50709"/>
                      <a:pt x="94039" y="45092"/>
                      <a:pt x="89998" y="41255"/>
                    </a:cubicBezTo>
                    <a:cubicBezTo>
                      <a:pt x="86419" y="37863"/>
                      <a:pt x="80428" y="35772"/>
                      <a:pt x="75906" y="38371"/>
                    </a:cubicBezTo>
                    <a:cubicBezTo>
                      <a:pt x="70129" y="41691"/>
                      <a:pt x="69817" y="50184"/>
                      <a:pt x="70191" y="57216"/>
                    </a:cubicBezTo>
                    <a:cubicBezTo>
                      <a:pt x="70485" y="62762"/>
                      <a:pt x="70788" y="68468"/>
                      <a:pt x="72426" y="73756"/>
                    </a:cubicBezTo>
                    <a:cubicBezTo>
                      <a:pt x="73058" y="74913"/>
                      <a:pt x="73512" y="76141"/>
                      <a:pt x="73797" y="77432"/>
                    </a:cubicBezTo>
                    <a:cubicBezTo>
                      <a:pt x="73966" y="78225"/>
                      <a:pt x="73512" y="79026"/>
                      <a:pt x="72746" y="79275"/>
                    </a:cubicBezTo>
                    <a:cubicBezTo>
                      <a:pt x="71972" y="79542"/>
                      <a:pt x="71135" y="79159"/>
                      <a:pt x="70797" y="78420"/>
                    </a:cubicBezTo>
                    <a:cubicBezTo>
                      <a:pt x="70289" y="77281"/>
                      <a:pt x="69853" y="76124"/>
                      <a:pt x="69479" y="74940"/>
                    </a:cubicBezTo>
                    <a:cubicBezTo>
                      <a:pt x="65304" y="67658"/>
                      <a:pt x="53545" y="66047"/>
                      <a:pt x="49664" y="65709"/>
                    </a:cubicBezTo>
                    <a:cubicBezTo>
                      <a:pt x="37593" y="64658"/>
                      <a:pt x="28112" y="66091"/>
                      <a:pt x="20661" y="70070"/>
                    </a:cubicBezTo>
                    <a:cubicBezTo>
                      <a:pt x="10148" y="75688"/>
                      <a:pt x="3116" y="87465"/>
                      <a:pt x="3151" y="99375"/>
                    </a:cubicBezTo>
                    <a:cubicBezTo>
                      <a:pt x="3187" y="111295"/>
                      <a:pt x="10291" y="123027"/>
                      <a:pt x="20839" y="128582"/>
                    </a:cubicBezTo>
                    <a:cubicBezTo>
                      <a:pt x="27712" y="132197"/>
                      <a:pt x="35483" y="133282"/>
                      <a:pt x="43682" y="133398"/>
                    </a:cubicBezTo>
                    <a:cubicBezTo>
                      <a:pt x="44278" y="132829"/>
                      <a:pt x="44901" y="132277"/>
                      <a:pt x="45578" y="131734"/>
                    </a:cubicBezTo>
                    <a:cubicBezTo>
                      <a:pt x="52770" y="125956"/>
                      <a:pt x="62171" y="122885"/>
                      <a:pt x="71384" y="123348"/>
                    </a:cubicBezTo>
                    <a:cubicBezTo>
                      <a:pt x="72230" y="123393"/>
                      <a:pt x="72889" y="124078"/>
                      <a:pt x="72898" y="124924"/>
                    </a:cubicBezTo>
                    <a:cubicBezTo>
                      <a:pt x="72933" y="132588"/>
                      <a:pt x="64005" y="135793"/>
                      <a:pt x="55646" y="136247"/>
                    </a:cubicBezTo>
                    <a:cubicBezTo>
                      <a:pt x="52067" y="136443"/>
                      <a:pt x="48631" y="136550"/>
                      <a:pt x="45026" y="136585"/>
                    </a:cubicBezTo>
                    <a:cubicBezTo>
                      <a:pt x="42782" y="139016"/>
                      <a:pt x="40254" y="142808"/>
                      <a:pt x="41038" y="146992"/>
                    </a:cubicBezTo>
                    <a:cubicBezTo>
                      <a:pt x="42150" y="152929"/>
                      <a:pt x="49503" y="156125"/>
                      <a:pt x="56198" y="156214"/>
                    </a:cubicBezTo>
                    <a:cubicBezTo>
                      <a:pt x="58681" y="156249"/>
                      <a:pt x="61289" y="156009"/>
                      <a:pt x="63800" y="155787"/>
                    </a:cubicBezTo>
                    <a:cubicBezTo>
                      <a:pt x="68420" y="155368"/>
                      <a:pt x="73182" y="154950"/>
                      <a:pt x="77865" y="156063"/>
                    </a:cubicBezTo>
                    <a:cubicBezTo>
                      <a:pt x="78630" y="156249"/>
                      <a:pt x="79138" y="156953"/>
                      <a:pt x="79075" y="157736"/>
                    </a:cubicBezTo>
                    <a:cubicBezTo>
                      <a:pt x="79013" y="158519"/>
                      <a:pt x="78390" y="159133"/>
                      <a:pt x="77607" y="159187"/>
                    </a:cubicBezTo>
                    <a:cubicBezTo>
                      <a:pt x="66791" y="159961"/>
                      <a:pt x="61254" y="173831"/>
                      <a:pt x="61530" y="186489"/>
                    </a:cubicBezTo>
                    <a:cubicBezTo>
                      <a:pt x="61610" y="190005"/>
                      <a:pt x="61984" y="193949"/>
                      <a:pt x="64209" y="196593"/>
                    </a:cubicBezTo>
                    <a:cubicBezTo>
                      <a:pt x="66203" y="198969"/>
                      <a:pt x="69737" y="200322"/>
                      <a:pt x="74705" y="200616"/>
                    </a:cubicBezTo>
                    <a:cubicBezTo>
                      <a:pt x="92232" y="201622"/>
                      <a:pt x="109680" y="191261"/>
                      <a:pt x="117113" y="175344"/>
                    </a:cubicBezTo>
                    <a:cubicBezTo>
                      <a:pt x="117380" y="174783"/>
                      <a:pt x="117941" y="174427"/>
                      <a:pt x="118555" y="174427"/>
                    </a:cubicBezTo>
                    <a:close/>
                    <a:moveTo>
                      <a:pt x="69524" y="126473"/>
                    </a:moveTo>
                    <a:cubicBezTo>
                      <a:pt x="62100" y="126499"/>
                      <a:pt x="54658" y="128956"/>
                      <a:pt x="48684" y="133354"/>
                    </a:cubicBezTo>
                    <a:cubicBezTo>
                      <a:pt x="50928" y="133292"/>
                      <a:pt x="53207" y="133194"/>
                      <a:pt x="55494" y="133069"/>
                    </a:cubicBezTo>
                    <a:cubicBezTo>
                      <a:pt x="61423" y="132749"/>
                      <a:pt x="68242" y="130817"/>
                      <a:pt x="69524" y="126473"/>
                    </a:cubicBezTo>
                    <a:close/>
                    <a:moveTo>
                      <a:pt x="223677" y="99589"/>
                    </a:moveTo>
                    <a:cubicBezTo>
                      <a:pt x="232001" y="100381"/>
                      <a:pt x="239069" y="95298"/>
                      <a:pt x="244570" y="88898"/>
                    </a:cubicBezTo>
                    <a:cubicBezTo>
                      <a:pt x="244196" y="88916"/>
                      <a:pt x="243822" y="88933"/>
                      <a:pt x="243448" y="88960"/>
                    </a:cubicBezTo>
                    <a:cubicBezTo>
                      <a:pt x="237244" y="89307"/>
                      <a:pt x="229321" y="91141"/>
                      <a:pt x="225654" y="95254"/>
                    </a:cubicBezTo>
                    <a:cubicBezTo>
                      <a:pt x="224487" y="96562"/>
                      <a:pt x="223838" y="97987"/>
                      <a:pt x="223677" y="995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78" name="Google Shape;578;p15"/>
            <p:cNvGrpSpPr/>
            <p:nvPr/>
          </p:nvGrpSpPr>
          <p:grpSpPr>
            <a:xfrm rot="10800000">
              <a:off x="8642115" y="539496"/>
              <a:ext cx="433747" cy="949342"/>
              <a:chOff x="7758834" y="2104435"/>
              <a:chExt cx="209641" cy="458819"/>
            </a:xfrm>
          </p:grpSpPr>
          <p:sp>
            <p:nvSpPr>
              <p:cNvPr id="579" name="Google Shape;579;p15"/>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0" name="Google Shape;580;p15"/>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1" name="Google Shape;581;p15"/>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2" name="Google Shape;582;p15"/>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3" name="Google Shape;583;p15"/>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84" name="Google Shape;584;p15"/>
            <p:cNvGrpSpPr/>
            <p:nvPr/>
          </p:nvGrpSpPr>
          <p:grpSpPr>
            <a:xfrm>
              <a:off x="8072186" y="-158168"/>
              <a:ext cx="717186" cy="697660"/>
              <a:chOff x="7382716" y="1724976"/>
              <a:chExt cx="306765" cy="298413"/>
            </a:xfrm>
          </p:grpSpPr>
          <p:sp>
            <p:nvSpPr>
              <p:cNvPr id="585" name="Google Shape;585;p15"/>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6" name="Google Shape;586;p15"/>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87" name="Google Shape;587;p15"/>
            <p:cNvGrpSpPr/>
            <p:nvPr/>
          </p:nvGrpSpPr>
          <p:grpSpPr>
            <a:xfrm>
              <a:off x="8131349" y="4173495"/>
              <a:ext cx="1079489" cy="1029555"/>
              <a:chOff x="7838386" y="3880822"/>
              <a:chExt cx="1425444" cy="1359508"/>
            </a:xfrm>
          </p:grpSpPr>
          <p:grpSp>
            <p:nvGrpSpPr>
              <p:cNvPr id="588" name="Google Shape;588;p15"/>
              <p:cNvGrpSpPr/>
              <p:nvPr/>
            </p:nvGrpSpPr>
            <p:grpSpPr>
              <a:xfrm>
                <a:off x="8364129" y="3880822"/>
                <a:ext cx="899700" cy="1284346"/>
                <a:chOff x="6973964" y="2420079"/>
                <a:chExt cx="528800" cy="754876"/>
              </a:xfrm>
            </p:grpSpPr>
            <p:sp>
              <p:nvSpPr>
                <p:cNvPr id="589" name="Google Shape;589;p15"/>
                <p:cNvSpPr/>
                <p:nvPr/>
              </p:nvSpPr>
              <p:spPr>
                <a:xfrm>
                  <a:off x="6973964" y="2420079"/>
                  <a:ext cx="452046" cy="431224"/>
                </a:xfrm>
                <a:custGeom>
                  <a:avLst/>
                  <a:gdLst/>
                  <a:ahLst/>
                  <a:cxnLst/>
                  <a:rect l="l" t="t" r="r" b="b"/>
                  <a:pathLst>
                    <a:path w="239178" h="228161" extrusionOk="0">
                      <a:moveTo>
                        <a:pt x="110956" y="621"/>
                      </a:moveTo>
                      <a:cubicBezTo>
                        <a:pt x="146724" y="-2646"/>
                        <a:pt x="178477" y="6888"/>
                        <a:pt x="204897" y="31484"/>
                      </a:cubicBezTo>
                      <a:cubicBezTo>
                        <a:pt x="228104" y="53080"/>
                        <a:pt x="239695" y="80204"/>
                        <a:pt x="239160" y="111992"/>
                      </a:cubicBezTo>
                      <a:cubicBezTo>
                        <a:pt x="238626" y="143986"/>
                        <a:pt x="225923" y="170887"/>
                        <a:pt x="203126" y="193061"/>
                      </a:cubicBezTo>
                      <a:cubicBezTo>
                        <a:pt x="163878" y="231233"/>
                        <a:pt x="103701" y="239129"/>
                        <a:pt x="55862" y="212521"/>
                      </a:cubicBezTo>
                      <a:cubicBezTo>
                        <a:pt x="11335" y="187756"/>
                        <a:pt x="-10528" y="134683"/>
                        <a:pt x="4952" y="86186"/>
                      </a:cubicBezTo>
                      <a:cubicBezTo>
                        <a:pt x="20317" y="38053"/>
                        <a:pt x="55114" y="11624"/>
                        <a:pt x="103505" y="1387"/>
                      </a:cubicBezTo>
                      <a:cubicBezTo>
                        <a:pt x="105988" y="1137"/>
                        <a:pt x="108472" y="861"/>
                        <a:pt x="110956" y="639"/>
                      </a:cubicBezTo>
                      <a:close/>
                      <a:moveTo>
                        <a:pt x="89832" y="118072"/>
                      </a:moveTo>
                      <a:cubicBezTo>
                        <a:pt x="94354" y="135226"/>
                        <a:pt x="110974" y="147066"/>
                        <a:pt x="127611" y="144983"/>
                      </a:cubicBezTo>
                      <a:cubicBezTo>
                        <a:pt x="143394" y="143006"/>
                        <a:pt x="153275" y="130063"/>
                        <a:pt x="151050" y="114289"/>
                      </a:cubicBezTo>
                      <a:cubicBezTo>
                        <a:pt x="148459" y="95978"/>
                        <a:pt x="129534" y="81886"/>
                        <a:pt x="111428" y="84788"/>
                      </a:cubicBezTo>
                      <a:cubicBezTo>
                        <a:pt x="95404" y="87352"/>
                        <a:pt x="85692" y="102334"/>
                        <a:pt x="89841" y="11807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0" name="Google Shape;590;p15"/>
                <p:cNvSpPr/>
                <p:nvPr/>
              </p:nvSpPr>
              <p:spPr>
                <a:xfrm>
                  <a:off x="7027601" y="2852302"/>
                  <a:ext cx="292820" cy="188131"/>
                </a:xfrm>
                <a:custGeom>
                  <a:avLst/>
                  <a:gdLst/>
                  <a:ahLst/>
                  <a:cxnLst/>
                  <a:rect l="l" t="t" r="r" b="b"/>
                  <a:pathLst>
                    <a:path w="154931" h="99540" extrusionOk="0">
                      <a:moveTo>
                        <a:pt x="254" y="9684"/>
                      </a:moveTo>
                      <a:cubicBezTo>
                        <a:pt x="1019" y="10904"/>
                        <a:pt x="2239" y="13200"/>
                        <a:pt x="3779" y="15257"/>
                      </a:cubicBezTo>
                      <a:cubicBezTo>
                        <a:pt x="10455" y="24186"/>
                        <a:pt x="19152" y="31013"/>
                        <a:pt x="27769" y="37903"/>
                      </a:cubicBezTo>
                      <a:cubicBezTo>
                        <a:pt x="54270" y="59108"/>
                        <a:pt x="83664" y="75024"/>
                        <a:pt x="115657" y="86320"/>
                      </a:cubicBezTo>
                      <a:cubicBezTo>
                        <a:pt x="124862" y="89570"/>
                        <a:pt x="133737" y="93744"/>
                        <a:pt x="142782" y="97439"/>
                      </a:cubicBezTo>
                      <a:cubicBezTo>
                        <a:pt x="144874" y="98294"/>
                        <a:pt x="147019" y="99282"/>
                        <a:pt x="149218" y="99513"/>
                      </a:cubicBezTo>
                      <a:cubicBezTo>
                        <a:pt x="150758" y="99673"/>
                        <a:pt x="153179" y="99121"/>
                        <a:pt x="153864" y="98044"/>
                      </a:cubicBezTo>
                      <a:cubicBezTo>
                        <a:pt x="154817" y="96540"/>
                        <a:pt x="155298" y="93887"/>
                        <a:pt x="154603" y="92347"/>
                      </a:cubicBezTo>
                      <a:cubicBezTo>
                        <a:pt x="152957" y="88688"/>
                        <a:pt x="150713" y="85234"/>
                        <a:pt x="148327" y="81976"/>
                      </a:cubicBezTo>
                      <a:cubicBezTo>
                        <a:pt x="141624" y="72834"/>
                        <a:pt x="133052" y="65517"/>
                        <a:pt x="124301" y="58449"/>
                      </a:cubicBezTo>
                      <a:cubicBezTo>
                        <a:pt x="94907" y="34680"/>
                        <a:pt x="62700" y="15907"/>
                        <a:pt x="26683" y="4058"/>
                      </a:cubicBezTo>
                      <a:cubicBezTo>
                        <a:pt x="20799" y="2126"/>
                        <a:pt x="14612" y="853"/>
                        <a:pt x="8461" y="79"/>
                      </a:cubicBezTo>
                      <a:cubicBezTo>
                        <a:pt x="2808" y="-642"/>
                        <a:pt x="-1028" y="3640"/>
                        <a:pt x="245" y="9684"/>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1" name="Google Shape;591;p15"/>
                <p:cNvSpPr/>
                <p:nvPr/>
              </p:nvSpPr>
              <p:spPr>
                <a:xfrm>
                  <a:off x="7387284" y="2737615"/>
                  <a:ext cx="115481" cy="258892"/>
                </a:xfrm>
                <a:custGeom>
                  <a:avLst/>
                  <a:gdLst/>
                  <a:ahLst/>
                  <a:cxnLst/>
                  <a:rect l="l" t="t" r="r" b="b"/>
                  <a:pathLst>
                    <a:path w="61101" h="136980" extrusionOk="0">
                      <a:moveTo>
                        <a:pt x="59930" y="16863"/>
                      </a:moveTo>
                      <a:cubicBezTo>
                        <a:pt x="59137" y="14050"/>
                        <a:pt x="58265" y="9964"/>
                        <a:pt x="56823" y="6083"/>
                      </a:cubicBezTo>
                      <a:cubicBezTo>
                        <a:pt x="54393" y="-469"/>
                        <a:pt x="48909" y="-2018"/>
                        <a:pt x="43879" y="2860"/>
                      </a:cubicBezTo>
                      <a:cubicBezTo>
                        <a:pt x="39295" y="7311"/>
                        <a:pt x="34755" y="12180"/>
                        <a:pt x="31604" y="17673"/>
                      </a:cubicBezTo>
                      <a:cubicBezTo>
                        <a:pt x="14156" y="48082"/>
                        <a:pt x="3047" y="80654"/>
                        <a:pt x="145" y="115754"/>
                      </a:cubicBezTo>
                      <a:cubicBezTo>
                        <a:pt x="-238" y="120374"/>
                        <a:pt x="198" y="125118"/>
                        <a:pt x="759" y="129747"/>
                      </a:cubicBezTo>
                      <a:cubicBezTo>
                        <a:pt x="1569" y="136504"/>
                        <a:pt x="8512" y="139166"/>
                        <a:pt x="13756" y="134964"/>
                      </a:cubicBezTo>
                      <a:cubicBezTo>
                        <a:pt x="45268" y="109709"/>
                        <a:pt x="59467" y="76122"/>
                        <a:pt x="61042" y="36491"/>
                      </a:cubicBezTo>
                      <a:cubicBezTo>
                        <a:pt x="61158" y="33687"/>
                        <a:pt x="61096" y="30874"/>
                        <a:pt x="60935" y="28070"/>
                      </a:cubicBezTo>
                      <a:cubicBezTo>
                        <a:pt x="60740" y="24750"/>
                        <a:pt x="60348" y="21439"/>
                        <a:pt x="59930" y="1686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2" name="Google Shape;592;p15"/>
                <p:cNvSpPr/>
                <p:nvPr/>
              </p:nvSpPr>
              <p:spPr>
                <a:xfrm>
                  <a:off x="7301919" y="2839444"/>
                  <a:ext cx="64606" cy="335511"/>
                </a:xfrm>
                <a:custGeom>
                  <a:avLst/>
                  <a:gdLst/>
                  <a:ahLst/>
                  <a:cxnLst/>
                  <a:rect l="l" t="t" r="r" b="b"/>
                  <a:pathLst>
                    <a:path w="34183" h="177519" extrusionOk="0">
                      <a:moveTo>
                        <a:pt x="29105" y="79648"/>
                      </a:moveTo>
                      <a:cubicBezTo>
                        <a:pt x="26185" y="59805"/>
                        <a:pt x="20657" y="40613"/>
                        <a:pt x="14826" y="21492"/>
                      </a:cubicBezTo>
                      <a:cubicBezTo>
                        <a:pt x="13126" y="15919"/>
                        <a:pt x="11693" y="10267"/>
                        <a:pt x="9966" y="4712"/>
                      </a:cubicBezTo>
                      <a:cubicBezTo>
                        <a:pt x="8755" y="831"/>
                        <a:pt x="6316" y="-665"/>
                        <a:pt x="3342" y="270"/>
                      </a:cubicBezTo>
                      <a:cubicBezTo>
                        <a:pt x="458" y="1178"/>
                        <a:pt x="-664" y="4071"/>
                        <a:pt x="387" y="7765"/>
                      </a:cubicBezTo>
                      <a:cubicBezTo>
                        <a:pt x="4767" y="23067"/>
                        <a:pt x="9414" y="38290"/>
                        <a:pt x="13437" y="53690"/>
                      </a:cubicBezTo>
                      <a:cubicBezTo>
                        <a:pt x="18209" y="71948"/>
                        <a:pt x="21030" y="90562"/>
                        <a:pt x="22508" y="109398"/>
                      </a:cubicBezTo>
                      <a:cubicBezTo>
                        <a:pt x="24110" y="129756"/>
                        <a:pt x="24396" y="150115"/>
                        <a:pt x="23532" y="170509"/>
                      </a:cubicBezTo>
                      <a:cubicBezTo>
                        <a:pt x="23505" y="171230"/>
                        <a:pt x="23488" y="171978"/>
                        <a:pt x="23594" y="172690"/>
                      </a:cubicBezTo>
                      <a:cubicBezTo>
                        <a:pt x="24048" y="175744"/>
                        <a:pt x="26096" y="177631"/>
                        <a:pt x="28748" y="177515"/>
                      </a:cubicBezTo>
                      <a:cubicBezTo>
                        <a:pt x="31535" y="177399"/>
                        <a:pt x="33422" y="175539"/>
                        <a:pt x="33556" y="172388"/>
                      </a:cubicBezTo>
                      <a:cubicBezTo>
                        <a:pt x="33840" y="165738"/>
                        <a:pt x="34099" y="159079"/>
                        <a:pt x="34161" y="152430"/>
                      </a:cubicBezTo>
                      <a:cubicBezTo>
                        <a:pt x="34392" y="128039"/>
                        <a:pt x="32870" y="103763"/>
                        <a:pt x="29096" y="7965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3" name="Google Shape;593;p15"/>
                <p:cNvSpPr/>
                <p:nvPr/>
              </p:nvSpPr>
              <p:spPr>
                <a:xfrm>
                  <a:off x="7141890" y="2579551"/>
                  <a:ext cx="118100" cy="114933"/>
                </a:xfrm>
                <a:custGeom>
                  <a:avLst/>
                  <a:gdLst/>
                  <a:ahLst/>
                  <a:cxnLst/>
                  <a:rect l="l" t="t" r="r" b="b"/>
                  <a:pathLst>
                    <a:path w="62487" h="60811" extrusionOk="0">
                      <a:moveTo>
                        <a:pt x="62176" y="29881"/>
                      </a:moveTo>
                      <a:cubicBezTo>
                        <a:pt x="64401" y="45655"/>
                        <a:pt x="54520" y="58599"/>
                        <a:pt x="38737" y="60575"/>
                      </a:cubicBezTo>
                      <a:cubicBezTo>
                        <a:pt x="22100" y="62657"/>
                        <a:pt x="5471" y="50818"/>
                        <a:pt x="958" y="33664"/>
                      </a:cubicBezTo>
                      <a:cubicBezTo>
                        <a:pt x="-3191" y="17926"/>
                        <a:pt x="6530" y="2944"/>
                        <a:pt x="22545" y="380"/>
                      </a:cubicBezTo>
                      <a:cubicBezTo>
                        <a:pt x="40651" y="-2522"/>
                        <a:pt x="59585" y="11570"/>
                        <a:pt x="62167" y="29881"/>
                      </a:cubicBezTo>
                      <a:close/>
                      <a:moveTo>
                        <a:pt x="27103" y="25955"/>
                      </a:moveTo>
                      <a:cubicBezTo>
                        <a:pt x="27645" y="29587"/>
                        <a:pt x="31304" y="32881"/>
                        <a:pt x="34295" y="32445"/>
                      </a:cubicBezTo>
                      <a:cubicBezTo>
                        <a:pt x="37161" y="32026"/>
                        <a:pt x="38897" y="29374"/>
                        <a:pt x="38425" y="26160"/>
                      </a:cubicBezTo>
                      <a:cubicBezTo>
                        <a:pt x="37847" y="22252"/>
                        <a:pt x="34838" y="19662"/>
                        <a:pt x="31429" y="20124"/>
                      </a:cubicBezTo>
                      <a:cubicBezTo>
                        <a:pt x="28571" y="20516"/>
                        <a:pt x="26666" y="23080"/>
                        <a:pt x="27103" y="25955"/>
                      </a:cubicBezTo>
                      <a:close/>
                      <a:moveTo>
                        <a:pt x="47621" y="47729"/>
                      </a:moveTo>
                      <a:cubicBezTo>
                        <a:pt x="50915" y="47097"/>
                        <a:pt x="52900" y="44418"/>
                        <a:pt x="52259" y="41462"/>
                      </a:cubicBezTo>
                      <a:cubicBezTo>
                        <a:pt x="51600" y="38418"/>
                        <a:pt x="48494" y="36388"/>
                        <a:pt x="45405" y="36985"/>
                      </a:cubicBezTo>
                      <a:cubicBezTo>
                        <a:pt x="42244" y="37599"/>
                        <a:pt x="40482" y="40261"/>
                        <a:pt x="41132" y="43465"/>
                      </a:cubicBezTo>
                      <a:cubicBezTo>
                        <a:pt x="41781" y="46670"/>
                        <a:pt x="44346" y="48352"/>
                        <a:pt x="47621" y="47720"/>
                      </a:cubicBezTo>
                      <a:close/>
                      <a:moveTo>
                        <a:pt x="24289" y="45486"/>
                      </a:moveTo>
                      <a:cubicBezTo>
                        <a:pt x="27005" y="45068"/>
                        <a:pt x="28740" y="42637"/>
                        <a:pt x="28322" y="39833"/>
                      </a:cubicBezTo>
                      <a:cubicBezTo>
                        <a:pt x="27814" y="36450"/>
                        <a:pt x="24637" y="33807"/>
                        <a:pt x="21628" y="34252"/>
                      </a:cubicBezTo>
                      <a:cubicBezTo>
                        <a:pt x="18930" y="34652"/>
                        <a:pt x="17097" y="37181"/>
                        <a:pt x="17542" y="39887"/>
                      </a:cubicBezTo>
                      <a:cubicBezTo>
                        <a:pt x="18067" y="43109"/>
                        <a:pt x="21459" y="45922"/>
                        <a:pt x="24299" y="45486"/>
                      </a:cubicBezTo>
                      <a:close/>
                      <a:moveTo>
                        <a:pt x="48102" y="27442"/>
                      </a:moveTo>
                      <a:cubicBezTo>
                        <a:pt x="51280" y="26926"/>
                        <a:pt x="53363" y="24104"/>
                        <a:pt x="52936" y="20899"/>
                      </a:cubicBezTo>
                      <a:cubicBezTo>
                        <a:pt x="52535" y="17890"/>
                        <a:pt x="50140" y="15940"/>
                        <a:pt x="47319" y="16333"/>
                      </a:cubicBezTo>
                      <a:cubicBezTo>
                        <a:pt x="44372" y="16742"/>
                        <a:pt x="41853" y="20178"/>
                        <a:pt x="42280" y="23214"/>
                      </a:cubicBezTo>
                      <a:cubicBezTo>
                        <a:pt x="42689" y="26133"/>
                        <a:pt x="45155" y="27922"/>
                        <a:pt x="48111" y="27442"/>
                      </a:cubicBezTo>
                      <a:close/>
                      <a:moveTo>
                        <a:pt x="31456" y="10368"/>
                      </a:moveTo>
                      <a:cubicBezTo>
                        <a:pt x="30886" y="7537"/>
                        <a:pt x="27628" y="5401"/>
                        <a:pt x="24859" y="6033"/>
                      </a:cubicBezTo>
                      <a:cubicBezTo>
                        <a:pt x="22037" y="6683"/>
                        <a:pt x="20141" y="9879"/>
                        <a:pt x="20826" y="12798"/>
                      </a:cubicBezTo>
                      <a:cubicBezTo>
                        <a:pt x="21485" y="15611"/>
                        <a:pt x="24013" y="17080"/>
                        <a:pt x="27049" y="16439"/>
                      </a:cubicBezTo>
                      <a:cubicBezTo>
                        <a:pt x="30191" y="15771"/>
                        <a:pt x="32025" y="13234"/>
                        <a:pt x="31447" y="10368"/>
                      </a:cubicBezTo>
                      <a:close/>
                      <a:moveTo>
                        <a:pt x="15530" y="28902"/>
                      </a:moveTo>
                      <a:cubicBezTo>
                        <a:pt x="18254" y="28421"/>
                        <a:pt x="20008" y="25911"/>
                        <a:pt x="19491" y="23231"/>
                      </a:cubicBezTo>
                      <a:cubicBezTo>
                        <a:pt x="18957" y="20498"/>
                        <a:pt x="16082" y="18549"/>
                        <a:pt x="13207" y="18967"/>
                      </a:cubicBezTo>
                      <a:cubicBezTo>
                        <a:pt x="10438" y="19377"/>
                        <a:pt x="8649" y="21771"/>
                        <a:pt x="9085" y="24495"/>
                      </a:cubicBezTo>
                      <a:cubicBezTo>
                        <a:pt x="9548" y="27353"/>
                        <a:pt x="12566" y="29418"/>
                        <a:pt x="15521" y="2889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4" name="Google Shape;594;p15"/>
                <p:cNvSpPr/>
                <p:nvPr/>
              </p:nvSpPr>
              <p:spPr>
                <a:xfrm>
                  <a:off x="7192984" y="2617475"/>
                  <a:ext cx="21663" cy="23459"/>
                </a:xfrm>
                <a:custGeom>
                  <a:avLst/>
                  <a:gdLst/>
                  <a:ahLst/>
                  <a:cxnLst/>
                  <a:rect l="l" t="t" r="r" b="b"/>
                  <a:pathLst>
                    <a:path w="11462" h="12412" extrusionOk="0">
                      <a:moveTo>
                        <a:pt x="4388" y="53"/>
                      </a:moveTo>
                      <a:cubicBezTo>
                        <a:pt x="1531" y="445"/>
                        <a:pt x="-374" y="3009"/>
                        <a:pt x="62" y="5884"/>
                      </a:cubicBezTo>
                      <a:cubicBezTo>
                        <a:pt x="605" y="9516"/>
                        <a:pt x="4264" y="12810"/>
                        <a:pt x="7255" y="12373"/>
                      </a:cubicBezTo>
                      <a:cubicBezTo>
                        <a:pt x="10121" y="11955"/>
                        <a:pt x="11857" y="9303"/>
                        <a:pt x="11385" y="6089"/>
                      </a:cubicBezTo>
                      <a:cubicBezTo>
                        <a:pt x="10807" y="2181"/>
                        <a:pt x="7798" y="-409"/>
                        <a:pt x="4388" y="5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5" name="Google Shape;595;p15"/>
                <p:cNvSpPr/>
                <p:nvPr/>
              </p:nvSpPr>
              <p:spPr>
                <a:xfrm>
                  <a:off x="7219356" y="2649236"/>
                  <a:ext cx="21510" cy="20752"/>
                </a:xfrm>
                <a:custGeom>
                  <a:avLst/>
                  <a:gdLst/>
                  <a:ahLst/>
                  <a:cxnLst/>
                  <a:rect l="l" t="t" r="r" b="b"/>
                  <a:pathLst>
                    <a:path w="11381" h="10980" extrusionOk="0">
                      <a:moveTo>
                        <a:pt x="134" y="6594"/>
                      </a:moveTo>
                      <a:cubicBezTo>
                        <a:pt x="784" y="9798"/>
                        <a:pt x="3348" y="11481"/>
                        <a:pt x="6623" y="10848"/>
                      </a:cubicBezTo>
                      <a:cubicBezTo>
                        <a:pt x="9917" y="10216"/>
                        <a:pt x="11902" y="7537"/>
                        <a:pt x="11261" y="4582"/>
                      </a:cubicBezTo>
                      <a:cubicBezTo>
                        <a:pt x="10603" y="1537"/>
                        <a:pt x="7496" y="-492"/>
                        <a:pt x="4407" y="104"/>
                      </a:cubicBezTo>
                      <a:cubicBezTo>
                        <a:pt x="1247" y="718"/>
                        <a:pt x="-516" y="3380"/>
                        <a:pt x="134" y="658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6" name="Google Shape;596;p15"/>
                <p:cNvSpPr/>
                <p:nvPr/>
              </p:nvSpPr>
              <p:spPr>
                <a:xfrm>
                  <a:off x="7174911" y="2644159"/>
                  <a:ext cx="20618" cy="21410"/>
                </a:xfrm>
                <a:custGeom>
                  <a:avLst/>
                  <a:gdLst/>
                  <a:ahLst/>
                  <a:cxnLst/>
                  <a:rect l="l" t="t" r="r" b="b"/>
                  <a:pathLst>
                    <a:path w="10909" h="11328" extrusionOk="0">
                      <a:moveTo>
                        <a:pt x="58" y="5684"/>
                      </a:moveTo>
                      <a:cubicBezTo>
                        <a:pt x="583" y="8907"/>
                        <a:pt x="3975" y="11720"/>
                        <a:pt x="6814" y="11283"/>
                      </a:cubicBezTo>
                      <a:cubicBezTo>
                        <a:pt x="9530" y="10865"/>
                        <a:pt x="11265" y="8435"/>
                        <a:pt x="10847" y="5631"/>
                      </a:cubicBezTo>
                      <a:cubicBezTo>
                        <a:pt x="10339" y="2248"/>
                        <a:pt x="7162" y="-396"/>
                        <a:pt x="4153" y="49"/>
                      </a:cubicBezTo>
                      <a:cubicBezTo>
                        <a:pt x="1455" y="450"/>
                        <a:pt x="-379" y="2978"/>
                        <a:pt x="67" y="568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7" name="Google Shape;597;p15"/>
                <p:cNvSpPr/>
                <p:nvPr/>
              </p:nvSpPr>
              <p:spPr>
                <a:xfrm>
                  <a:off x="7221689" y="2610299"/>
                  <a:ext cx="20333" cy="21238"/>
                </a:xfrm>
                <a:custGeom>
                  <a:avLst/>
                  <a:gdLst/>
                  <a:ahLst/>
                  <a:cxnLst/>
                  <a:rect l="l" t="t" r="r" b="b"/>
                  <a:pathLst>
                    <a:path w="10758" h="11237" extrusionOk="0">
                      <a:moveTo>
                        <a:pt x="39" y="6931"/>
                      </a:moveTo>
                      <a:cubicBezTo>
                        <a:pt x="448" y="9851"/>
                        <a:pt x="2914" y="11640"/>
                        <a:pt x="5869" y="11159"/>
                      </a:cubicBezTo>
                      <a:cubicBezTo>
                        <a:pt x="9048" y="10643"/>
                        <a:pt x="11130" y="7821"/>
                        <a:pt x="10703" y="4616"/>
                      </a:cubicBezTo>
                      <a:cubicBezTo>
                        <a:pt x="10302" y="1608"/>
                        <a:pt x="7908" y="-342"/>
                        <a:pt x="5086" y="50"/>
                      </a:cubicBezTo>
                      <a:cubicBezTo>
                        <a:pt x="2140" y="459"/>
                        <a:pt x="-380" y="3895"/>
                        <a:pt x="47" y="69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8" name="Google Shape;598;p15"/>
                <p:cNvSpPr/>
                <p:nvPr/>
              </p:nvSpPr>
              <p:spPr>
                <a:xfrm>
                  <a:off x="7180976" y="2590739"/>
                  <a:ext cx="20554" cy="20159"/>
                </a:xfrm>
                <a:custGeom>
                  <a:avLst/>
                  <a:gdLst/>
                  <a:ahLst/>
                  <a:cxnLst/>
                  <a:rect l="l" t="t" r="r" b="b"/>
                  <a:pathLst>
                    <a:path w="10875" h="10666" extrusionOk="0">
                      <a:moveTo>
                        <a:pt x="6372" y="10518"/>
                      </a:moveTo>
                      <a:cubicBezTo>
                        <a:pt x="9514" y="9850"/>
                        <a:pt x="11348" y="7313"/>
                        <a:pt x="10770" y="4447"/>
                      </a:cubicBezTo>
                      <a:cubicBezTo>
                        <a:pt x="10200" y="1616"/>
                        <a:pt x="6942" y="-520"/>
                        <a:pt x="4173" y="112"/>
                      </a:cubicBezTo>
                      <a:cubicBezTo>
                        <a:pt x="1351" y="761"/>
                        <a:pt x="-545" y="3957"/>
                        <a:pt x="140" y="6877"/>
                      </a:cubicBezTo>
                      <a:cubicBezTo>
                        <a:pt x="799" y="9690"/>
                        <a:pt x="3327" y="11159"/>
                        <a:pt x="6363" y="1051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9" name="Google Shape;599;p15"/>
                <p:cNvSpPr/>
                <p:nvPr/>
              </p:nvSpPr>
              <p:spPr>
                <a:xfrm>
                  <a:off x="7158917" y="2615284"/>
                  <a:ext cx="19960" cy="19036"/>
                </a:xfrm>
                <a:custGeom>
                  <a:avLst/>
                  <a:gdLst/>
                  <a:ahLst/>
                  <a:cxnLst/>
                  <a:rect l="l" t="t" r="r" b="b"/>
                  <a:pathLst>
                    <a:path w="10561" h="10072" extrusionOk="0">
                      <a:moveTo>
                        <a:pt x="74" y="5593"/>
                      </a:moveTo>
                      <a:cubicBezTo>
                        <a:pt x="537" y="8451"/>
                        <a:pt x="3555" y="10516"/>
                        <a:pt x="6510" y="9991"/>
                      </a:cubicBezTo>
                      <a:cubicBezTo>
                        <a:pt x="9234" y="9510"/>
                        <a:pt x="10988" y="7000"/>
                        <a:pt x="10472" y="4321"/>
                      </a:cubicBezTo>
                      <a:cubicBezTo>
                        <a:pt x="9937" y="1588"/>
                        <a:pt x="7062" y="-362"/>
                        <a:pt x="4187" y="57"/>
                      </a:cubicBezTo>
                      <a:cubicBezTo>
                        <a:pt x="1418" y="466"/>
                        <a:pt x="-371" y="2861"/>
                        <a:pt x="65" y="558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00" name="Google Shape;600;p15"/>
              <p:cNvGrpSpPr/>
              <p:nvPr/>
            </p:nvGrpSpPr>
            <p:grpSpPr>
              <a:xfrm>
                <a:off x="7838386" y="4370663"/>
                <a:ext cx="780089" cy="869666"/>
                <a:chOff x="6664958" y="2707984"/>
                <a:chExt cx="458499" cy="511147"/>
              </a:xfrm>
            </p:grpSpPr>
            <p:sp>
              <p:nvSpPr>
                <p:cNvPr id="601" name="Google Shape;601;p15"/>
                <p:cNvSpPr/>
                <p:nvPr/>
              </p:nvSpPr>
              <p:spPr>
                <a:xfrm>
                  <a:off x="6664958" y="2707984"/>
                  <a:ext cx="346615" cy="344228"/>
                </a:xfrm>
                <a:custGeom>
                  <a:avLst/>
                  <a:gdLst/>
                  <a:ahLst/>
                  <a:cxnLst/>
                  <a:rect l="l" t="t" r="r" b="b"/>
                  <a:pathLst>
                    <a:path w="183394" h="182131" extrusionOk="0">
                      <a:moveTo>
                        <a:pt x="49929" y="12569"/>
                      </a:moveTo>
                      <a:cubicBezTo>
                        <a:pt x="74560" y="-917"/>
                        <a:pt x="100296" y="-3962"/>
                        <a:pt x="126903" y="5439"/>
                      </a:cubicBezTo>
                      <a:cubicBezTo>
                        <a:pt x="150271" y="13700"/>
                        <a:pt x="167033" y="29536"/>
                        <a:pt x="176549" y="52494"/>
                      </a:cubicBezTo>
                      <a:cubicBezTo>
                        <a:pt x="186127" y="75603"/>
                        <a:pt x="185397" y="98846"/>
                        <a:pt x="175961" y="121848"/>
                      </a:cubicBezTo>
                      <a:cubicBezTo>
                        <a:pt x="159707" y="161444"/>
                        <a:pt x="119016" y="185844"/>
                        <a:pt x="76430" y="181669"/>
                      </a:cubicBezTo>
                      <a:cubicBezTo>
                        <a:pt x="36790" y="177779"/>
                        <a:pt x="4583" y="146533"/>
                        <a:pt x="577" y="106929"/>
                      </a:cubicBezTo>
                      <a:cubicBezTo>
                        <a:pt x="-3393" y="67627"/>
                        <a:pt x="13324" y="37841"/>
                        <a:pt x="44837" y="15427"/>
                      </a:cubicBezTo>
                      <a:cubicBezTo>
                        <a:pt x="46537" y="14474"/>
                        <a:pt x="48237" y="13504"/>
                        <a:pt x="49946" y="12569"/>
                      </a:cubicBezTo>
                      <a:close/>
                      <a:moveTo>
                        <a:pt x="71364" y="103368"/>
                      </a:moveTo>
                      <a:cubicBezTo>
                        <a:pt x="79946" y="114255"/>
                        <a:pt x="95560" y="117576"/>
                        <a:pt x="106838" y="110899"/>
                      </a:cubicBezTo>
                      <a:cubicBezTo>
                        <a:pt x="117539" y="104570"/>
                        <a:pt x="120592" y="92205"/>
                        <a:pt x="114085" y="81585"/>
                      </a:cubicBezTo>
                      <a:cubicBezTo>
                        <a:pt x="106527" y="69265"/>
                        <a:pt x="88563" y="65055"/>
                        <a:pt x="76483" y="72772"/>
                      </a:cubicBezTo>
                      <a:cubicBezTo>
                        <a:pt x="65792" y="79600"/>
                        <a:pt x="63495" y="93372"/>
                        <a:pt x="71364" y="103368"/>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2" name="Google Shape;602;p15"/>
                <p:cNvSpPr/>
                <p:nvPr/>
              </p:nvSpPr>
              <p:spPr>
                <a:xfrm>
                  <a:off x="6785010" y="3077459"/>
                  <a:ext cx="263016" cy="62035"/>
                </a:xfrm>
                <a:custGeom>
                  <a:avLst/>
                  <a:gdLst/>
                  <a:ahLst/>
                  <a:cxnLst/>
                  <a:rect l="l" t="t" r="r" b="b"/>
                  <a:pathLst>
                    <a:path w="139162" h="32823" extrusionOk="0">
                      <a:moveTo>
                        <a:pt x="1436" y="13189"/>
                      </a:moveTo>
                      <a:cubicBezTo>
                        <a:pt x="2362" y="13831"/>
                        <a:pt x="3956" y="15095"/>
                        <a:pt x="5700" y="16083"/>
                      </a:cubicBezTo>
                      <a:cubicBezTo>
                        <a:pt x="13276" y="20409"/>
                        <a:pt x="21635" y="22590"/>
                        <a:pt x="29958" y="24851"/>
                      </a:cubicBezTo>
                      <a:cubicBezTo>
                        <a:pt x="55569" y="31803"/>
                        <a:pt x="81598" y="34064"/>
                        <a:pt x="108063" y="32195"/>
                      </a:cubicBezTo>
                      <a:cubicBezTo>
                        <a:pt x="115674" y="31661"/>
                        <a:pt x="123339" y="31892"/>
                        <a:pt x="130976" y="31723"/>
                      </a:cubicBezTo>
                      <a:cubicBezTo>
                        <a:pt x="132739" y="31687"/>
                        <a:pt x="134590" y="31723"/>
                        <a:pt x="136237" y="31207"/>
                      </a:cubicBezTo>
                      <a:cubicBezTo>
                        <a:pt x="137394" y="30842"/>
                        <a:pt x="138952" y="29694"/>
                        <a:pt x="139113" y="28706"/>
                      </a:cubicBezTo>
                      <a:cubicBezTo>
                        <a:pt x="139327" y="27325"/>
                        <a:pt x="138846" y="25278"/>
                        <a:pt x="137866" y="24388"/>
                      </a:cubicBezTo>
                      <a:cubicBezTo>
                        <a:pt x="135543" y="22278"/>
                        <a:pt x="132864" y="20498"/>
                        <a:pt x="130140" y="18913"/>
                      </a:cubicBezTo>
                      <a:cubicBezTo>
                        <a:pt x="122484" y="14445"/>
                        <a:pt x="114054" y="11872"/>
                        <a:pt x="105588" y="9522"/>
                      </a:cubicBezTo>
                      <a:cubicBezTo>
                        <a:pt x="77111" y="1635"/>
                        <a:pt x="48162" y="-1801"/>
                        <a:pt x="18653" y="923"/>
                      </a:cubicBezTo>
                      <a:cubicBezTo>
                        <a:pt x="13828" y="1368"/>
                        <a:pt x="9003" y="2392"/>
                        <a:pt x="4347" y="3745"/>
                      </a:cubicBezTo>
                      <a:cubicBezTo>
                        <a:pt x="65" y="4991"/>
                        <a:pt x="-1350" y="9255"/>
                        <a:pt x="1445" y="1318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3" name="Google Shape;603;p15"/>
                <p:cNvSpPr/>
                <p:nvPr/>
              </p:nvSpPr>
              <p:spPr>
                <a:xfrm>
                  <a:off x="7054645" y="2865087"/>
                  <a:ext cx="68811" cy="211740"/>
                </a:xfrm>
                <a:custGeom>
                  <a:avLst/>
                  <a:gdLst/>
                  <a:ahLst/>
                  <a:cxnLst/>
                  <a:rect l="l" t="t" r="r" b="b"/>
                  <a:pathLst>
                    <a:path w="36408" h="112032" extrusionOk="0">
                      <a:moveTo>
                        <a:pt x="21362" y="9337"/>
                      </a:moveTo>
                      <a:cubicBezTo>
                        <a:pt x="19919" y="7565"/>
                        <a:pt x="18014" y="4904"/>
                        <a:pt x="15771" y="2571"/>
                      </a:cubicBezTo>
                      <a:cubicBezTo>
                        <a:pt x="11988" y="-1363"/>
                        <a:pt x="7573" y="-776"/>
                        <a:pt x="5490" y="4290"/>
                      </a:cubicBezTo>
                      <a:cubicBezTo>
                        <a:pt x="3593" y="8910"/>
                        <a:pt x="1848" y="13814"/>
                        <a:pt x="1297" y="18737"/>
                      </a:cubicBezTo>
                      <a:cubicBezTo>
                        <a:pt x="-1748" y="45977"/>
                        <a:pt x="433" y="72789"/>
                        <a:pt x="9282" y="98872"/>
                      </a:cubicBezTo>
                      <a:cubicBezTo>
                        <a:pt x="10448" y="102308"/>
                        <a:pt x="12237" y="105575"/>
                        <a:pt x="14080" y="108717"/>
                      </a:cubicBezTo>
                      <a:cubicBezTo>
                        <a:pt x="16768" y="113310"/>
                        <a:pt x="22572" y="113061"/>
                        <a:pt x="25029" y="108406"/>
                      </a:cubicBezTo>
                      <a:cubicBezTo>
                        <a:pt x="39762" y="80480"/>
                        <a:pt x="39477" y="51977"/>
                        <a:pt x="28269" y="23063"/>
                      </a:cubicBezTo>
                      <a:cubicBezTo>
                        <a:pt x="27477" y="21016"/>
                        <a:pt x="26560" y="19022"/>
                        <a:pt x="25572" y="17063"/>
                      </a:cubicBezTo>
                      <a:cubicBezTo>
                        <a:pt x="24397" y="14740"/>
                        <a:pt x="23089" y="12488"/>
                        <a:pt x="21362" y="9337"/>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4" name="Google Shape;604;p15"/>
                <p:cNvSpPr/>
                <p:nvPr/>
              </p:nvSpPr>
              <p:spPr>
                <a:xfrm>
                  <a:off x="6976655" y="2991275"/>
                  <a:ext cx="145362" cy="227857"/>
                </a:xfrm>
                <a:custGeom>
                  <a:avLst/>
                  <a:gdLst/>
                  <a:ahLst/>
                  <a:cxnLst/>
                  <a:rect l="l" t="t" r="r" b="b"/>
                  <a:pathLst>
                    <a:path w="76911" h="120559" extrusionOk="0">
                      <a:moveTo>
                        <a:pt x="44477" y="49891"/>
                      </a:moveTo>
                      <a:cubicBezTo>
                        <a:pt x="36207" y="36573"/>
                        <a:pt x="26264" y="24529"/>
                        <a:pt x="16125" y="12637"/>
                      </a:cubicBezTo>
                      <a:cubicBezTo>
                        <a:pt x="13169" y="9174"/>
                        <a:pt x="10383" y="5568"/>
                        <a:pt x="7410" y="2114"/>
                      </a:cubicBezTo>
                      <a:cubicBezTo>
                        <a:pt x="5336" y="-298"/>
                        <a:pt x="3119" y="-609"/>
                        <a:pt x="1277" y="993"/>
                      </a:cubicBezTo>
                      <a:cubicBezTo>
                        <a:pt x="-504" y="2542"/>
                        <a:pt x="-415" y="4972"/>
                        <a:pt x="1499" y="7286"/>
                      </a:cubicBezTo>
                      <a:cubicBezTo>
                        <a:pt x="9404" y="16891"/>
                        <a:pt x="17478" y="26363"/>
                        <a:pt x="25160" y="36155"/>
                      </a:cubicBezTo>
                      <a:cubicBezTo>
                        <a:pt x="34267" y="47763"/>
                        <a:pt x="42092" y="60235"/>
                        <a:pt x="49017" y="73276"/>
                      </a:cubicBezTo>
                      <a:cubicBezTo>
                        <a:pt x="56504" y="87377"/>
                        <a:pt x="63055" y="101886"/>
                        <a:pt x="68779" y="116779"/>
                      </a:cubicBezTo>
                      <a:cubicBezTo>
                        <a:pt x="68984" y="117305"/>
                        <a:pt x="69198" y="117848"/>
                        <a:pt x="69501" y="118319"/>
                      </a:cubicBezTo>
                      <a:cubicBezTo>
                        <a:pt x="70773" y="120367"/>
                        <a:pt x="72830" y="121079"/>
                        <a:pt x="74699" y="120171"/>
                      </a:cubicBezTo>
                      <a:cubicBezTo>
                        <a:pt x="76658" y="119219"/>
                        <a:pt x="77432" y="117296"/>
                        <a:pt x="76551" y="114999"/>
                      </a:cubicBezTo>
                      <a:cubicBezTo>
                        <a:pt x="74681" y="110139"/>
                        <a:pt x="72794" y="105287"/>
                        <a:pt x="70765" y="100498"/>
                      </a:cubicBezTo>
                      <a:cubicBezTo>
                        <a:pt x="63331" y="82934"/>
                        <a:pt x="54679" y="66003"/>
                        <a:pt x="44468" y="4989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5" name="Google Shape;605;p15"/>
                <p:cNvSpPr/>
                <p:nvPr/>
              </p:nvSpPr>
              <p:spPr>
                <a:xfrm>
                  <a:off x="6790956" y="2838146"/>
                  <a:ext cx="96023" cy="85910"/>
                </a:xfrm>
                <a:custGeom>
                  <a:avLst/>
                  <a:gdLst/>
                  <a:ahLst/>
                  <a:cxnLst/>
                  <a:rect l="l" t="t" r="r" b="b"/>
                  <a:pathLst>
                    <a:path w="50806" h="45455" extrusionOk="0">
                      <a:moveTo>
                        <a:pt x="47401" y="12698"/>
                      </a:moveTo>
                      <a:cubicBezTo>
                        <a:pt x="53917" y="23319"/>
                        <a:pt x="50855" y="35674"/>
                        <a:pt x="40155" y="42012"/>
                      </a:cubicBezTo>
                      <a:cubicBezTo>
                        <a:pt x="28876" y="48689"/>
                        <a:pt x="13262" y="45377"/>
                        <a:pt x="4681" y="34482"/>
                      </a:cubicBezTo>
                      <a:cubicBezTo>
                        <a:pt x="-3198" y="24485"/>
                        <a:pt x="-892" y="10722"/>
                        <a:pt x="9799" y="3886"/>
                      </a:cubicBezTo>
                      <a:cubicBezTo>
                        <a:pt x="21879" y="-3832"/>
                        <a:pt x="39843" y="378"/>
                        <a:pt x="47401" y="12698"/>
                      </a:cubicBezTo>
                      <a:close/>
                      <a:moveTo>
                        <a:pt x="21024" y="20808"/>
                      </a:moveTo>
                      <a:cubicBezTo>
                        <a:pt x="22547" y="23239"/>
                        <a:pt x="26196" y="24467"/>
                        <a:pt x="28208" y="23221"/>
                      </a:cubicBezTo>
                      <a:cubicBezTo>
                        <a:pt x="30131" y="22028"/>
                        <a:pt x="30558" y="19589"/>
                        <a:pt x="29214" y="17425"/>
                      </a:cubicBezTo>
                      <a:cubicBezTo>
                        <a:pt x="27585" y="14808"/>
                        <a:pt x="24621" y="13882"/>
                        <a:pt x="22315" y="15280"/>
                      </a:cubicBezTo>
                      <a:cubicBezTo>
                        <a:pt x="20392" y="16446"/>
                        <a:pt x="19823" y="18885"/>
                        <a:pt x="21024" y="20808"/>
                      </a:cubicBezTo>
                      <a:close/>
                      <a:moveTo>
                        <a:pt x="42514" y="30031"/>
                      </a:moveTo>
                      <a:cubicBezTo>
                        <a:pt x="44677" y="28544"/>
                        <a:pt x="45264" y="26016"/>
                        <a:pt x="43893" y="24093"/>
                      </a:cubicBezTo>
                      <a:cubicBezTo>
                        <a:pt x="42469" y="22117"/>
                        <a:pt x="39612" y="21627"/>
                        <a:pt x="37582" y="23016"/>
                      </a:cubicBezTo>
                      <a:cubicBezTo>
                        <a:pt x="35508" y="24440"/>
                        <a:pt x="35080" y="26897"/>
                        <a:pt x="36541" y="28998"/>
                      </a:cubicBezTo>
                      <a:cubicBezTo>
                        <a:pt x="38001" y="31099"/>
                        <a:pt x="40368" y="31499"/>
                        <a:pt x="42514" y="30031"/>
                      </a:cubicBezTo>
                      <a:close/>
                      <a:moveTo>
                        <a:pt x="25084" y="35683"/>
                      </a:moveTo>
                      <a:cubicBezTo>
                        <a:pt x="26900" y="34535"/>
                        <a:pt x="27390" y="32256"/>
                        <a:pt x="26214" y="30377"/>
                      </a:cubicBezTo>
                      <a:cubicBezTo>
                        <a:pt x="24799" y="28108"/>
                        <a:pt x="21692" y="27200"/>
                        <a:pt x="19671" y="28464"/>
                      </a:cubicBezTo>
                      <a:cubicBezTo>
                        <a:pt x="17864" y="29594"/>
                        <a:pt x="17339" y="31971"/>
                        <a:pt x="18496" y="33778"/>
                      </a:cubicBezTo>
                      <a:cubicBezTo>
                        <a:pt x="19876" y="35924"/>
                        <a:pt x="23188" y="36885"/>
                        <a:pt x="25084" y="35692"/>
                      </a:cubicBezTo>
                      <a:close/>
                      <a:moveTo>
                        <a:pt x="36541" y="15325"/>
                      </a:moveTo>
                      <a:cubicBezTo>
                        <a:pt x="38659" y="13962"/>
                        <a:pt x="39273" y="11292"/>
                        <a:pt x="37965" y="9129"/>
                      </a:cubicBezTo>
                      <a:cubicBezTo>
                        <a:pt x="36737" y="7090"/>
                        <a:pt x="34413" y="6441"/>
                        <a:pt x="32517" y="7607"/>
                      </a:cubicBezTo>
                      <a:cubicBezTo>
                        <a:pt x="30532" y="8817"/>
                        <a:pt x="29802" y="12066"/>
                        <a:pt x="31048" y="14114"/>
                      </a:cubicBezTo>
                      <a:cubicBezTo>
                        <a:pt x="32250" y="16081"/>
                        <a:pt x="34573" y="16597"/>
                        <a:pt x="36541" y="15333"/>
                      </a:cubicBezTo>
                      <a:close/>
                      <a:moveTo>
                        <a:pt x="19289" y="8265"/>
                      </a:moveTo>
                      <a:cubicBezTo>
                        <a:pt x="17998" y="6414"/>
                        <a:pt x="14998" y="5889"/>
                        <a:pt x="13209" y="7215"/>
                      </a:cubicBezTo>
                      <a:cubicBezTo>
                        <a:pt x="11393" y="8559"/>
                        <a:pt x="11019" y="11444"/>
                        <a:pt x="12425" y="13322"/>
                      </a:cubicBezTo>
                      <a:cubicBezTo>
                        <a:pt x="13779" y="15129"/>
                        <a:pt x="16040" y="15405"/>
                        <a:pt x="18025" y="13989"/>
                      </a:cubicBezTo>
                      <a:cubicBezTo>
                        <a:pt x="20072" y="12529"/>
                        <a:pt x="20597" y="10144"/>
                        <a:pt x="19289" y="8265"/>
                      </a:cubicBezTo>
                      <a:close/>
                      <a:moveTo>
                        <a:pt x="13645" y="26514"/>
                      </a:moveTo>
                      <a:cubicBezTo>
                        <a:pt x="15452" y="25321"/>
                        <a:pt x="15924" y="22971"/>
                        <a:pt x="14722" y="21218"/>
                      </a:cubicBezTo>
                      <a:cubicBezTo>
                        <a:pt x="13493" y="19420"/>
                        <a:pt x="10823" y="18921"/>
                        <a:pt x="8891" y="20123"/>
                      </a:cubicBezTo>
                      <a:cubicBezTo>
                        <a:pt x="7031" y="21280"/>
                        <a:pt x="6497" y="23559"/>
                        <a:pt x="7663" y="25366"/>
                      </a:cubicBezTo>
                      <a:cubicBezTo>
                        <a:pt x="8883" y="27271"/>
                        <a:pt x="11687" y="27814"/>
                        <a:pt x="13654" y="2651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6" name="Google Shape;606;p15"/>
                <p:cNvSpPr/>
                <p:nvPr/>
              </p:nvSpPr>
              <p:spPr>
                <a:xfrm>
                  <a:off x="6829494" y="2865792"/>
                  <a:ext cx="18142" cy="17165"/>
                </a:xfrm>
                <a:custGeom>
                  <a:avLst/>
                  <a:gdLst/>
                  <a:ahLst/>
                  <a:cxnLst/>
                  <a:rect l="l" t="t" r="r" b="b"/>
                  <a:pathLst>
                    <a:path w="9599" h="9082" extrusionOk="0">
                      <a:moveTo>
                        <a:pt x="1920" y="649"/>
                      </a:moveTo>
                      <a:cubicBezTo>
                        <a:pt x="-3" y="1815"/>
                        <a:pt x="-573" y="4254"/>
                        <a:pt x="629" y="6177"/>
                      </a:cubicBezTo>
                      <a:cubicBezTo>
                        <a:pt x="2151" y="8607"/>
                        <a:pt x="5801" y="9836"/>
                        <a:pt x="7813" y="8590"/>
                      </a:cubicBezTo>
                      <a:cubicBezTo>
                        <a:pt x="9735" y="7396"/>
                        <a:pt x="10163" y="4958"/>
                        <a:pt x="8819" y="2794"/>
                      </a:cubicBezTo>
                      <a:cubicBezTo>
                        <a:pt x="7189" y="177"/>
                        <a:pt x="4225" y="-749"/>
                        <a:pt x="1920" y="64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7" name="Google Shape;607;p15"/>
                <p:cNvSpPr/>
                <p:nvPr/>
              </p:nvSpPr>
              <p:spPr>
                <a:xfrm>
                  <a:off x="6858371" y="2880140"/>
                  <a:ext cx="16917" cy="16407"/>
                </a:xfrm>
                <a:custGeom>
                  <a:avLst/>
                  <a:gdLst/>
                  <a:ahLst/>
                  <a:cxnLst/>
                  <a:rect l="l" t="t" r="r" b="b"/>
                  <a:pathLst>
                    <a:path w="8951" h="8681" extrusionOk="0">
                      <a:moveTo>
                        <a:pt x="862" y="6773"/>
                      </a:moveTo>
                      <a:cubicBezTo>
                        <a:pt x="2322" y="8874"/>
                        <a:pt x="4689" y="9274"/>
                        <a:pt x="6835" y="7806"/>
                      </a:cubicBezTo>
                      <a:cubicBezTo>
                        <a:pt x="8998" y="6319"/>
                        <a:pt x="9585" y="3791"/>
                        <a:pt x="8214" y="1868"/>
                      </a:cubicBezTo>
                      <a:cubicBezTo>
                        <a:pt x="6790" y="-108"/>
                        <a:pt x="3933" y="-598"/>
                        <a:pt x="1903" y="791"/>
                      </a:cubicBezTo>
                      <a:cubicBezTo>
                        <a:pt x="-171" y="2215"/>
                        <a:pt x="-598" y="4672"/>
                        <a:pt x="862" y="677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8" name="Google Shape;608;p15"/>
                <p:cNvSpPr/>
                <p:nvPr/>
              </p:nvSpPr>
              <p:spPr>
                <a:xfrm>
                  <a:off x="6824761" y="2890844"/>
                  <a:ext cx="16953" cy="15708"/>
                </a:xfrm>
                <a:custGeom>
                  <a:avLst/>
                  <a:gdLst/>
                  <a:ahLst/>
                  <a:cxnLst/>
                  <a:rect l="l" t="t" r="r" b="b"/>
                  <a:pathLst>
                    <a:path w="8970" h="8311" extrusionOk="0">
                      <a:moveTo>
                        <a:pt x="614" y="5879"/>
                      </a:moveTo>
                      <a:cubicBezTo>
                        <a:pt x="1994" y="8024"/>
                        <a:pt x="5306" y="8986"/>
                        <a:pt x="7202" y="7793"/>
                      </a:cubicBezTo>
                      <a:cubicBezTo>
                        <a:pt x="9018" y="6645"/>
                        <a:pt x="9507" y="4366"/>
                        <a:pt x="8333" y="2487"/>
                      </a:cubicBezTo>
                      <a:cubicBezTo>
                        <a:pt x="6917" y="217"/>
                        <a:pt x="3810" y="-691"/>
                        <a:pt x="1790" y="573"/>
                      </a:cubicBezTo>
                      <a:cubicBezTo>
                        <a:pt x="-18" y="1704"/>
                        <a:pt x="-543" y="4081"/>
                        <a:pt x="614" y="588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9" name="Google Shape;609;p15"/>
                <p:cNvSpPr/>
                <p:nvPr/>
              </p:nvSpPr>
              <p:spPr>
                <a:xfrm>
                  <a:off x="6848461" y="2851429"/>
                  <a:ext cx="15528" cy="16978"/>
                </a:xfrm>
                <a:custGeom>
                  <a:avLst/>
                  <a:gdLst/>
                  <a:ahLst/>
                  <a:cxnLst/>
                  <a:rect l="l" t="t" r="r" b="b"/>
                  <a:pathLst>
                    <a:path w="8216" h="8983" extrusionOk="0">
                      <a:moveTo>
                        <a:pt x="614" y="7075"/>
                      </a:moveTo>
                      <a:cubicBezTo>
                        <a:pt x="1816" y="9042"/>
                        <a:pt x="4139" y="9559"/>
                        <a:pt x="6107" y="8295"/>
                      </a:cubicBezTo>
                      <a:cubicBezTo>
                        <a:pt x="8225" y="6932"/>
                        <a:pt x="8839" y="4262"/>
                        <a:pt x="7531" y="2099"/>
                      </a:cubicBezTo>
                      <a:cubicBezTo>
                        <a:pt x="6303" y="60"/>
                        <a:pt x="3979" y="-590"/>
                        <a:pt x="2083" y="577"/>
                      </a:cubicBezTo>
                      <a:cubicBezTo>
                        <a:pt x="98" y="1787"/>
                        <a:pt x="-632" y="5036"/>
                        <a:pt x="614" y="708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0" name="Google Shape;610;p15"/>
                <p:cNvSpPr/>
                <p:nvPr/>
              </p:nvSpPr>
              <p:spPr>
                <a:xfrm>
                  <a:off x="6812818" y="2850383"/>
                  <a:ext cx="15938" cy="15901"/>
                </a:xfrm>
                <a:custGeom>
                  <a:avLst/>
                  <a:gdLst/>
                  <a:ahLst/>
                  <a:cxnLst/>
                  <a:rect l="l" t="t" r="r" b="b"/>
                  <a:pathLst>
                    <a:path w="8433" h="8413" extrusionOk="0">
                      <a:moveTo>
                        <a:pt x="6455" y="7513"/>
                      </a:moveTo>
                      <a:cubicBezTo>
                        <a:pt x="8502" y="6053"/>
                        <a:pt x="9027" y="3667"/>
                        <a:pt x="7719" y="1789"/>
                      </a:cubicBezTo>
                      <a:cubicBezTo>
                        <a:pt x="6428" y="-63"/>
                        <a:pt x="3428" y="-588"/>
                        <a:pt x="1639" y="739"/>
                      </a:cubicBezTo>
                      <a:cubicBezTo>
                        <a:pt x="-177" y="2083"/>
                        <a:pt x="-551" y="4967"/>
                        <a:pt x="856" y="6846"/>
                      </a:cubicBezTo>
                      <a:cubicBezTo>
                        <a:pt x="2209" y="8652"/>
                        <a:pt x="4470" y="8928"/>
                        <a:pt x="6455" y="751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1" name="Google Shape;611;p15"/>
                <p:cNvSpPr/>
                <p:nvPr/>
              </p:nvSpPr>
              <p:spPr>
                <a:xfrm>
                  <a:off x="6804272" y="2874944"/>
                  <a:ext cx="15759" cy="14661"/>
                </a:xfrm>
                <a:custGeom>
                  <a:avLst/>
                  <a:gdLst/>
                  <a:ahLst/>
                  <a:cxnLst/>
                  <a:rect l="l" t="t" r="r" b="b"/>
                  <a:pathLst>
                    <a:path w="8338" h="7757" extrusionOk="0">
                      <a:moveTo>
                        <a:pt x="607" y="5899"/>
                      </a:moveTo>
                      <a:cubicBezTo>
                        <a:pt x="1826" y="7804"/>
                        <a:pt x="4630" y="8347"/>
                        <a:pt x="6598" y="7048"/>
                      </a:cubicBezTo>
                      <a:cubicBezTo>
                        <a:pt x="8405" y="5855"/>
                        <a:pt x="8877" y="3505"/>
                        <a:pt x="7675" y="1751"/>
                      </a:cubicBezTo>
                      <a:cubicBezTo>
                        <a:pt x="6446" y="-47"/>
                        <a:pt x="3776" y="-546"/>
                        <a:pt x="1844" y="656"/>
                      </a:cubicBezTo>
                      <a:cubicBezTo>
                        <a:pt x="-16" y="1813"/>
                        <a:pt x="-550" y="4092"/>
                        <a:pt x="616" y="589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612" name="Google Shape;612;p15"/>
            <p:cNvGrpSpPr/>
            <p:nvPr/>
          </p:nvGrpSpPr>
          <p:grpSpPr>
            <a:xfrm>
              <a:off x="-225722" y="-168355"/>
              <a:ext cx="1542178" cy="1152195"/>
              <a:chOff x="7094125" y="1005305"/>
              <a:chExt cx="671154" cy="501434"/>
            </a:xfrm>
          </p:grpSpPr>
          <p:sp>
            <p:nvSpPr>
              <p:cNvPr id="613" name="Google Shape;613;p15"/>
              <p:cNvSpPr/>
              <p:nvPr/>
            </p:nvSpPr>
            <p:spPr>
              <a:xfrm>
                <a:off x="7094125" y="1005305"/>
                <a:ext cx="671154" cy="501434"/>
              </a:xfrm>
              <a:custGeom>
                <a:avLst/>
                <a:gdLst/>
                <a:ahLst/>
                <a:cxnLst/>
                <a:rect l="l" t="t" r="r" b="b"/>
                <a:pathLst>
                  <a:path w="671154" h="501434" extrusionOk="0">
                    <a:moveTo>
                      <a:pt x="9" y="363180"/>
                    </a:moveTo>
                    <a:cubicBezTo>
                      <a:pt x="1050" y="387375"/>
                      <a:pt x="1825" y="411597"/>
                      <a:pt x="3258" y="435774"/>
                    </a:cubicBezTo>
                    <a:cubicBezTo>
                      <a:pt x="3935" y="447089"/>
                      <a:pt x="7549" y="457673"/>
                      <a:pt x="15284" y="466432"/>
                    </a:cubicBezTo>
                    <a:cubicBezTo>
                      <a:pt x="15979" y="467216"/>
                      <a:pt x="16771" y="468044"/>
                      <a:pt x="17118" y="468987"/>
                    </a:cubicBezTo>
                    <a:cubicBezTo>
                      <a:pt x="26545" y="494678"/>
                      <a:pt x="48328" y="501408"/>
                      <a:pt x="71891" y="501435"/>
                    </a:cubicBezTo>
                    <a:cubicBezTo>
                      <a:pt x="124039" y="501488"/>
                      <a:pt x="167765" y="481548"/>
                      <a:pt x="201761" y="441418"/>
                    </a:cubicBezTo>
                    <a:cubicBezTo>
                      <a:pt x="218265" y="421932"/>
                      <a:pt x="229410" y="399188"/>
                      <a:pt x="241410" y="376924"/>
                    </a:cubicBezTo>
                    <a:cubicBezTo>
                      <a:pt x="254398" y="352827"/>
                      <a:pt x="267813" y="328943"/>
                      <a:pt x="281450" y="305202"/>
                    </a:cubicBezTo>
                    <a:cubicBezTo>
                      <a:pt x="284548" y="299807"/>
                      <a:pt x="289097" y="295143"/>
                      <a:pt x="293450" y="290594"/>
                    </a:cubicBezTo>
                    <a:cubicBezTo>
                      <a:pt x="301569" y="282111"/>
                      <a:pt x="311432" y="277864"/>
                      <a:pt x="323485" y="278434"/>
                    </a:cubicBezTo>
                    <a:cubicBezTo>
                      <a:pt x="332511" y="278861"/>
                      <a:pt x="341716" y="279182"/>
                      <a:pt x="350609" y="277900"/>
                    </a:cubicBezTo>
                    <a:cubicBezTo>
                      <a:pt x="371297" y="274927"/>
                      <a:pt x="385932" y="262001"/>
                      <a:pt x="398599" y="246423"/>
                    </a:cubicBezTo>
                    <a:cubicBezTo>
                      <a:pt x="404314" y="239399"/>
                      <a:pt x="409726" y="232126"/>
                      <a:pt x="415673" y="225316"/>
                    </a:cubicBezTo>
                    <a:cubicBezTo>
                      <a:pt x="421895" y="218186"/>
                      <a:pt x="429221" y="216771"/>
                      <a:pt x="438390" y="220536"/>
                    </a:cubicBezTo>
                    <a:cubicBezTo>
                      <a:pt x="449251" y="224996"/>
                      <a:pt x="460467" y="229011"/>
                      <a:pt x="471897" y="231566"/>
                    </a:cubicBezTo>
                    <a:cubicBezTo>
                      <a:pt x="490190" y="235651"/>
                      <a:pt x="508074" y="231593"/>
                      <a:pt x="525175" y="225067"/>
                    </a:cubicBezTo>
                    <a:cubicBezTo>
                      <a:pt x="557444" y="212756"/>
                      <a:pt x="589606" y="200142"/>
                      <a:pt x="621573" y="187065"/>
                    </a:cubicBezTo>
                    <a:cubicBezTo>
                      <a:pt x="650050" y="175413"/>
                      <a:pt x="667435" y="154084"/>
                      <a:pt x="670649" y="123346"/>
                    </a:cubicBezTo>
                    <a:cubicBezTo>
                      <a:pt x="673551" y="95634"/>
                      <a:pt x="663919" y="71385"/>
                      <a:pt x="642617" y="53377"/>
                    </a:cubicBezTo>
                    <a:cubicBezTo>
                      <a:pt x="615048" y="30063"/>
                      <a:pt x="582601" y="15375"/>
                      <a:pt x="548355" y="4541"/>
                    </a:cubicBezTo>
                    <a:cubicBezTo>
                      <a:pt x="547954" y="4417"/>
                      <a:pt x="547465" y="4105"/>
                      <a:pt x="547153" y="4230"/>
                    </a:cubicBezTo>
                    <a:cubicBezTo>
                      <a:pt x="538216" y="7604"/>
                      <a:pt x="530587" y="963"/>
                      <a:pt x="522032" y="989"/>
                    </a:cubicBezTo>
                    <a:cubicBezTo>
                      <a:pt x="513397" y="1016"/>
                      <a:pt x="504754" y="-43"/>
                      <a:pt x="496119" y="1"/>
                    </a:cubicBezTo>
                    <a:cubicBezTo>
                      <a:pt x="419972" y="375"/>
                      <a:pt x="343826" y="411"/>
                      <a:pt x="267688" y="1568"/>
                    </a:cubicBezTo>
                    <a:cubicBezTo>
                      <a:pt x="231644" y="2111"/>
                      <a:pt x="195734" y="5512"/>
                      <a:pt x="160216" y="12446"/>
                    </a:cubicBezTo>
                    <a:cubicBezTo>
                      <a:pt x="117229" y="20841"/>
                      <a:pt x="84675" y="43923"/>
                      <a:pt x="60782" y="80314"/>
                    </a:cubicBezTo>
                    <a:cubicBezTo>
                      <a:pt x="39257" y="113109"/>
                      <a:pt x="27391" y="149553"/>
                      <a:pt x="18302" y="187234"/>
                    </a:cubicBezTo>
                    <a:cubicBezTo>
                      <a:pt x="8510" y="227818"/>
                      <a:pt x="4816" y="269105"/>
                      <a:pt x="3071" y="310650"/>
                    </a:cubicBezTo>
                    <a:cubicBezTo>
                      <a:pt x="2341" y="328133"/>
                      <a:pt x="1700" y="345625"/>
                      <a:pt x="1015" y="363109"/>
                    </a:cubicBezTo>
                    <a:cubicBezTo>
                      <a:pt x="676" y="363126"/>
                      <a:pt x="338" y="363153"/>
                      <a:pt x="0" y="3631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4" name="Google Shape;614;p15"/>
              <p:cNvSpPr/>
              <p:nvPr/>
            </p:nvSpPr>
            <p:spPr>
              <a:xfrm>
                <a:off x="7291916" y="1271104"/>
                <a:ext cx="35623" cy="54520"/>
              </a:xfrm>
              <a:custGeom>
                <a:avLst/>
                <a:gdLst/>
                <a:ahLst/>
                <a:cxnLst/>
                <a:rect l="l" t="t" r="r" b="b"/>
                <a:pathLst>
                  <a:path w="35623" h="54520" extrusionOk="0">
                    <a:moveTo>
                      <a:pt x="17" y="37143"/>
                    </a:moveTo>
                    <a:cubicBezTo>
                      <a:pt x="1130" y="24893"/>
                      <a:pt x="5999" y="14363"/>
                      <a:pt x="14278" y="5906"/>
                    </a:cubicBezTo>
                    <a:cubicBezTo>
                      <a:pt x="16975" y="3146"/>
                      <a:pt x="21044" y="1553"/>
                      <a:pt x="24756" y="333"/>
                    </a:cubicBezTo>
                    <a:cubicBezTo>
                      <a:pt x="29785" y="-1322"/>
                      <a:pt x="35322" y="3431"/>
                      <a:pt x="35580" y="9235"/>
                    </a:cubicBezTo>
                    <a:cubicBezTo>
                      <a:pt x="35696" y="11719"/>
                      <a:pt x="35616" y="14380"/>
                      <a:pt x="34904" y="16713"/>
                    </a:cubicBezTo>
                    <a:cubicBezTo>
                      <a:pt x="31138" y="29024"/>
                      <a:pt x="26278" y="40766"/>
                      <a:pt x="18035" y="50602"/>
                    </a:cubicBezTo>
                    <a:cubicBezTo>
                      <a:pt x="16112" y="52890"/>
                      <a:pt x="13753" y="54128"/>
                      <a:pt x="10931" y="54457"/>
                    </a:cubicBezTo>
                    <a:cubicBezTo>
                      <a:pt x="7940" y="54804"/>
                      <a:pt x="5634" y="53745"/>
                      <a:pt x="4050" y="50896"/>
                    </a:cubicBezTo>
                    <a:cubicBezTo>
                      <a:pt x="1682" y="46659"/>
                      <a:pt x="-250" y="42315"/>
                      <a:pt x="26" y="3715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5" name="Google Shape;615;p15"/>
              <p:cNvSpPr/>
              <p:nvPr/>
            </p:nvSpPr>
            <p:spPr>
              <a:xfrm>
                <a:off x="7316971" y="1205508"/>
                <a:ext cx="42118" cy="41613"/>
              </a:xfrm>
              <a:custGeom>
                <a:avLst/>
                <a:gdLst/>
                <a:ahLst/>
                <a:cxnLst/>
                <a:rect l="l" t="t" r="r" b="b"/>
                <a:pathLst>
                  <a:path w="42118" h="41613" extrusionOk="0">
                    <a:moveTo>
                      <a:pt x="42101" y="11520"/>
                    </a:moveTo>
                    <a:cubicBezTo>
                      <a:pt x="42270" y="15250"/>
                      <a:pt x="41255" y="18588"/>
                      <a:pt x="39181" y="21526"/>
                    </a:cubicBezTo>
                    <a:cubicBezTo>
                      <a:pt x="32665" y="30766"/>
                      <a:pt x="24929" y="38315"/>
                      <a:pt x="13998" y="41208"/>
                    </a:cubicBezTo>
                    <a:cubicBezTo>
                      <a:pt x="12484" y="41609"/>
                      <a:pt x="10846" y="41671"/>
                      <a:pt x="9279" y="41573"/>
                    </a:cubicBezTo>
                    <a:cubicBezTo>
                      <a:pt x="2835" y="41173"/>
                      <a:pt x="-1207" y="35636"/>
                      <a:pt x="324" y="28977"/>
                    </a:cubicBezTo>
                    <a:cubicBezTo>
                      <a:pt x="2550" y="19319"/>
                      <a:pt x="8505" y="12428"/>
                      <a:pt x="15805" y="6669"/>
                    </a:cubicBezTo>
                    <a:cubicBezTo>
                      <a:pt x="20033" y="3331"/>
                      <a:pt x="24733" y="1007"/>
                      <a:pt x="29994" y="260"/>
                    </a:cubicBezTo>
                    <a:cubicBezTo>
                      <a:pt x="31899" y="-7"/>
                      <a:pt x="33884" y="-114"/>
                      <a:pt x="35771" y="162"/>
                    </a:cubicBezTo>
                    <a:cubicBezTo>
                      <a:pt x="39546" y="722"/>
                      <a:pt x="40819" y="2245"/>
                      <a:pt x="41415" y="6260"/>
                    </a:cubicBezTo>
                    <a:cubicBezTo>
                      <a:pt x="41673" y="8004"/>
                      <a:pt x="41869" y="9758"/>
                      <a:pt x="42083" y="11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6" name="Google Shape;616;p15"/>
              <p:cNvSpPr/>
              <p:nvPr/>
            </p:nvSpPr>
            <p:spPr>
              <a:xfrm>
                <a:off x="7417325" y="1212115"/>
                <a:ext cx="36153" cy="45867"/>
              </a:xfrm>
              <a:custGeom>
                <a:avLst/>
                <a:gdLst/>
                <a:ahLst/>
                <a:cxnLst/>
                <a:rect l="l" t="t" r="r" b="b"/>
                <a:pathLst>
                  <a:path w="36153" h="45867" extrusionOk="0">
                    <a:moveTo>
                      <a:pt x="0" y="31922"/>
                    </a:moveTo>
                    <a:cubicBezTo>
                      <a:pt x="205" y="30542"/>
                      <a:pt x="240" y="29109"/>
                      <a:pt x="632" y="27800"/>
                    </a:cubicBezTo>
                    <a:cubicBezTo>
                      <a:pt x="3890" y="17136"/>
                      <a:pt x="8982" y="7869"/>
                      <a:pt x="18427" y="1976"/>
                    </a:cubicBezTo>
                    <a:cubicBezTo>
                      <a:pt x="22299" y="-436"/>
                      <a:pt x="26314" y="-757"/>
                      <a:pt x="30231" y="1665"/>
                    </a:cubicBezTo>
                    <a:cubicBezTo>
                      <a:pt x="34174" y="4104"/>
                      <a:pt x="36676" y="7887"/>
                      <a:pt x="36061" y="12774"/>
                    </a:cubicBezTo>
                    <a:cubicBezTo>
                      <a:pt x="34744" y="23287"/>
                      <a:pt x="31833" y="33204"/>
                      <a:pt x="24275" y="40824"/>
                    </a:cubicBezTo>
                    <a:cubicBezTo>
                      <a:pt x="17937" y="47207"/>
                      <a:pt x="9659" y="47545"/>
                      <a:pt x="3854" y="41759"/>
                    </a:cubicBezTo>
                    <a:cubicBezTo>
                      <a:pt x="1175" y="39088"/>
                      <a:pt x="89" y="35759"/>
                      <a:pt x="0" y="3192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7" name="Google Shape;617;p15"/>
              <p:cNvSpPr/>
              <p:nvPr/>
            </p:nvSpPr>
            <p:spPr>
              <a:xfrm>
                <a:off x="7292266" y="1173362"/>
                <a:ext cx="39248" cy="39002"/>
              </a:xfrm>
              <a:custGeom>
                <a:avLst/>
                <a:gdLst/>
                <a:ahLst/>
                <a:cxnLst/>
                <a:rect l="l" t="t" r="r" b="b"/>
                <a:pathLst>
                  <a:path w="39248" h="39002" extrusionOk="0">
                    <a:moveTo>
                      <a:pt x="13501" y="39002"/>
                    </a:moveTo>
                    <a:cubicBezTo>
                      <a:pt x="4279" y="39073"/>
                      <a:pt x="-937" y="32913"/>
                      <a:pt x="140" y="23219"/>
                    </a:cubicBezTo>
                    <a:cubicBezTo>
                      <a:pt x="1546" y="10632"/>
                      <a:pt x="14872" y="-976"/>
                      <a:pt x="26712" y="65"/>
                    </a:cubicBezTo>
                    <a:cubicBezTo>
                      <a:pt x="36887" y="964"/>
                      <a:pt x="42539" y="11290"/>
                      <a:pt x="37198" y="20584"/>
                    </a:cubicBezTo>
                    <a:cubicBezTo>
                      <a:pt x="33967" y="26201"/>
                      <a:pt x="29231" y="30955"/>
                      <a:pt x="24691" y="35566"/>
                    </a:cubicBezTo>
                    <a:cubicBezTo>
                      <a:pt x="21762" y="38539"/>
                      <a:pt x="17543" y="38975"/>
                      <a:pt x="13493" y="3900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8" name="Google Shape;618;p15"/>
              <p:cNvSpPr/>
              <p:nvPr/>
            </p:nvSpPr>
            <p:spPr>
              <a:xfrm>
                <a:off x="7360765" y="1245790"/>
                <a:ext cx="32821" cy="40744"/>
              </a:xfrm>
              <a:custGeom>
                <a:avLst/>
                <a:gdLst/>
                <a:ahLst/>
                <a:cxnLst/>
                <a:rect l="l" t="t" r="r" b="b"/>
                <a:pathLst>
                  <a:path w="32821" h="40744" extrusionOk="0">
                    <a:moveTo>
                      <a:pt x="11660" y="40744"/>
                    </a:moveTo>
                    <a:cubicBezTo>
                      <a:pt x="7129" y="40228"/>
                      <a:pt x="4049" y="38083"/>
                      <a:pt x="2037" y="34130"/>
                    </a:cubicBezTo>
                    <a:cubicBezTo>
                      <a:pt x="319" y="30739"/>
                      <a:pt x="-429" y="27053"/>
                      <a:pt x="247" y="23288"/>
                    </a:cubicBezTo>
                    <a:cubicBezTo>
                      <a:pt x="1885" y="14199"/>
                      <a:pt x="6523" y="7131"/>
                      <a:pt x="13832" y="2155"/>
                    </a:cubicBezTo>
                    <a:cubicBezTo>
                      <a:pt x="19458" y="-1682"/>
                      <a:pt x="28146" y="-729"/>
                      <a:pt x="31475" y="7736"/>
                    </a:cubicBezTo>
                    <a:cubicBezTo>
                      <a:pt x="33122" y="11938"/>
                      <a:pt x="33211" y="15507"/>
                      <a:pt x="32000" y="19549"/>
                    </a:cubicBezTo>
                    <a:cubicBezTo>
                      <a:pt x="29784" y="26920"/>
                      <a:pt x="26775" y="33756"/>
                      <a:pt x="19974" y="37575"/>
                    </a:cubicBezTo>
                    <a:cubicBezTo>
                      <a:pt x="17401" y="39026"/>
                      <a:pt x="14437" y="39712"/>
                      <a:pt x="11651" y="4074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9" name="Google Shape;619;p15"/>
              <p:cNvSpPr/>
              <p:nvPr/>
            </p:nvSpPr>
            <p:spPr>
              <a:xfrm>
                <a:off x="7408050" y="1273243"/>
                <a:ext cx="37802" cy="31286"/>
              </a:xfrm>
              <a:custGeom>
                <a:avLst/>
                <a:gdLst/>
                <a:ahLst/>
                <a:cxnLst/>
                <a:rect l="l" t="t" r="r" b="b"/>
                <a:pathLst>
                  <a:path w="37802" h="31286" extrusionOk="0">
                    <a:moveTo>
                      <a:pt x="15186" y="31282"/>
                    </a:moveTo>
                    <a:cubicBezTo>
                      <a:pt x="11910" y="31344"/>
                      <a:pt x="8118" y="30801"/>
                      <a:pt x="4851" y="28158"/>
                    </a:cubicBezTo>
                    <a:cubicBezTo>
                      <a:pt x="-348" y="23956"/>
                      <a:pt x="-1487" y="17342"/>
                      <a:pt x="2011" y="11538"/>
                    </a:cubicBezTo>
                    <a:cubicBezTo>
                      <a:pt x="7103" y="3081"/>
                      <a:pt x="19423" y="-1957"/>
                      <a:pt x="28521" y="722"/>
                    </a:cubicBezTo>
                    <a:cubicBezTo>
                      <a:pt x="35037" y="2645"/>
                      <a:pt x="40280" y="10915"/>
                      <a:pt x="36568" y="18944"/>
                    </a:cubicBezTo>
                    <a:cubicBezTo>
                      <a:pt x="33079" y="26493"/>
                      <a:pt x="25272" y="31291"/>
                      <a:pt x="15186" y="312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0" name="Google Shape;620;p15"/>
              <p:cNvSpPr/>
              <p:nvPr/>
            </p:nvSpPr>
            <p:spPr>
              <a:xfrm>
                <a:off x="7343753" y="1296756"/>
                <a:ext cx="38383" cy="29631"/>
              </a:xfrm>
              <a:custGeom>
                <a:avLst/>
                <a:gdLst/>
                <a:ahLst/>
                <a:cxnLst/>
                <a:rect l="l" t="t" r="r" b="b"/>
                <a:pathLst>
                  <a:path w="38383" h="29631" extrusionOk="0">
                    <a:moveTo>
                      <a:pt x="18933" y="29632"/>
                    </a:moveTo>
                    <a:cubicBezTo>
                      <a:pt x="15452" y="28849"/>
                      <a:pt x="11784" y="28519"/>
                      <a:pt x="8526" y="27175"/>
                    </a:cubicBezTo>
                    <a:cubicBezTo>
                      <a:pt x="3764" y="25225"/>
                      <a:pt x="613" y="21460"/>
                      <a:pt x="70" y="16136"/>
                    </a:cubicBezTo>
                    <a:cubicBezTo>
                      <a:pt x="-491" y="10591"/>
                      <a:pt x="2393" y="6630"/>
                      <a:pt x="6719" y="3665"/>
                    </a:cubicBezTo>
                    <a:cubicBezTo>
                      <a:pt x="14072" y="-1356"/>
                      <a:pt x="26018" y="-1276"/>
                      <a:pt x="32998" y="4261"/>
                    </a:cubicBezTo>
                    <a:cubicBezTo>
                      <a:pt x="41018" y="10618"/>
                      <a:pt x="39158" y="19653"/>
                      <a:pt x="33434" y="24629"/>
                    </a:cubicBezTo>
                    <a:cubicBezTo>
                      <a:pt x="29339" y="28181"/>
                      <a:pt x="24372" y="29284"/>
                      <a:pt x="18942" y="296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1" name="Google Shape;621;p15"/>
              <p:cNvSpPr/>
              <p:nvPr/>
            </p:nvSpPr>
            <p:spPr>
              <a:xfrm>
                <a:off x="7380132" y="1185986"/>
                <a:ext cx="33871" cy="34194"/>
              </a:xfrm>
              <a:custGeom>
                <a:avLst/>
                <a:gdLst/>
                <a:ahLst/>
                <a:cxnLst/>
                <a:rect l="l" t="t" r="r" b="b"/>
                <a:pathLst>
                  <a:path w="33871" h="34194" extrusionOk="0">
                    <a:moveTo>
                      <a:pt x="12580" y="34194"/>
                    </a:moveTo>
                    <a:cubicBezTo>
                      <a:pt x="3723" y="34239"/>
                      <a:pt x="-1983" y="25888"/>
                      <a:pt x="643" y="16586"/>
                    </a:cubicBezTo>
                    <a:cubicBezTo>
                      <a:pt x="2236" y="10933"/>
                      <a:pt x="5441" y="6482"/>
                      <a:pt x="10052" y="3144"/>
                    </a:cubicBezTo>
                    <a:cubicBezTo>
                      <a:pt x="16363" y="-1422"/>
                      <a:pt x="22684" y="-648"/>
                      <a:pt x="28951" y="3117"/>
                    </a:cubicBezTo>
                    <a:cubicBezTo>
                      <a:pt x="32707" y="5370"/>
                      <a:pt x="34203" y="8921"/>
                      <a:pt x="33811" y="13479"/>
                    </a:cubicBezTo>
                    <a:cubicBezTo>
                      <a:pt x="32921" y="23814"/>
                      <a:pt x="22372" y="34140"/>
                      <a:pt x="12580" y="3419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2" name="Google Shape;622;p15"/>
              <p:cNvSpPr/>
              <p:nvPr/>
            </p:nvSpPr>
            <p:spPr>
              <a:xfrm>
                <a:off x="7424841" y="1147434"/>
                <a:ext cx="37484" cy="32111"/>
              </a:xfrm>
              <a:custGeom>
                <a:avLst/>
                <a:gdLst/>
                <a:ahLst/>
                <a:cxnLst/>
                <a:rect l="l" t="t" r="r" b="b"/>
                <a:pathLst>
                  <a:path w="37484" h="32111" extrusionOk="0">
                    <a:moveTo>
                      <a:pt x="12068" y="32100"/>
                    </a:moveTo>
                    <a:cubicBezTo>
                      <a:pt x="11997" y="32100"/>
                      <a:pt x="11205" y="32127"/>
                      <a:pt x="10413" y="32100"/>
                    </a:cubicBezTo>
                    <a:cubicBezTo>
                      <a:pt x="1262" y="31779"/>
                      <a:pt x="-2807" y="23919"/>
                      <a:pt x="2098" y="15765"/>
                    </a:cubicBezTo>
                    <a:cubicBezTo>
                      <a:pt x="6327" y="8741"/>
                      <a:pt x="12122" y="3810"/>
                      <a:pt x="19929" y="1816"/>
                    </a:cubicBezTo>
                    <a:cubicBezTo>
                      <a:pt x="20783" y="1602"/>
                      <a:pt x="21620" y="1300"/>
                      <a:pt x="22448" y="979"/>
                    </a:cubicBezTo>
                    <a:cubicBezTo>
                      <a:pt x="26997" y="-784"/>
                      <a:pt x="31234" y="-294"/>
                      <a:pt x="34635" y="3498"/>
                    </a:cubicBezTo>
                    <a:cubicBezTo>
                      <a:pt x="38169" y="7451"/>
                      <a:pt x="38142" y="12231"/>
                      <a:pt x="36050" y="16815"/>
                    </a:cubicBezTo>
                    <a:cubicBezTo>
                      <a:pt x="32062" y="25557"/>
                      <a:pt x="25119" y="30186"/>
                      <a:pt x="16226" y="31753"/>
                    </a:cubicBezTo>
                    <a:cubicBezTo>
                      <a:pt x="15095" y="31948"/>
                      <a:pt x="13938" y="31948"/>
                      <a:pt x="12077" y="320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3" name="Google Shape;623;p15"/>
              <p:cNvSpPr/>
              <p:nvPr/>
            </p:nvSpPr>
            <p:spPr>
              <a:xfrm>
                <a:off x="7356691" y="1152921"/>
                <a:ext cx="31309" cy="38159"/>
              </a:xfrm>
              <a:custGeom>
                <a:avLst/>
                <a:gdLst/>
                <a:ahLst/>
                <a:cxnLst/>
                <a:rect l="l" t="t" r="r" b="b"/>
                <a:pathLst>
                  <a:path w="31309" h="38159" extrusionOk="0">
                    <a:moveTo>
                      <a:pt x="9022" y="38150"/>
                    </a:moveTo>
                    <a:cubicBezTo>
                      <a:pt x="3048" y="38133"/>
                      <a:pt x="-815" y="32889"/>
                      <a:pt x="147" y="26507"/>
                    </a:cubicBezTo>
                    <a:cubicBezTo>
                      <a:pt x="1144" y="19875"/>
                      <a:pt x="4580" y="14489"/>
                      <a:pt x="8657" y="9682"/>
                    </a:cubicBezTo>
                    <a:cubicBezTo>
                      <a:pt x="11381" y="6460"/>
                      <a:pt x="14656" y="3638"/>
                      <a:pt x="18066" y="1234"/>
                    </a:cubicBezTo>
                    <a:cubicBezTo>
                      <a:pt x="21306" y="-1053"/>
                      <a:pt x="23612" y="14"/>
                      <a:pt x="26371" y="2997"/>
                    </a:cubicBezTo>
                    <a:cubicBezTo>
                      <a:pt x="28285" y="5062"/>
                      <a:pt x="30724" y="6753"/>
                      <a:pt x="31045" y="9789"/>
                    </a:cubicBezTo>
                    <a:cubicBezTo>
                      <a:pt x="31330" y="12495"/>
                      <a:pt x="31570" y="15539"/>
                      <a:pt x="30724" y="17996"/>
                    </a:cubicBezTo>
                    <a:cubicBezTo>
                      <a:pt x="27600" y="27005"/>
                      <a:pt x="21689" y="33450"/>
                      <a:pt x="13268" y="37180"/>
                    </a:cubicBezTo>
                    <a:cubicBezTo>
                      <a:pt x="12458" y="37536"/>
                      <a:pt x="11594" y="37776"/>
                      <a:pt x="10731" y="37972"/>
                    </a:cubicBezTo>
                    <a:cubicBezTo>
                      <a:pt x="10045" y="38123"/>
                      <a:pt x="9333" y="38123"/>
                      <a:pt x="9031" y="3815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4" name="Google Shape;624;p15"/>
              <p:cNvSpPr/>
              <p:nvPr/>
            </p:nvSpPr>
            <p:spPr>
              <a:xfrm>
                <a:off x="7460838" y="1234023"/>
                <a:ext cx="25323" cy="33230"/>
              </a:xfrm>
              <a:custGeom>
                <a:avLst/>
                <a:gdLst/>
                <a:ahLst/>
                <a:cxnLst/>
                <a:rect l="l" t="t" r="r" b="b"/>
                <a:pathLst>
                  <a:path w="25323" h="33230" extrusionOk="0">
                    <a:moveTo>
                      <a:pt x="9" y="18061"/>
                    </a:moveTo>
                    <a:cubicBezTo>
                      <a:pt x="1255" y="14029"/>
                      <a:pt x="2030" y="9739"/>
                      <a:pt x="3854" y="6026"/>
                    </a:cubicBezTo>
                    <a:cubicBezTo>
                      <a:pt x="7567" y="-1513"/>
                      <a:pt x="17412" y="-2021"/>
                      <a:pt x="22237" y="4744"/>
                    </a:cubicBezTo>
                    <a:cubicBezTo>
                      <a:pt x="27364" y="11928"/>
                      <a:pt x="25913" y="24551"/>
                      <a:pt x="19290" y="30231"/>
                    </a:cubicBezTo>
                    <a:cubicBezTo>
                      <a:pt x="12133" y="36382"/>
                      <a:pt x="2644" y="32625"/>
                      <a:pt x="1166" y="23047"/>
                    </a:cubicBezTo>
                    <a:cubicBezTo>
                      <a:pt x="926" y="21480"/>
                      <a:pt x="792" y="19895"/>
                      <a:pt x="614" y="18329"/>
                    </a:cubicBezTo>
                    <a:cubicBezTo>
                      <a:pt x="409" y="18240"/>
                      <a:pt x="205" y="18151"/>
                      <a:pt x="0" y="180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5" name="Google Shape;625;p15"/>
              <p:cNvSpPr/>
              <p:nvPr/>
            </p:nvSpPr>
            <p:spPr>
              <a:xfrm>
                <a:off x="7459102" y="1181844"/>
                <a:ext cx="24526" cy="35203"/>
              </a:xfrm>
              <a:custGeom>
                <a:avLst/>
                <a:gdLst/>
                <a:ahLst/>
                <a:cxnLst/>
                <a:rect l="l" t="t" r="r" b="b"/>
                <a:pathLst>
                  <a:path w="24526" h="35203" extrusionOk="0">
                    <a:moveTo>
                      <a:pt x="668" y="19785"/>
                    </a:moveTo>
                    <a:cubicBezTo>
                      <a:pt x="828" y="13500"/>
                      <a:pt x="2777" y="7963"/>
                      <a:pt x="6819" y="3263"/>
                    </a:cubicBezTo>
                    <a:cubicBezTo>
                      <a:pt x="11688" y="-2408"/>
                      <a:pt x="18062" y="191"/>
                      <a:pt x="21836" y="4411"/>
                    </a:cubicBezTo>
                    <a:cubicBezTo>
                      <a:pt x="24017" y="6850"/>
                      <a:pt x="24747" y="10188"/>
                      <a:pt x="24471" y="13553"/>
                    </a:cubicBezTo>
                    <a:cubicBezTo>
                      <a:pt x="23999" y="19108"/>
                      <a:pt x="22593" y="24476"/>
                      <a:pt x="19548" y="29025"/>
                    </a:cubicBezTo>
                    <a:cubicBezTo>
                      <a:pt x="18053" y="31250"/>
                      <a:pt x="15747" y="33217"/>
                      <a:pt x="13397" y="34384"/>
                    </a:cubicBezTo>
                    <a:cubicBezTo>
                      <a:pt x="9534" y="36297"/>
                      <a:pt x="5412" y="34775"/>
                      <a:pt x="3463" y="30707"/>
                    </a:cubicBezTo>
                    <a:cubicBezTo>
                      <a:pt x="1878" y="27387"/>
                      <a:pt x="1122" y="23630"/>
                      <a:pt x="0" y="20061"/>
                    </a:cubicBezTo>
                    <a:cubicBezTo>
                      <a:pt x="223" y="19971"/>
                      <a:pt x="445" y="19874"/>
                      <a:pt x="676" y="1978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6" name="Google Shape;626;p15"/>
              <p:cNvSpPr/>
              <p:nvPr/>
            </p:nvSpPr>
            <p:spPr>
              <a:xfrm>
                <a:off x="7404266" y="1125600"/>
                <a:ext cx="29193" cy="26281"/>
              </a:xfrm>
              <a:custGeom>
                <a:avLst/>
                <a:gdLst/>
                <a:ahLst/>
                <a:cxnLst/>
                <a:rect l="l" t="t" r="r" b="b"/>
                <a:pathLst>
                  <a:path w="29193" h="26281" extrusionOk="0">
                    <a:moveTo>
                      <a:pt x="11742" y="26267"/>
                    </a:moveTo>
                    <a:cubicBezTo>
                      <a:pt x="7265" y="26454"/>
                      <a:pt x="3286" y="24878"/>
                      <a:pt x="1140" y="20035"/>
                    </a:cubicBezTo>
                    <a:cubicBezTo>
                      <a:pt x="-1103" y="14970"/>
                      <a:pt x="116" y="10377"/>
                      <a:pt x="3464" y="6308"/>
                    </a:cubicBezTo>
                    <a:cubicBezTo>
                      <a:pt x="8564" y="104"/>
                      <a:pt x="16175" y="-1668"/>
                      <a:pt x="23350" y="1635"/>
                    </a:cubicBezTo>
                    <a:cubicBezTo>
                      <a:pt x="28798" y="4146"/>
                      <a:pt x="30757" y="10564"/>
                      <a:pt x="27855" y="16466"/>
                    </a:cubicBezTo>
                    <a:cubicBezTo>
                      <a:pt x="24810" y="22679"/>
                      <a:pt x="19175" y="26169"/>
                      <a:pt x="11733" y="262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627" name="Google Shape;627;p15"/>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
        <p:nvSpPr>
          <p:cNvPr id="628" name="Google Shape;628;p15"/>
          <p:cNvSpPr txBox="1">
            <a:spLocks noGrp="1"/>
          </p:cNvSpPr>
          <p:nvPr>
            <p:ph type="title"/>
          </p:nvPr>
        </p:nvSpPr>
        <p:spPr>
          <a:xfrm>
            <a:off x="720000" y="4633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697"/>
        <p:cNvGrpSpPr/>
        <p:nvPr/>
      </p:nvGrpSpPr>
      <p:grpSpPr>
        <a:xfrm>
          <a:off x="0" y="0"/>
          <a:ext cx="0" cy="0"/>
          <a:chOff x="0" y="0"/>
          <a:chExt cx="0" cy="0"/>
        </a:xfrm>
      </p:grpSpPr>
      <p:grpSp>
        <p:nvGrpSpPr>
          <p:cNvPr id="698" name="Google Shape;698;p17"/>
          <p:cNvGrpSpPr/>
          <p:nvPr/>
        </p:nvGrpSpPr>
        <p:grpSpPr>
          <a:xfrm>
            <a:off x="-112677" y="-101601"/>
            <a:ext cx="9425673" cy="5245092"/>
            <a:chOff x="-112677" y="-101601"/>
            <a:chExt cx="9425673" cy="5245092"/>
          </a:xfrm>
        </p:grpSpPr>
        <p:grpSp>
          <p:nvGrpSpPr>
            <p:cNvPr id="699" name="Google Shape;699;p17"/>
            <p:cNvGrpSpPr/>
            <p:nvPr/>
          </p:nvGrpSpPr>
          <p:grpSpPr>
            <a:xfrm rot="-3922449">
              <a:off x="8526723" y="998017"/>
              <a:ext cx="793949" cy="433728"/>
              <a:chOff x="5496480" y="1487027"/>
              <a:chExt cx="349273" cy="190816"/>
            </a:xfrm>
          </p:grpSpPr>
          <p:sp>
            <p:nvSpPr>
              <p:cNvPr id="700" name="Google Shape;700;p17"/>
              <p:cNvSpPr/>
              <p:nvPr/>
            </p:nvSpPr>
            <p:spPr>
              <a:xfrm>
                <a:off x="5496480" y="1487027"/>
                <a:ext cx="349273" cy="190816"/>
              </a:xfrm>
              <a:custGeom>
                <a:avLst/>
                <a:gdLst/>
                <a:ahLst/>
                <a:cxnLst/>
                <a:rect l="l" t="t" r="r" b="b"/>
                <a:pathLst>
                  <a:path w="349273" h="190816" extrusionOk="0">
                    <a:moveTo>
                      <a:pt x="349273" y="14604"/>
                    </a:moveTo>
                    <a:cubicBezTo>
                      <a:pt x="341983" y="19179"/>
                      <a:pt x="334781" y="23924"/>
                      <a:pt x="327232" y="28037"/>
                    </a:cubicBezTo>
                    <a:cubicBezTo>
                      <a:pt x="321535" y="31143"/>
                      <a:pt x="317200" y="35390"/>
                      <a:pt x="314253" y="40953"/>
                    </a:cubicBezTo>
                    <a:cubicBezTo>
                      <a:pt x="310310" y="48377"/>
                      <a:pt x="305948" y="55739"/>
                      <a:pt x="303259" y="63626"/>
                    </a:cubicBezTo>
                    <a:cubicBezTo>
                      <a:pt x="296601" y="83139"/>
                      <a:pt x="285340" y="99260"/>
                      <a:pt x="270162" y="112996"/>
                    </a:cubicBezTo>
                    <a:cubicBezTo>
                      <a:pt x="256284" y="125547"/>
                      <a:pt x="241739" y="137040"/>
                      <a:pt x="224380" y="144482"/>
                    </a:cubicBezTo>
                    <a:cubicBezTo>
                      <a:pt x="221843" y="145568"/>
                      <a:pt x="219235" y="146636"/>
                      <a:pt x="216555" y="147170"/>
                    </a:cubicBezTo>
                    <a:cubicBezTo>
                      <a:pt x="210840" y="148310"/>
                      <a:pt x="206808" y="143992"/>
                      <a:pt x="208615" y="138438"/>
                    </a:cubicBezTo>
                    <a:cubicBezTo>
                      <a:pt x="209905" y="134485"/>
                      <a:pt x="211552" y="130408"/>
                      <a:pt x="214018" y="127114"/>
                    </a:cubicBezTo>
                    <a:cubicBezTo>
                      <a:pt x="225172" y="112248"/>
                      <a:pt x="236442" y="97453"/>
                      <a:pt x="248139" y="83015"/>
                    </a:cubicBezTo>
                    <a:cubicBezTo>
                      <a:pt x="255350" y="74113"/>
                      <a:pt x="263406" y="65887"/>
                      <a:pt x="271791" y="56567"/>
                    </a:cubicBezTo>
                    <a:cubicBezTo>
                      <a:pt x="266139" y="58828"/>
                      <a:pt x="261447" y="60956"/>
                      <a:pt x="256587" y="62602"/>
                    </a:cubicBezTo>
                    <a:cubicBezTo>
                      <a:pt x="244943" y="66546"/>
                      <a:pt x="235454" y="74041"/>
                      <a:pt x="225395" y="80700"/>
                    </a:cubicBezTo>
                    <a:cubicBezTo>
                      <a:pt x="211392" y="89967"/>
                      <a:pt x="200069" y="102127"/>
                      <a:pt x="188043" y="113575"/>
                    </a:cubicBezTo>
                    <a:cubicBezTo>
                      <a:pt x="169304" y="131405"/>
                      <a:pt x="149462" y="147891"/>
                      <a:pt x="127599" y="161823"/>
                    </a:cubicBezTo>
                    <a:cubicBezTo>
                      <a:pt x="113765" y="170635"/>
                      <a:pt x="99843" y="179306"/>
                      <a:pt x="84558" y="185440"/>
                    </a:cubicBezTo>
                    <a:cubicBezTo>
                      <a:pt x="79449" y="187487"/>
                      <a:pt x="74036" y="188804"/>
                      <a:pt x="68749" y="190407"/>
                    </a:cubicBezTo>
                    <a:cubicBezTo>
                      <a:pt x="67912" y="190656"/>
                      <a:pt x="67004" y="190692"/>
                      <a:pt x="66114" y="190754"/>
                    </a:cubicBezTo>
                    <a:cubicBezTo>
                      <a:pt x="55654" y="191493"/>
                      <a:pt x="51141" y="185680"/>
                      <a:pt x="54675" y="175825"/>
                    </a:cubicBezTo>
                    <a:cubicBezTo>
                      <a:pt x="57933" y="166736"/>
                      <a:pt x="64031" y="159588"/>
                      <a:pt x="70796" y="152948"/>
                    </a:cubicBezTo>
                    <a:cubicBezTo>
                      <a:pt x="85021" y="138972"/>
                      <a:pt x="102327" y="129705"/>
                      <a:pt x="120139" y="121453"/>
                    </a:cubicBezTo>
                    <a:cubicBezTo>
                      <a:pt x="149631" y="107788"/>
                      <a:pt x="177716" y="91551"/>
                      <a:pt x="206007" y="75670"/>
                    </a:cubicBezTo>
                    <a:cubicBezTo>
                      <a:pt x="210440" y="73178"/>
                      <a:pt x="214900" y="70730"/>
                      <a:pt x="219252" y="67828"/>
                    </a:cubicBezTo>
                    <a:cubicBezTo>
                      <a:pt x="218211" y="68068"/>
                      <a:pt x="217161" y="68246"/>
                      <a:pt x="216137" y="68540"/>
                    </a:cubicBezTo>
                    <a:cubicBezTo>
                      <a:pt x="188799" y="76436"/>
                      <a:pt x="161604" y="84866"/>
                      <a:pt x="134097" y="92112"/>
                    </a:cubicBezTo>
                    <a:cubicBezTo>
                      <a:pt x="100555" y="100943"/>
                      <a:pt x="66568" y="107833"/>
                      <a:pt x="32037" y="111634"/>
                    </a:cubicBezTo>
                    <a:cubicBezTo>
                      <a:pt x="24800" y="112435"/>
                      <a:pt x="17447" y="112257"/>
                      <a:pt x="10148" y="112480"/>
                    </a:cubicBezTo>
                    <a:cubicBezTo>
                      <a:pt x="9053" y="112515"/>
                      <a:pt x="7931" y="112355"/>
                      <a:pt x="6854" y="112133"/>
                    </a:cubicBezTo>
                    <a:cubicBezTo>
                      <a:pt x="347" y="110779"/>
                      <a:pt x="-2253" y="104824"/>
                      <a:pt x="2269" y="100008"/>
                    </a:cubicBezTo>
                    <a:cubicBezTo>
                      <a:pt x="6445" y="95566"/>
                      <a:pt x="11545" y="91801"/>
                      <a:pt x="16762" y="88587"/>
                    </a:cubicBezTo>
                    <a:cubicBezTo>
                      <a:pt x="37031" y="76071"/>
                      <a:pt x="59784" y="70801"/>
                      <a:pt x="82876" y="66617"/>
                    </a:cubicBezTo>
                    <a:cubicBezTo>
                      <a:pt x="100956" y="63350"/>
                      <a:pt x="119267" y="63519"/>
                      <a:pt x="137507" y="62522"/>
                    </a:cubicBezTo>
                    <a:cubicBezTo>
                      <a:pt x="154447" y="61597"/>
                      <a:pt x="171236" y="59522"/>
                      <a:pt x="187918" y="56238"/>
                    </a:cubicBezTo>
                    <a:cubicBezTo>
                      <a:pt x="199535" y="53950"/>
                      <a:pt x="211401" y="52944"/>
                      <a:pt x="223018" y="50665"/>
                    </a:cubicBezTo>
                    <a:cubicBezTo>
                      <a:pt x="234395" y="48431"/>
                      <a:pt x="245602" y="45333"/>
                      <a:pt x="256872" y="42573"/>
                    </a:cubicBezTo>
                    <a:cubicBezTo>
                      <a:pt x="257905" y="42324"/>
                      <a:pt x="258875" y="41781"/>
                      <a:pt x="259872" y="41380"/>
                    </a:cubicBezTo>
                    <a:cubicBezTo>
                      <a:pt x="259801" y="41185"/>
                      <a:pt x="259729" y="40998"/>
                      <a:pt x="259667" y="40802"/>
                    </a:cubicBezTo>
                    <a:cubicBezTo>
                      <a:pt x="250934" y="40882"/>
                      <a:pt x="242201" y="41131"/>
                      <a:pt x="233469" y="41015"/>
                    </a:cubicBezTo>
                    <a:cubicBezTo>
                      <a:pt x="209505" y="40686"/>
                      <a:pt x="185621" y="39280"/>
                      <a:pt x="162147" y="34081"/>
                    </a:cubicBezTo>
                    <a:cubicBezTo>
                      <a:pt x="149230" y="31223"/>
                      <a:pt x="136786" y="26924"/>
                      <a:pt x="125026" y="20764"/>
                    </a:cubicBezTo>
                    <a:cubicBezTo>
                      <a:pt x="123655" y="20043"/>
                      <a:pt x="122293" y="19286"/>
                      <a:pt x="121038" y="18378"/>
                    </a:cubicBezTo>
                    <a:cubicBezTo>
                      <a:pt x="116552" y="15129"/>
                      <a:pt x="117077" y="9191"/>
                      <a:pt x="122115" y="6859"/>
                    </a:cubicBezTo>
                    <a:cubicBezTo>
                      <a:pt x="123905" y="6031"/>
                      <a:pt x="125845" y="5364"/>
                      <a:pt x="127795" y="5034"/>
                    </a:cubicBezTo>
                    <a:cubicBezTo>
                      <a:pt x="164159" y="-1144"/>
                      <a:pt x="200479" y="-2800"/>
                      <a:pt x="236575" y="6797"/>
                    </a:cubicBezTo>
                    <a:cubicBezTo>
                      <a:pt x="243092" y="8532"/>
                      <a:pt x="249670" y="10375"/>
                      <a:pt x="255839" y="13046"/>
                    </a:cubicBezTo>
                    <a:cubicBezTo>
                      <a:pt x="278290" y="22767"/>
                      <a:pt x="300598" y="20746"/>
                      <a:pt x="322932" y="12948"/>
                    </a:cubicBezTo>
                    <a:cubicBezTo>
                      <a:pt x="329306" y="10722"/>
                      <a:pt x="335529" y="8078"/>
                      <a:pt x="341831" y="5639"/>
                    </a:cubicBezTo>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1" name="Google Shape;701;p17"/>
              <p:cNvSpPr/>
              <p:nvPr/>
            </p:nvSpPr>
            <p:spPr>
              <a:xfrm>
                <a:off x="5576943" y="1501827"/>
                <a:ext cx="250534" cy="153334"/>
              </a:xfrm>
              <a:custGeom>
                <a:avLst/>
                <a:gdLst/>
                <a:ahLst/>
                <a:cxnLst/>
                <a:rect l="l" t="t" r="r" b="b"/>
                <a:pathLst>
                  <a:path w="250534" h="153334" extrusionOk="0">
                    <a:moveTo>
                      <a:pt x="2181" y="153326"/>
                    </a:moveTo>
                    <a:lnTo>
                      <a:pt x="0" y="151020"/>
                    </a:lnTo>
                    <a:cubicBezTo>
                      <a:pt x="20376" y="131766"/>
                      <a:pt x="45471" y="118226"/>
                      <a:pt x="69746" y="105131"/>
                    </a:cubicBezTo>
                    <a:cubicBezTo>
                      <a:pt x="89215" y="94627"/>
                      <a:pt x="109351" y="83767"/>
                      <a:pt x="126905" y="70022"/>
                    </a:cubicBezTo>
                    <a:cubicBezTo>
                      <a:pt x="130840" y="66942"/>
                      <a:pt x="134739" y="63648"/>
                      <a:pt x="138495" y="60461"/>
                    </a:cubicBezTo>
                    <a:cubicBezTo>
                      <a:pt x="144362" y="55503"/>
                      <a:pt x="150415" y="50376"/>
                      <a:pt x="156842" y="45871"/>
                    </a:cubicBezTo>
                    <a:cubicBezTo>
                      <a:pt x="167960" y="38073"/>
                      <a:pt x="179738" y="32305"/>
                      <a:pt x="193989" y="25575"/>
                    </a:cubicBezTo>
                    <a:cubicBezTo>
                      <a:pt x="212220" y="16958"/>
                      <a:pt x="230799" y="8350"/>
                      <a:pt x="249217" y="0"/>
                    </a:cubicBezTo>
                    <a:lnTo>
                      <a:pt x="250534" y="2893"/>
                    </a:lnTo>
                    <a:cubicBezTo>
                      <a:pt x="232134" y="11243"/>
                      <a:pt x="213574" y="19833"/>
                      <a:pt x="195351" y="28450"/>
                    </a:cubicBezTo>
                    <a:cubicBezTo>
                      <a:pt x="183681" y="33969"/>
                      <a:pt x="170453" y="40219"/>
                      <a:pt x="158676" y="48480"/>
                    </a:cubicBezTo>
                    <a:cubicBezTo>
                      <a:pt x="152373" y="52895"/>
                      <a:pt x="146373" y="57978"/>
                      <a:pt x="140560" y="62892"/>
                    </a:cubicBezTo>
                    <a:cubicBezTo>
                      <a:pt x="136768" y="66096"/>
                      <a:pt x="132851" y="69408"/>
                      <a:pt x="128872" y="72532"/>
                    </a:cubicBezTo>
                    <a:cubicBezTo>
                      <a:pt x="111104" y="86437"/>
                      <a:pt x="90853" y="97369"/>
                      <a:pt x="71260" y="107935"/>
                    </a:cubicBezTo>
                    <a:cubicBezTo>
                      <a:pt x="47171" y="120932"/>
                      <a:pt x="22255" y="134374"/>
                      <a:pt x="2190" y="15333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2" name="Google Shape;702;p17"/>
              <p:cNvSpPr/>
              <p:nvPr/>
            </p:nvSpPr>
            <p:spPr>
              <a:xfrm>
                <a:off x="5526283" y="1546247"/>
                <a:ext cx="207680" cy="38723"/>
              </a:xfrm>
              <a:custGeom>
                <a:avLst/>
                <a:gdLst/>
                <a:ahLst/>
                <a:cxnLst/>
                <a:rect l="l" t="t" r="r" b="b"/>
                <a:pathLst>
                  <a:path w="207680" h="38723" extrusionOk="0">
                    <a:moveTo>
                      <a:pt x="1371" y="38723"/>
                    </a:moveTo>
                    <a:lnTo>
                      <a:pt x="0" y="35857"/>
                    </a:lnTo>
                    <a:cubicBezTo>
                      <a:pt x="35616" y="18792"/>
                      <a:pt x="75212" y="14457"/>
                      <a:pt x="113499" y="10273"/>
                    </a:cubicBezTo>
                    <a:lnTo>
                      <a:pt x="207333" y="0"/>
                    </a:lnTo>
                    <a:lnTo>
                      <a:pt x="207680" y="3151"/>
                    </a:lnTo>
                    <a:lnTo>
                      <a:pt x="113837" y="13424"/>
                    </a:lnTo>
                    <a:cubicBezTo>
                      <a:pt x="75817" y="17590"/>
                      <a:pt x="36498" y="21890"/>
                      <a:pt x="1371" y="3872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3" name="Google Shape;703;p17"/>
              <p:cNvSpPr/>
              <p:nvPr/>
            </p:nvSpPr>
            <p:spPr>
              <a:xfrm>
                <a:off x="5657193" y="1503500"/>
                <a:ext cx="132308" cy="22121"/>
              </a:xfrm>
              <a:custGeom>
                <a:avLst/>
                <a:gdLst/>
                <a:ahLst/>
                <a:cxnLst/>
                <a:rect l="l" t="t" r="r" b="b"/>
                <a:pathLst>
                  <a:path w="132308" h="22121" extrusionOk="0">
                    <a:moveTo>
                      <a:pt x="131686" y="22112"/>
                    </a:moveTo>
                    <a:lnTo>
                      <a:pt x="60426" y="7584"/>
                    </a:lnTo>
                    <a:cubicBezTo>
                      <a:pt x="51934" y="5857"/>
                      <a:pt x="43156" y="4068"/>
                      <a:pt x="34406" y="3445"/>
                    </a:cubicBezTo>
                    <a:cubicBezTo>
                      <a:pt x="23038" y="2635"/>
                      <a:pt x="11492" y="3783"/>
                      <a:pt x="312" y="4887"/>
                    </a:cubicBezTo>
                    <a:lnTo>
                      <a:pt x="0" y="1727"/>
                    </a:lnTo>
                    <a:cubicBezTo>
                      <a:pt x="11306" y="614"/>
                      <a:pt x="22985" y="-552"/>
                      <a:pt x="34619" y="285"/>
                    </a:cubicBezTo>
                    <a:cubicBezTo>
                      <a:pt x="43575" y="917"/>
                      <a:pt x="52459" y="2733"/>
                      <a:pt x="61049" y="4486"/>
                    </a:cubicBezTo>
                    <a:lnTo>
                      <a:pt x="132309" y="19014"/>
                    </a:lnTo>
                    <a:lnTo>
                      <a:pt x="131677" y="2212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4" name="Google Shape;704;p17"/>
              <p:cNvSpPr/>
              <p:nvPr/>
            </p:nvSpPr>
            <p:spPr>
              <a:xfrm>
                <a:off x="5737319" y="1522221"/>
                <a:ext cx="54799" cy="80277"/>
              </a:xfrm>
              <a:custGeom>
                <a:avLst/>
                <a:gdLst/>
                <a:ahLst/>
                <a:cxnLst/>
                <a:rect l="l" t="t" r="r" b="b"/>
                <a:pathLst>
                  <a:path w="54799" h="80277" extrusionOk="0">
                    <a:moveTo>
                      <a:pt x="1549" y="80277"/>
                    </a:moveTo>
                    <a:lnTo>
                      <a:pt x="0" y="77509"/>
                    </a:lnTo>
                    <a:cubicBezTo>
                      <a:pt x="10041" y="71883"/>
                      <a:pt x="15801" y="60853"/>
                      <a:pt x="19700" y="51862"/>
                    </a:cubicBezTo>
                    <a:cubicBezTo>
                      <a:pt x="20626" y="49726"/>
                      <a:pt x="21516" y="47563"/>
                      <a:pt x="22406" y="45400"/>
                    </a:cubicBezTo>
                    <a:cubicBezTo>
                      <a:pt x="25833" y="37068"/>
                      <a:pt x="29376" y="28459"/>
                      <a:pt x="35153" y="21276"/>
                    </a:cubicBezTo>
                    <a:cubicBezTo>
                      <a:pt x="37032" y="18943"/>
                      <a:pt x="39150" y="16762"/>
                      <a:pt x="41198" y="14644"/>
                    </a:cubicBezTo>
                    <a:cubicBezTo>
                      <a:pt x="45658" y="10032"/>
                      <a:pt x="49877" y="5671"/>
                      <a:pt x="51791" y="0"/>
                    </a:cubicBezTo>
                    <a:lnTo>
                      <a:pt x="54800" y="1015"/>
                    </a:lnTo>
                    <a:cubicBezTo>
                      <a:pt x="52655" y="7362"/>
                      <a:pt x="47990" y="12187"/>
                      <a:pt x="43477" y="16842"/>
                    </a:cubicBezTo>
                    <a:cubicBezTo>
                      <a:pt x="41474" y="18908"/>
                      <a:pt x="39409" y="21044"/>
                      <a:pt x="37628" y="23261"/>
                    </a:cubicBezTo>
                    <a:cubicBezTo>
                      <a:pt x="32136" y="30079"/>
                      <a:pt x="28682" y="38474"/>
                      <a:pt x="25344" y="46601"/>
                    </a:cubicBezTo>
                    <a:cubicBezTo>
                      <a:pt x="24444" y="48782"/>
                      <a:pt x="23545" y="50963"/>
                      <a:pt x="22620" y="53118"/>
                    </a:cubicBezTo>
                    <a:cubicBezTo>
                      <a:pt x="18525" y="62553"/>
                      <a:pt x="12427" y="74179"/>
                      <a:pt x="1558" y="802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05" name="Google Shape;705;p17"/>
            <p:cNvGrpSpPr/>
            <p:nvPr/>
          </p:nvGrpSpPr>
          <p:grpSpPr>
            <a:xfrm>
              <a:off x="-54539" y="3613622"/>
              <a:ext cx="433747" cy="949342"/>
              <a:chOff x="7758834" y="2104435"/>
              <a:chExt cx="209641" cy="458819"/>
            </a:xfrm>
          </p:grpSpPr>
          <p:sp>
            <p:nvSpPr>
              <p:cNvPr id="706" name="Google Shape;706;p17"/>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7" name="Google Shape;707;p17"/>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8" name="Google Shape;708;p17"/>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9" name="Google Shape;709;p17"/>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0" name="Google Shape;710;p17"/>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11" name="Google Shape;711;p17"/>
            <p:cNvGrpSpPr/>
            <p:nvPr/>
          </p:nvGrpSpPr>
          <p:grpSpPr>
            <a:xfrm rot="2700000">
              <a:off x="7931163" y="115590"/>
              <a:ext cx="793970" cy="433737"/>
              <a:chOff x="5496480" y="1487027"/>
              <a:chExt cx="349273" cy="190816"/>
            </a:xfrm>
          </p:grpSpPr>
          <p:sp>
            <p:nvSpPr>
              <p:cNvPr id="712" name="Google Shape;712;p17"/>
              <p:cNvSpPr/>
              <p:nvPr/>
            </p:nvSpPr>
            <p:spPr>
              <a:xfrm>
                <a:off x="5496480" y="1487027"/>
                <a:ext cx="349273" cy="190816"/>
              </a:xfrm>
              <a:custGeom>
                <a:avLst/>
                <a:gdLst/>
                <a:ahLst/>
                <a:cxnLst/>
                <a:rect l="l" t="t" r="r" b="b"/>
                <a:pathLst>
                  <a:path w="349273" h="190816" extrusionOk="0">
                    <a:moveTo>
                      <a:pt x="349273" y="14604"/>
                    </a:moveTo>
                    <a:cubicBezTo>
                      <a:pt x="341983" y="19179"/>
                      <a:pt x="334781" y="23924"/>
                      <a:pt x="327232" y="28037"/>
                    </a:cubicBezTo>
                    <a:cubicBezTo>
                      <a:pt x="321535" y="31143"/>
                      <a:pt x="317200" y="35390"/>
                      <a:pt x="314253" y="40953"/>
                    </a:cubicBezTo>
                    <a:cubicBezTo>
                      <a:pt x="310310" y="48377"/>
                      <a:pt x="305948" y="55739"/>
                      <a:pt x="303259" y="63626"/>
                    </a:cubicBezTo>
                    <a:cubicBezTo>
                      <a:pt x="296601" y="83139"/>
                      <a:pt x="285340" y="99260"/>
                      <a:pt x="270162" y="112996"/>
                    </a:cubicBezTo>
                    <a:cubicBezTo>
                      <a:pt x="256284" y="125547"/>
                      <a:pt x="241739" y="137040"/>
                      <a:pt x="224380" y="144482"/>
                    </a:cubicBezTo>
                    <a:cubicBezTo>
                      <a:pt x="221843" y="145568"/>
                      <a:pt x="219235" y="146636"/>
                      <a:pt x="216555" y="147170"/>
                    </a:cubicBezTo>
                    <a:cubicBezTo>
                      <a:pt x="210840" y="148310"/>
                      <a:pt x="206808" y="143992"/>
                      <a:pt x="208615" y="138438"/>
                    </a:cubicBezTo>
                    <a:cubicBezTo>
                      <a:pt x="209905" y="134485"/>
                      <a:pt x="211552" y="130408"/>
                      <a:pt x="214018" y="127114"/>
                    </a:cubicBezTo>
                    <a:cubicBezTo>
                      <a:pt x="225172" y="112248"/>
                      <a:pt x="236442" y="97453"/>
                      <a:pt x="248139" y="83015"/>
                    </a:cubicBezTo>
                    <a:cubicBezTo>
                      <a:pt x="255350" y="74113"/>
                      <a:pt x="263406" y="65887"/>
                      <a:pt x="271791" y="56567"/>
                    </a:cubicBezTo>
                    <a:cubicBezTo>
                      <a:pt x="266139" y="58828"/>
                      <a:pt x="261447" y="60956"/>
                      <a:pt x="256587" y="62602"/>
                    </a:cubicBezTo>
                    <a:cubicBezTo>
                      <a:pt x="244943" y="66546"/>
                      <a:pt x="235454" y="74041"/>
                      <a:pt x="225395" y="80700"/>
                    </a:cubicBezTo>
                    <a:cubicBezTo>
                      <a:pt x="211392" y="89967"/>
                      <a:pt x="200069" y="102127"/>
                      <a:pt x="188043" y="113575"/>
                    </a:cubicBezTo>
                    <a:cubicBezTo>
                      <a:pt x="169304" y="131405"/>
                      <a:pt x="149462" y="147891"/>
                      <a:pt x="127599" y="161823"/>
                    </a:cubicBezTo>
                    <a:cubicBezTo>
                      <a:pt x="113765" y="170635"/>
                      <a:pt x="99843" y="179306"/>
                      <a:pt x="84558" y="185440"/>
                    </a:cubicBezTo>
                    <a:cubicBezTo>
                      <a:pt x="79449" y="187487"/>
                      <a:pt x="74036" y="188804"/>
                      <a:pt x="68749" y="190407"/>
                    </a:cubicBezTo>
                    <a:cubicBezTo>
                      <a:pt x="67912" y="190656"/>
                      <a:pt x="67004" y="190692"/>
                      <a:pt x="66114" y="190754"/>
                    </a:cubicBezTo>
                    <a:cubicBezTo>
                      <a:pt x="55654" y="191493"/>
                      <a:pt x="51141" y="185680"/>
                      <a:pt x="54675" y="175825"/>
                    </a:cubicBezTo>
                    <a:cubicBezTo>
                      <a:pt x="57933" y="166736"/>
                      <a:pt x="64031" y="159588"/>
                      <a:pt x="70796" y="152948"/>
                    </a:cubicBezTo>
                    <a:cubicBezTo>
                      <a:pt x="85021" y="138972"/>
                      <a:pt x="102327" y="129705"/>
                      <a:pt x="120139" y="121453"/>
                    </a:cubicBezTo>
                    <a:cubicBezTo>
                      <a:pt x="149631" y="107788"/>
                      <a:pt x="177716" y="91551"/>
                      <a:pt x="206007" y="75670"/>
                    </a:cubicBezTo>
                    <a:cubicBezTo>
                      <a:pt x="210440" y="73178"/>
                      <a:pt x="214900" y="70730"/>
                      <a:pt x="219252" y="67828"/>
                    </a:cubicBezTo>
                    <a:cubicBezTo>
                      <a:pt x="218211" y="68068"/>
                      <a:pt x="217161" y="68246"/>
                      <a:pt x="216137" y="68540"/>
                    </a:cubicBezTo>
                    <a:cubicBezTo>
                      <a:pt x="188799" y="76436"/>
                      <a:pt x="161604" y="84866"/>
                      <a:pt x="134097" y="92112"/>
                    </a:cubicBezTo>
                    <a:cubicBezTo>
                      <a:pt x="100555" y="100943"/>
                      <a:pt x="66568" y="107833"/>
                      <a:pt x="32037" y="111634"/>
                    </a:cubicBezTo>
                    <a:cubicBezTo>
                      <a:pt x="24800" y="112435"/>
                      <a:pt x="17447" y="112257"/>
                      <a:pt x="10148" y="112480"/>
                    </a:cubicBezTo>
                    <a:cubicBezTo>
                      <a:pt x="9053" y="112515"/>
                      <a:pt x="7931" y="112355"/>
                      <a:pt x="6854" y="112133"/>
                    </a:cubicBezTo>
                    <a:cubicBezTo>
                      <a:pt x="347" y="110779"/>
                      <a:pt x="-2253" y="104824"/>
                      <a:pt x="2269" y="100008"/>
                    </a:cubicBezTo>
                    <a:cubicBezTo>
                      <a:pt x="6445" y="95566"/>
                      <a:pt x="11545" y="91801"/>
                      <a:pt x="16762" y="88587"/>
                    </a:cubicBezTo>
                    <a:cubicBezTo>
                      <a:pt x="37031" y="76071"/>
                      <a:pt x="59784" y="70801"/>
                      <a:pt x="82876" y="66617"/>
                    </a:cubicBezTo>
                    <a:cubicBezTo>
                      <a:pt x="100956" y="63350"/>
                      <a:pt x="119267" y="63519"/>
                      <a:pt x="137507" y="62522"/>
                    </a:cubicBezTo>
                    <a:cubicBezTo>
                      <a:pt x="154447" y="61597"/>
                      <a:pt x="171236" y="59522"/>
                      <a:pt x="187918" y="56238"/>
                    </a:cubicBezTo>
                    <a:cubicBezTo>
                      <a:pt x="199535" y="53950"/>
                      <a:pt x="211401" y="52944"/>
                      <a:pt x="223018" y="50665"/>
                    </a:cubicBezTo>
                    <a:cubicBezTo>
                      <a:pt x="234395" y="48431"/>
                      <a:pt x="245602" y="45333"/>
                      <a:pt x="256872" y="42573"/>
                    </a:cubicBezTo>
                    <a:cubicBezTo>
                      <a:pt x="257905" y="42324"/>
                      <a:pt x="258875" y="41781"/>
                      <a:pt x="259872" y="41380"/>
                    </a:cubicBezTo>
                    <a:cubicBezTo>
                      <a:pt x="259801" y="41185"/>
                      <a:pt x="259729" y="40998"/>
                      <a:pt x="259667" y="40802"/>
                    </a:cubicBezTo>
                    <a:cubicBezTo>
                      <a:pt x="250934" y="40882"/>
                      <a:pt x="242201" y="41131"/>
                      <a:pt x="233469" y="41015"/>
                    </a:cubicBezTo>
                    <a:cubicBezTo>
                      <a:pt x="209505" y="40686"/>
                      <a:pt x="185621" y="39280"/>
                      <a:pt x="162147" y="34081"/>
                    </a:cubicBezTo>
                    <a:cubicBezTo>
                      <a:pt x="149230" y="31223"/>
                      <a:pt x="136786" y="26924"/>
                      <a:pt x="125026" y="20764"/>
                    </a:cubicBezTo>
                    <a:cubicBezTo>
                      <a:pt x="123655" y="20043"/>
                      <a:pt x="122293" y="19286"/>
                      <a:pt x="121038" y="18378"/>
                    </a:cubicBezTo>
                    <a:cubicBezTo>
                      <a:pt x="116552" y="15129"/>
                      <a:pt x="117077" y="9191"/>
                      <a:pt x="122115" y="6859"/>
                    </a:cubicBezTo>
                    <a:cubicBezTo>
                      <a:pt x="123905" y="6031"/>
                      <a:pt x="125845" y="5364"/>
                      <a:pt x="127795" y="5034"/>
                    </a:cubicBezTo>
                    <a:cubicBezTo>
                      <a:pt x="164159" y="-1144"/>
                      <a:pt x="200479" y="-2800"/>
                      <a:pt x="236575" y="6797"/>
                    </a:cubicBezTo>
                    <a:cubicBezTo>
                      <a:pt x="243092" y="8532"/>
                      <a:pt x="249670" y="10375"/>
                      <a:pt x="255839" y="13046"/>
                    </a:cubicBezTo>
                    <a:cubicBezTo>
                      <a:pt x="278290" y="22767"/>
                      <a:pt x="300598" y="20746"/>
                      <a:pt x="322932" y="12948"/>
                    </a:cubicBezTo>
                    <a:cubicBezTo>
                      <a:pt x="329306" y="10722"/>
                      <a:pt x="335529" y="8078"/>
                      <a:pt x="341831" y="5639"/>
                    </a:cubicBezTo>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3" name="Google Shape;713;p17"/>
              <p:cNvSpPr/>
              <p:nvPr/>
            </p:nvSpPr>
            <p:spPr>
              <a:xfrm>
                <a:off x="5576943" y="1501827"/>
                <a:ext cx="250534" cy="153334"/>
              </a:xfrm>
              <a:custGeom>
                <a:avLst/>
                <a:gdLst/>
                <a:ahLst/>
                <a:cxnLst/>
                <a:rect l="l" t="t" r="r" b="b"/>
                <a:pathLst>
                  <a:path w="250534" h="153334" extrusionOk="0">
                    <a:moveTo>
                      <a:pt x="2181" y="153326"/>
                    </a:moveTo>
                    <a:lnTo>
                      <a:pt x="0" y="151020"/>
                    </a:lnTo>
                    <a:cubicBezTo>
                      <a:pt x="20376" y="131766"/>
                      <a:pt x="45471" y="118226"/>
                      <a:pt x="69746" y="105131"/>
                    </a:cubicBezTo>
                    <a:cubicBezTo>
                      <a:pt x="89215" y="94627"/>
                      <a:pt x="109351" y="83767"/>
                      <a:pt x="126905" y="70022"/>
                    </a:cubicBezTo>
                    <a:cubicBezTo>
                      <a:pt x="130840" y="66942"/>
                      <a:pt x="134739" y="63648"/>
                      <a:pt x="138495" y="60461"/>
                    </a:cubicBezTo>
                    <a:cubicBezTo>
                      <a:pt x="144362" y="55503"/>
                      <a:pt x="150415" y="50376"/>
                      <a:pt x="156842" y="45871"/>
                    </a:cubicBezTo>
                    <a:cubicBezTo>
                      <a:pt x="167960" y="38073"/>
                      <a:pt x="179738" y="32305"/>
                      <a:pt x="193989" y="25575"/>
                    </a:cubicBezTo>
                    <a:cubicBezTo>
                      <a:pt x="212220" y="16958"/>
                      <a:pt x="230799" y="8350"/>
                      <a:pt x="249217" y="0"/>
                    </a:cubicBezTo>
                    <a:lnTo>
                      <a:pt x="250534" y="2893"/>
                    </a:lnTo>
                    <a:cubicBezTo>
                      <a:pt x="232134" y="11243"/>
                      <a:pt x="213574" y="19833"/>
                      <a:pt x="195351" y="28450"/>
                    </a:cubicBezTo>
                    <a:cubicBezTo>
                      <a:pt x="183681" y="33969"/>
                      <a:pt x="170453" y="40219"/>
                      <a:pt x="158676" y="48480"/>
                    </a:cubicBezTo>
                    <a:cubicBezTo>
                      <a:pt x="152373" y="52895"/>
                      <a:pt x="146373" y="57978"/>
                      <a:pt x="140560" y="62892"/>
                    </a:cubicBezTo>
                    <a:cubicBezTo>
                      <a:pt x="136768" y="66096"/>
                      <a:pt x="132851" y="69408"/>
                      <a:pt x="128872" y="72532"/>
                    </a:cubicBezTo>
                    <a:cubicBezTo>
                      <a:pt x="111104" y="86437"/>
                      <a:pt x="90853" y="97369"/>
                      <a:pt x="71260" y="107935"/>
                    </a:cubicBezTo>
                    <a:cubicBezTo>
                      <a:pt x="47171" y="120932"/>
                      <a:pt x="22255" y="134374"/>
                      <a:pt x="2190" y="15333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4" name="Google Shape;714;p17"/>
              <p:cNvSpPr/>
              <p:nvPr/>
            </p:nvSpPr>
            <p:spPr>
              <a:xfrm>
                <a:off x="5526283" y="1546247"/>
                <a:ext cx="207680" cy="38723"/>
              </a:xfrm>
              <a:custGeom>
                <a:avLst/>
                <a:gdLst/>
                <a:ahLst/>
                <a:cxnLst/>
                <a:rect l="l" t="t" r="r" b="b"/>
                <a:pathLst>
                  <a:path w="207680" h="38723" extrusionOk="0">
                    <a:moveTo>
                      <a:pt x="1371" y="38723"/>
                    </a:moveTo>
                    <a:lnTo>
                      <a:pt x="0" y="35857"/>
                    </a:lnTo>
                    <a:cubicBezTo>
                      <a:pt x="35616" y="18792"/>
                      <a:pt x="75212" y="14457"/>
                      <a:pt x="113499" y="10273"/>
                    </a:cubicBezTo>
                    <a:lnTo>
                      <a:pt x="207333" y="0"/>
                    </a:lnTo>
                    <a:lnTo>
                      <a:pt x="207680" y="3151"/>
                    </a:lnTo>
                    <a:lnTo>
                      <a:pt x="113837" y="13424"/>
                    </a:lnTo>
                    <a:cubicBezTo>
                      <a:pt x="75817" y="17590"/>
                      <a:pt x="36498" y="21890"/>
                      <a:pt x="1371" y="3872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5" name="Google Shape;715;p17"/>
              <p:cNvSpPr/>
              <p:nvPr/>
            </p:nvSpPr>
            <p:spPr>
              <a:xfrm>
                <a:off x="5657193" y="1503500"/>
                <a:ext cx="132308" cy="22121"/>
              </a:xfrm>
              <a:custGeom>
                <a:avLst/>
                <a:gdLst/>
                <a:ahLst/>
                <a:cxnLst/>
                <a:rect l="l" t="t" r="r" b="b"/>
                <a:pathLst>
                  <a:path w="132308" h="22121" extrusionOk="0">
                    <a:moveTo>
                      <a:pt x="131686" y="22112"/>
                    </a:moveTo>
                    <a:lnTo>
                      <a:pt x="60426" y="7584"/>
                    </a:lnTo>
                    <a:cubicBezTo>
                      <a:pt x="51934" y="5857"/>
                      <a:pt x="43156" y="4068"/>
                      <a:pt x="34406" y="3445"/>
                    </a:cubicBezTo>
                    <a:cubicBezTo>
                      <a:pt x="23038" y="2635"/>
                      <a:pt x="11492" y="3783"/>
                      <a:pt x="312" y="4887"/>
                    </a:cubicBezTo>
                    <a:lnTo>
                      <a:pt x="0" y="1727"/>
                    </a:lnTo>
                    <a:cubicBezTo>
                      <a:pt x="11306" y="614"/>
                      <a:pt x="22985" y="-552"/>
                      <a:pt x="34619" y="285"/>
                    </a:cubicBezTo>
                    <a:cubicBezTo>
                      <a:pt x="43575" y="917"/>
                      <a:pt x="52459" y="2733"/>
                      <a:pt x="61049" y="4486"/>
                    </a:cubicBezTo>
                    <a:lnTo>
                      <a:pt x="132309" y="19014"/>
                    </a:lnTo>
                    <a:lnTo>
                      <a:pt x="131677" y="22121"/>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6" name="Google Shape;716;p17"/>
              <p:cNvSpPr/>
              <p:nvPr/>
            </p:nvSpPr>
            <p:spPr>
              <a:xfrm>
                <a:off x="5737319" y="1522221"/>
                <a:ext cx="54799" cy="80277"/>
              </a:xfrm>
              <a:custGeom>
                <a:avLst/>
                <a:gdLst/>
                <a:ahLst/>
                <a:cxnLst/>
                <a:rect l="l" t="t" r="r" b="b"/>
                <a:pathLst>
                  <a:path w="54799" h="80277" extrusionOk="0">
                    <a:moveTo>
                      <a:pt x="1549" y="80277"/>
                    </a:moveTo>
                    <a:lnTo>
                      <a:pt x="0" y="77509"/>
                    </a:lnTo>
                    <a:cubicBezTo>
                      <a:pt x="10041" y="71883"/>
                      <a:pt x="15801" y="60853"/>
                      <a:pt x="19700" y="51862"/>
                    </a:cubicBezTo>
                    <a:cubicBezTo>
                      <a:pt x="20626" y="49726"/>
                      <a:pt x="21516" y="47563"/>
                      <a:pt x="22406" y="45400"/>
                    </a:cubicBezTo>
                    <a:cubicBezTo>
                      <a:pt x="25833" y="37068"/>
                      <a:pt x="29376" y="28459"/>
                      <a:pt x="35153" y="21276"/>
                    </a:cubicBezTo>
                    <a:cubicBezTo>
                      <a:pt x="37032" y="18943"/>
                      <a:pt x="39150" y="16762"/>
                      <a:pt x="41198" y="14644"/>
                    </a:cubicBezTo>
                    <a:cubicBezTo>
                      <a:pt x="45658" y="10032"/>
                      <a:pt x="49877" y="5671"/>
                      <a:pt x="51791" y="0"/>
                    </a:cubicBezTo>
                    <a:lnTo>
                      <a:pt x="54800" y="1015"/>
                    </a:lnTo>
                    <a:cubicBezTo>
                      <a:pt x="52655" y="7362"/>
                      <a:pt x="47990" y="12187"/>
                      <a:pt x="43477" y="16842"/>
                    </a:cubicBezTo>
                    <a:cubicBezTo>
                      <a:pt x="41474" y="18908"/>
                      <a:pt x="39409" y="21044"/>
                      <a:pt x="37628" y="23261"/>
                    </a:cubicBezTo>
                    <a:cubicBezTo>
                      <a:pt x="32136" y="30079"/>
                      <a:pt x="28682" y="38474"/>
                      <a:pt x="25344" y="46601"/>
                    </a:cubicBezTo>
                    <a:cubicBezTo>
                      <a:pt x="24444" y="48782"/>
                      <a:pt x="23545" y="50963"/>
                      <a:pt x="22620" y="53118"/>
                    </a:cubicBezTo>
                    <a:cubicBezTo>
                      <a:pt x="18525" y="62553"/>
                      <a:pt x="12427" y="74179"/>
                      <a:pt x="1558" y="8026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17" name="Google Shape;717;p17"/>
            <p:cNvGrpSpPr/>
            <p:nvPr/>
          </p:nvGrpSpPr>
          <p:grpSpPr>
            <a:xfrm>
              <a:off x="8595811" y="256869"/>
              <a:ext cx="717186" cy="697660"/>
              <a:chOff x="7382716" y="1724976"/>
              <a:chExt cx="306765" cy="298413"/>
            </a:xfrm>
          </p:grpSpPr>
          <p:sp>
            <p:nvSpPr>
              <p:cNvPr id="718" name="Google Shape;718;p17"/>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9" name="Google Shape;719;p17"/>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20" name="Google Shape;720;p17"/>
            <p:cNvGrpSpPr/>
            <p:nvPr/>
          </p:nvGrpSpPr>
          <p:grpSpPr>
            <a:xfrm>
              <a:off x="8430774" y="-19602"/>
              <a:ext cx="628420" cy="568943"/>
              <a:chOff x="6145465" y="1714987"/>
              <a:chExt cx="284804" cy="257837"/>
            </a:xfrm>
          </p:grpSpPr>
          <p:sp>
            <p:nvSpPr>
              <p:cNvPr id="721" name="Google Shape;721;p17"/>
              <p:cNvSpPr/>
              <p:nvPr/>
            </p:nvSpPr>
            <p:spPr>
              <a:xfrm>
                <a:off x="6151908" y="1714987"/>
                <a:ext cx="265000" cy="257837"/>
              </a:xfrm>
              <a:custGeom>
                <a:avLst/>
                <a:gdLst/>
                <a:ahLst/>
                <a:cxnLst/>
                <a:rect l="l" t="t" r="r" b="b"/>
                <a:pathLst>
                  <a:path w="265000" h="257837" extrusionOk="0">
                    <a:moveTo>
                      <a:pt x="218694" y="86980"/>
                    </a:moveTo>
                    <a:cubicBezTo>
                      <a:pt x="226884" y="87612"/>
                      <a:pt x="234905" y="87523"/>
                      <a:pt x="242640" y="88965"/>
                    </a:cubicBezTo>
                    <a:cubicBezTo>
                      <a:pt x="261646" y="92517"/>
                      <a:pt x="270129" y="109822"/>
                      <a:pt x="261806" y="127341"/>
                    </a:cubicBezTo>
                    <a:cubicBezTo>
                      <a:pt x="256278" y="138985"/>
                      <a:pt x="246940" y="146613"/>
                      <a:pt x="235288" y="151643"/>
                    </a:cubicBezTo>
                    <a:cubicBezTo>
                      <a:pt x="234655" y="151919"/>
                      <a:pt x="234023" y="152213"/>
                      <a:pt x="232893" y="152729"/>
                    </a:cubicBezTo>
                    <a:cubicBezTo>
                      <a:pt x="236818" y="156806"/>
                      <a:pt x="240646" y="160616"/>
                      <a:pt x="244287" y="164605"/>
                    </a:cubicBezTo>
                    <a:cubicBezTo>
                      <a:pt x="250358" y="171254"/>
                      <a:pt x="256260" y="178019"/>
                      <a:pt x="260150" y="186298"/>
                    </a:cubicBezTo>
                    <a:cubicBezTo>
                      <a:pt x="266222" y="199233"/>
                      <a:pt x="261210" y="211019"/>
                      <a:pt x="247483" y="214935"/>
                    </a:cubicBezTo>
                    <a:cubicBezTo>
                      <a:pt x="234326" y="218692"/>
                      <a:pt x="221552" y="216226"/>
                      <a:pt x="209071" y="211517"/>
                    </a:cubicBezTo>
                    <a:cubicBezTo>
                      <a:pt x="205947" y="210333"/>
                      <a:pt x="202911" y="208900"/>
                      <a:pt x="199680" y="207503"/>
                    </a:cubicBezTo>
                    <a:cubicBezTo>
                      <a:pt x="200819" y="212594"/>
                      <a:pt x="202306" y="217312"/>
                      <a:pt x="202831" y="222137"/>
                    </a:cubicBezTo>
                    <a:cubicBezTo>
                      <a:pt x="203285" y="226348"/>
                      <a:pt x="203392" y="230870"/>
                      <a:pt x="202359" y="234920"/>
                    </a:cubicBezTo>
                    <a:cubicBezTo>
                      <a:pt x="199609" y="245718"/>
                      <a:pt x="188001" y="250774"/>
                      <a:pt x="176633" y="245406"/>
                    </a:cubicBezTo>
                    <a:cubicBezTo>
                      <a:pt x="169698" y="242131"/>
                      <a:pt x="163761" y="236745"/>
                      <a:pt x="157405" y="232259"/>
                    </a:cubicBezTo>
                    <a:cubicBezTo>
                      <a:pt x="156488" y="231618"/>
                      <a:pt x="155749" y="230727"/>
                      <a:pt x="154627" y="229668"/>
                    </a:cubicBezTo>
                    <a:cubicBezTo>
                      <a:pt x="153995" y="232419"/>
                      <a:pt x="153568" y="234805"/>
                      <a:pt x="152883" y="237110"/>
                    </a:cubicBezTo>
                    <a:cubicBezTo>
                      <a:pt x="150826" y="244018"/>
                      <a:pt x="146999" y="249733"/>
                      <a:pt x="141275" y="254202"/>
                    </a:cubicBezTo>
                    <a:cubicBezTo>
                      <a:pt x="136299" y="258092"/>
                      <a:pt x="130824" y="258759"/>
                      <a:pt x="125074" y="256685"/>
                    </a:cubicBezTo>
                    <a:cubicBezTo>
                      <a:pt x="111400" y="251736"/>
                      <a:pt x="103201" y="241472"/>
                      <a:pt x="98706" y="228146"/>
                    </a:cubicBezTo>
                    <a:cubicBezTo>
                      <a:pt x="96703" y="222226"/>
                      <a:pt x="95839" y="215915"/>
                      <a:pt x="94371" y="209363"/>
                    </a:cubicBezTo>
                    <a:cubicBezTo>
                      <a:pt x="93481" y="209719"/>
                      <a:pt x="92359" y="210155"/>
                      <a:pt x="91255" y="210627"/>
                    </a:cubicBezTo>
                    <a:cubicBezTo>
                      <a:pt x="79790" y="215496"/>
                      <a:pt x="67950" y="218363"/>
                      <a:pt x="55879" y="213796"/>
                    </a:cubicBezTo>
                    <a:cubicBezTo>
                      <a:pt x="50476" y="211749"/>
                      <a:pt x="45099" y="208428"/>
                      <a:pt x="40987" y="204387"/>
                    </a:cubicBezTo>
                    <a:cubicBezTo>
                      <a:pt x="32565" y="196117"/>
                      <a:pt x="32405" y="182791"/>
                      <a:pt x="39598" y="172910"/>
                    </a:cubicBezTo>
                    <a:cubicBezTo>
                      <a:pt x="40328" y="171913"/>
                      <a:pt x="41102" y="170942"/>
                      <a:pt x="41939" y="169865"/>
                    </a:cubicBezTo>
                    <a:cubicBezTo>
                      <a:pt x="36874" y="169082"/>
                      <a:pt x="32004" y="168566"/>
                      <a:pt x="27242" y="167542"/>
                    </a:cubicBezTo>
                    <a:cubicBezTo>
                      <a:pt x="19435" y="165859"/>
                      <a:pt x="12429" y="162432"/>
                      <a:pt x="6928" y="156495"/>
                    </a:cubicBezTo>
                    <a:cubicBezTo>
                      <a:pt x="-6069" y="142474"/>
                      <a:pt x="1408" y="124742"/>
                      <a:pt x="11486" y="117024"/>
                    </a:cubicBezTo>
                    <a:cubicBezTo>
                      <a:pt x="17004" y="112795"/>
                      <a:pt x="23361" y="110614"/>
                      <a:pt x="30046" y="109190"/>
                    </a:cubicBezTo>
                    <a:cubicBezTo>
                      <a:pt x="31150" y="108959"/>
                      <a:pt x="32254" y="108701"/>
                      <a:pt x="34132" y="108291"/>
                    </a:cubicBezTo>
                    <a:cubicBezTo>
                      <a:pt x="31969" y="106644"/>
                      <a:pt x="30339" y="105424"/>
                      <a:pt x="28729" y="104178"/>
                    </a:cubicBezTo>
                    <a:cubicBezTo>
                      <a:pt x="19426" y="97003"/>
                      <a:pt x="10693" y="89303"/>
                      <a:pt x="5263" y="78577"/>
                    </a:cubicBezTo>
                    <a:cubicBezTo>
                      <a:pt x="2343" y="72799"/>
                      <a:pt x="1079" y="66701"/>
                      <a:pt x="1853" y="60247"/>
                    </a:cubicBezTo>
                    <a:cubicBezTo>
                      <a:pt x="3180" y="49201"/>
                      <a:pt x="11210" y="42123"/>
                      <a:pt x="22622" y="41936"/>
                    </a:cubicBezTo>
                    <a:cubicBezTo>
                      <a:pt x="30740" y="41803"/>
                      <a:pt x="38289" y="44198"/>
                      <a:pt x="45642" y="47340"/>
                    </a:cubicBezTo>
                    <a:cubicBezTo>
                      <a:pt x="47983" y="48337"/>
                      <a:pt x="50280" y="49414"/>
                      <a:pt x="53315" y="50776"/>
                    </a:cubicBezTo>
                    <a:cubicBezTo>
                      <a:pt x="52176" y="47999"/>
                      <a:pt x="51054" y="45969"/>
                      <a:pt x="50511" y="43797"/>
                    </a:cubicBezTo>
                    <a:cubicBezTo>
                      <a:pt x="49399" y="39302"/>
                      <a:pt x="47859" y="34735"/>
                      <a:pt x="47805" y="30177"/>
                    </a:cubicBezTo>
                    <a:cubicBezTo>
                      <a:pt x="47681" y="19521"/>
                      <a:pt x="55443" y="12819"/>
                      <a:pt x="66045" y="13771"/>
                    </a:cubicBezTo>
                    <a:cubicBezTo>
                      <a:pt x="74128" y="14501"/>
                      <a:pt x="80885" y="18409"/>
                      <a:pt x="87285" y="23056"/>
                    </a:cubicBezTo>
                    <a:cubicBezTo>
                      <a:pt x="88656" y="24053"/>
                      <a:pt x="90000" y="25094"/>
                      <a:pt x="91549" y="26269"/>
                    </a:cubicBezTo>
                    <a:cubicBezTo>
                      <a:pt x="92012" y="22708"/>
                      <a:pt x="92181" y="19451"/>
                      <a:pt x="92893" y="16308"/>
                    </a:cubicBezTo>
                    <a:cubicBezTo>
                      <a:pt x="95688" y="4006"/>
                      <a:pt x="106041" y="-2235"/>
                      <a:pt x="118326" y="730"/>
                    </a:cubicBezTo>
                    <a:cubicBezTo>
                      <a:pt x="128732" y="3240"/>
                      <a:pt x="137251" y="8991"/>
                      <a:pt x="143892" y="17020"/>
                    </a:cubicBezTo>
                    <a:cubicBezTo>
                      <a:pt x="149206" y="23439"/>
                      <a:pt x="153355" y="30827"/>
                      <a:pt x="158339" y="38251"/>
                    </a:cubicBezTo>
                    <a:cubicBezTo>
                      <a:pt x="159613" y="37192"/>
                      <a:pt x="160725" y="36079"/>
                      <a:pt x="162016" y="35216"/>
                    </a:cubicBezTo>
                    <a:cubicBezTo>
                      <a:pt x="165969" y="32554"/>
                      <a:pt x="169743" y="29465"/>
                      <a:pt x="174025" y="27498"/>
                    </a:cubicBezTo>
                    <a:cubicBezTo>
                      <a:pt x="183995" y="22913"/>
                      <a:pt x="193680" y="24373"/>
                      <a:pt x="201825" y="31530"/>
                    </a:cubicBezTo>
                    <a:cubicBezTo>
                      <a:pt x="215160" y="43254"/>
                      <a:pt x="222335" y="57951"/>
                      <a:pt x="221115" y="76102"/>
                    </a:cubicBezTo>
                    <a:cubicBezTo>
                      <a:pt x="220982" y="78069"/>
                      <a:pt x="220600" y="80045"/>
                      <a:pt x="220163" y="81977"/>
                    </a:cubicBezTo>
                    <a:cubicBezTo>
                      <a:pt x="219754" y="83784"/>
                      <a:pt x="219130" y="85547"/>
                      <a:pt x="218721" y="86944"/>
                    </a:cubicBezTo>
                    <a:close/>
                    <a:moveTo>
                      <a:pt x="147168" y="120540"/>
                    </a:moveTo>
                    <a:cubicBezTo>
                      <a:pt x="142414" y="113997"/>
                      <a:pt x="136770" y="109190"/>
                      <a:pt x="128866" y="107543"/>
                    </a:cubicBezTo>
                    <a:cubicBezTo>
                      <a:pt x="119207" y="105531"/>
                      <a:pt x="110448" y="111362"/>
                      <a:pt x="108587" y="121074"/>
                    </a:cubicBezTo>
                    <a:cubicBezTo>
                      <a:pt x="105872" y="135273"/>
                      <a:pt x="115985" y="151608"/>
                      <a:pt x="129925" y="155524"/>
                    </a:cubicBezTo>
                    <a:cubicBezTo>
                      <a:pt x="140527" y="158498"/>
                      <a:pt x="149865" y="152792"/>
                      <a:pt x="151921" y="141976"/>
                    </a:cubicBezTo>
                    <a:cubicBezTo>
                      <a:pt x="153426" y="134071"/>
                      <a:pt x="151031" y="126994"/>
                      <a:pt x="147168" y="12054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2" name="Google Shape;722;p17"/>
              <p:cNvSpPr/>
              <p:nvPr/>
            </p:nvSpPr>
            <p:spPr>
              <a:xfrm>
                <a:off x="6260050" y="1822142"/>
                <a:ext cx="44234" cy="49163"/>
              </a:xfrm>
              <a:custGeom>
                <a:avLst/>
                <a:gdLst/>
                <a:ahLst/>
                <a:cxnLst/>
                <a:rect l="l" t="t" r="r" b="b"/>
                <a:pathLst>
                  <a:path w="44234" h="49163" extrusionOk="0">
                    <a:moveTo>
                      <a:pt x="39025" y="13393"/>
                    </a:moveTo>
                    <a:cubicBezTo>
                      <a:pt x="42898" y="19847"/>
                      <a:pt x="45283" y="26924"/>
                      <a:pt x="43779" y="34829"/>
                    </a:cubicBezTo>
                    <a:cubicBezTo>
                      <a:pt x="41722" y="45644"/>
                      <a:pt x="32384" y="51359"/>
                      <a:pt x="21782" y="48377"/>
                    </a:cubicBezTo>
                    <a:cubicBezTo>
                      <a:pt x="7842" y="44460"/>
                      <a:pt x="-2279" y="28135"/>
                      <a:pt x="445" y="13927"/>
                    </a:cubicBezTo>
                    <a:cubicBezTo>
                      <a:pt x="2305" y="4206"/>
                      <a:pt x="11064" y="-1615"/>
                      <a:pt x="20723" y="396"/>
                    </a:cubicBezTo>
                    <a:cubicBezTo>
                      <a:pt x="28619" y="2043"/>
                      <a:pt x="34272" y="6850"/>
                      <a:pt x="39025" y="1339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3" name="Google Shape;723;p17"/>
              <p:cNvSpPr/>
              <p:nvPr/>
            </p:nvSpPr>
            <p:spPr>
              <a:xfrm>
                <a:off x="6145464" y="1715169"/>
                <a:ext cx="284804" cy="233722"/>
              </a:xfrm>
              <a:custGeom>
                <a:avLst/>
                <a:gdLst/>
                <a:ahLst/>
                <a:cxnLst/>
                <a:rect l="l" t="t" r="r" b="b"/>
                <a:pathLst>
                  <a:path w="284804" h="233722" extrusionOk="0">
                    <a:moveTo>
                      <a:pt x="145279" y="233722"/>
                    </a:moveTo>
                    <a:cubicBezTo>
                      <a:pt x="144202" y="233722"/>
                      <a:pt x="143125" y="233669"/>
                      <a:pt x="142047" y="233571"/>
                    </a:cubicBezTo>
                    <a:cubicBezTo>
                      <a:pt x="133546" y="232761"/>
                      <a:pt x="126576" y="228835"/>
                      <a:pt x="122410" y="222506"/>
                    </a:cubicBezTo>
                    <a:cubicBezTo>
                      <a:pt x="116775" y="213951"/>
                      <a:pt x="117149" y="203590"/>
                      <a:pt x="117514" y="193575"/>
                    </a:cubicBezTo>
                    <a:cubicBezTo>
                      <a:pt x="117665" y="189471"/>
                      <a:pt x="117817" y="185278"/>
                      <a:pt x="117558" y="181201"/>
                    </a:cubicBezTo>
                    <a:cubicBezTo>
                      <a:pt x="108621" y="195685"/>
                      <a:pt x="91663" y="204782"/>
                      <a:pt x="74527" y="203777"/>
                    </a:cubicBezTo>
                    <a:cubicBezTo>
                      <a:pt x="68572" y="203420"/>
                      <a:pt x="64405" y="201738"/>
                      <a:pt x="61788" y="198622"/>
                    </a:cubicBezTo>
                    <a:cubicBezTo>
                      <a:pt x="58931" y="195222"/>
                      <a:pt x="58459" y="190611"/>
                      <a:pt x="58370" y="186542"/>
                    </a:cubicBezTo>
                    <a:cubicBezTo>
                      <a:pt x="58121" y="175255"/>
                      <a:pt x="61975" y="163558"/>
                      <a:pt x="69809" y="158519"/>
                    </a:cubicBezTo>
                    <a:cubicBezTo>
                      <a:pt x="67939" y="158582"/>
                      <a:pt x="66043" y="158751"/>
                      <a:pt x="64094" y="158929"/>
                    </a:cubicBezTo>
                    <a:cubicBezTo>
                      <a:pt x="61512" y="159160"/>
                      <a:pt x="58850" y="159392"/>
                      <a:pt x="56171" y="159365"/>
                    </a:cubicBezTo>
                    <a:cubicBezTo>
                      <a:pt x="48435" y="159258"/>
                      <a:pt x="39436" y="155528"/>
                      <a:pt x="37940" y="147561"/>
                    </a:cubicBezTo>
                    <a:cubicBezTo>
                      <a:pt x="37263" y="143965"/>
                      <a:pt x="38376" y="140075"/>
                      <a:pt x="40984" y="136487"/>
                    </a:cubicBezTo>
                    <a:cubicBezTo>
                      <a:pt x="33338" y="136176"/>
                      <a:pt x="26038" y="134885"/>
                      <a:pt x="19380" y="131378"/>
                    </a:cubicBezTo>
                    <a:cubicBezTo>
                      <a:pt x="7825" y="125289"/>
                      <a:pt x="45" y="112426"/>
                      <a:pt x="0" y="99375"/>
                    </a:cubicBezTo>
                    <a:cubicBezTo>
                      <a:pt x="-44" y="86316"/>
                      <a:pt x="7674" y="73409"/>
                      <a:pt x="19193" y="67257"/>
                    </a:cubicBezTo>
                    <a:cubicBezTo>
                      <a:pt x="27196" y="62975"/>
                      <a:pt x="37255" y="61435"/>
                      <a:pt x="49958" y="62530"/>
                    </a:cubicBezTo>
                    <a:cubicBezTo>
                      <a:pt x="57613" y="63189"/>
                      <a:pt x="63835" y="65353"/>
                      <a:pt x="68046" y="68655"/>
                    </a:cubicBezTo>
                    <a:cubicBezTo>
                      <a:pt x="67432" y="64818"/>
                      <a:pt x="67227" y="60964"/>
                      <a:pt x="67040" y="57367"/>
                    </a:cubicBezTo>
                    <a:cubicBezTo>
                      <a:pt x="66613" y="49436"/>
                      <a:pt x="67067" y="39786"/>
                      <a:pt x="74340" y="35602"/>
                    </a:cubicBezTo>
                    <a:cubicBezTo>
                      <a:pt x="80197" y="32237"/>
                      <a:pt x="87764" y="34721"/>
                      <a:pt x="92197" y="38932"/>
                    </a:cubicBezTo>
                    <a:cubicBezTo>
                      <a:pt x="94841" y="41442"/>
                      <a:pt x="96764" y="44513"/>
                      <a:pt x="98322" y="47682"/>
                    </a:cubicBezTo>
                    <a:cubicBezTo>
                      <a:pt x="99212" y="24324"/>
                      <a:pt x="105158" y="10989"/>
                      <a:pt x="116018" y="7998"/>
                    </a:cubicBezTo>
                    <a:cubicBezTo>
                      <a:pt x="130386" y="4045"/>
                      <a:pt x="147976" y="19882"/>
                      <a:pt x="153682" y="27457"/>
                    </a:cubicBezTo>
                    <a:cubicBezTo>
                      <a:pt x="153940" y="27048"/>
                      <a:pt x="154189" y="26603"/>
                      <a:pt x="154439" y="26157"/>
                    </a:cubicBezTo>
                    <a:cubicBezTo>
                      <a:pt x="155089" y="25000"/>
                      <a:pt x="155765" y="23807"/>
                      <a:pt x="156673" y="22882"/>
                    </a:cubicBezTo>
                    <a:cubicBezTo>
                      <a:pt x="158721" y="20808"/>
                      <a:pt x="161329" y="18920"/>
                      <a:pt x="164631" y="17104"/>
                    </a:cubicBezTo>
                    <a:cubicBezTo>
                      <a:pt x="181527" y="7855"/>
                      <a:pt x="200604" y="2069"/>
                      <a:pt x="219787" y="378"/>
                    </a:cubicBezTo>
                    <a:cubicBezTo>
                      <a:pt x="236069" y="-1065"/>
                      <a:pt x="248006" y="1615"/>
                      <a:pt x="256285" y="8568"/>
                    </a:cubicBezTo>
                    <a:cubicBezTo>
                      <a:pt x="265009" y="15894"/>
                      <a:pt x="269522" y="28365"/>
                      <a:pt x="268356" y="41932"/>
                    </a:cubicBezTo>
                    <a:cubicBezTo>
                      <a:pt x="267324" y="54065"/>
                      <a:pt x="262240" y="65370"/>
                      <a:pt x="256908" y="75794"/>
                    </a:cubicBezTo>
                    <a:cubicBezTo>
                      <a:pt x="255404" y="78723"/>
                      <a:pt x="253463" y="82150"/>
                      <a:pt x="251104" y="85551"/>
                    </a:cubicBezTo>
                    <a:cubicBezTo>
                      <a:pt x="262819" y="85631"/>
                      <a:pt x="275024" y="87856"/>
                      <a:pt x="281192" y="97551"/>
                    </a:cubicBezTo>
                    <a:cubicBezTo>
                      <a:pt x="285189" y="103826"/>
                      <a:pt x="285875" y="112301"/>
                      <a:pt x="283222" y="122725"/>
                    </a:cubicBezTo>
                    <a:cubicBezTo>
                      <a:pt x="277801" y="144107"/>
                      <a:pt x="262819" y="162828"/>
                      <a:pt x="243164" y="172825"/>
                    </a:cubicBezTo>
                    <a:cubicBezTo>
                      <a:pt x="224336" y="182394"/>
                      <a:pt x="201565" y="183765"/>
                      <a:pt x="181705" y="176644"/>
                    </a:cubicBezTo>
                    <a:cubicBezTo>
                      <a:pt x="184678" y="195818"/>
                      <a:pt x="180423" y="212856"/>
                      <a:pt x="169865" y="223708"/>
                    </a:cubicBezTo>
                    <a:cubicBezTo>
                      <a:pt x="163715" y="230028"/>
                      <a:pt x="154528" y="233722"/>
                      <a:pt x="145279" y="233722"/>
                    </a:cubicBezTo>
                    <a:close/>
                    <a:moveTo>
                      <a:pt x="118555" y="174418"/>
                    </a:moveTo>
                    <a:cubicBezTo>
                      <a:pt x="118627" y="174418"/>
                      <a:pt x="118698" y="174418"/>
                      <a:pt x="118769" y="174436"/>
                    </a:cubicBezTo>
                    <a:cubicBezTo>
                      <a:pt x="119454" y="174525"/>
                      <a:pt x="120006" y="175059"/>
                      <a:pt x="120122" y="175744"/>
                    </a:cubicBezTo>
                    <a:cubicBezTo>
                      <a:pt x="121119" y="181602"/>
                      <a:pt x="120897" y="187753"/>
                      <a:pt x="120683" y="193691"/>
                    </a:cubicBezTo>
                    <a:cubicBezTo>
                      <a:pt x="120318" y="203652"/>
                      <a:pt x="119980" y="213052"/>
                      <a:pt x="125063" y="220770"/>
                    </a:cubicBezTo>
                    <a:cubicBezTo>
                      <a:pt x="128686" y="226280"/>
                      <a:pt x="134828" y="229708"/>
                      <a:pt x="142350" y="230420"/>
                    </a:cubicBezTo>
                    <a:cubicBezTo>
                      <a:pt x="151724" y="231301"/>
                      <a:pt x="161374" y="227892"/>
                      <a:pt x="167587" y="221509"/>
                    </a:cubicBezTo>
                    <a:cubicBezTo>
                      <a:pt x="177771" y="211049"/>
                      <a:pt x="181705" y="193468"/>
                      <a:pt x="178109" y="174489"/>
                    </a:cubicBezTo>
                    <a:cubicBezTo>
                      <a:pt x="178002" y="173920"/>
                      <a:pt x="178207" y="173332"/>
                      <a:pt x="178661" y="172967"/>
                    </a:cubicBezTo>
                    <a:cubicBezTo>
                      <a:pt x="179106" y="172602"/>
                      <a:pt x="179711" y="172504"/>
                      <a:pt x="180263" y="172718"/>
                    </a:cubicBezTo>
                    <a:cubicBezTo>
                      <a:pt x="199892" y="180605"/>
                      <a:pt x="222867" y="179590"/>
                      <a:pt x="241731" y="170012"/>
                    </a:cubicBezTo>
                    <a:cubicBezTo>
                      <a:pt x="260585" y="160433"/>
                      <a:pt x="274952" y="142469"/>
                      <a:pt x="280151" y="121959"/>
                    </a:cubicBezTo>
                    <a:cubicBezTo>
                      <a:pt x="282572" y="112416"/>
                      <a:pt x="282020" y="104779"/>
                      <a:pt x="278513" y="99268"/>
                    </a:cubicBezTo>
                    <a:cubicBezTo>
                      <a:pt x="272727" y="90171"/>
                      <a:pt x="260798" y="88506"/>
                      <a:pt x="248763" y="88747"/>
                    </a:cubicBezTo>
                    <a:cubicBezTo>
                      <a:pt x="242184" y="97159"/>
                      <a:pt x="233069" y="104440"/>
                      <a:pt x="221781" y="102536"/>
                    </a:cubicBezTo>
                    <a:cubicBezTo>
                      <a:pt x="221051" y="102411"/>
                      <a:pt x="220508" y="101797"/>
                      <a:pt x="220464" y="101058"/>
                    </a:cubicBezTo>
                    <a:cubicBezTo>
                      <a:pt x="220286" y="98067"/>
                      <a:pt x="221229" y="95405"/>
                      <a:pt x="223259" y="93126"/>
                    </a:cubicBezTo>
                    <a:cubicBezTo>
                      <a:pt x="228680" y="87046"/>
                      <a:pt x="239933" y="85960"/>
                      <a:pt x="243244" y="85773"/>
                    </a:cubicBezTo>
                    <a:cubicBezTo>
                      <a:pt x="244526" y="85702"/>
                      <a:pt x="245834" y="85640"/>
                      <a:pt x="247170" y="85604"/>
                    </a:cubicBezTo>
                    <a:cubicBezTo>
                      <a:pt x="250036" y="81741"/>
                      <a:pt x="252359" y="77699"/>
                      <a:pt x="254077" y="74352"/>
                    </a:cubicBezTo>
                    <a:cubicBezTo>
                      <a:pt x="259267" y="64222"/>
                      <a:pt x="264199" y="53255"/>
                      <a:pt x="265196" y="41674"/>
                    </a:cubicBezTo>
                    <a:cubicBezTo>
                      <a:pt x="266273" y="29131"/>
                      <a:pt x="262178" y="17674"/>
                      <a:pt x="254246" y="11006"/>
                    </a:cubicBezTo>
                    <a:cubicBezTo>
                      <a:pt x="246653" y="4633"/>
                      <a:pt x="235482" y="2194"/>
                      <a:pt x="220072" y="3547"/>
                    </a:cubicBezTo>
                    <a:cubicBezTo>
                      <a:pt x="201325" y="5202"/>
                      <a:pt x="182685" y="10855"/>
                      <a:pt x="166163" y="19890"/>
                    </a:cubicBezTo>
                    <a:cubicBezTo>
                      <a:pt x="163127" y="21555"/>
                      <a:pt x="160768" y="23264"/>
                      <a:pt x="158934" y="25107"/>
                    </a:cubicBezTo>
                    <a:cubicBezTo>
                      <a:pt x="158320" y="25730"/>
                      <a:pt x="157750" y="26745"/>
                      <a:pt x="157198" y="27715"/>
                    </a:cubicBezTo>
                    <a:cubicBezTo>
                      <a:pt x="156442" y="29060"/>
                      <a:pt x="155658" y="30448"/>
                      <a:pt x="154510" y="31329"/>
                    </a:cubicBezTo>
                    <a:cubicBezTo>
                      <a:pt x="154145" y="31605"/>
                      <a:pt x="153691" y="31721"/>
                      <a:pt x="153237" y="31632"/>
                    </a:cubicBezTo>
                    <a:cubicBezTo>
                      <a:pt x="152792" y="31543"/>
                      <a:pt x="152400" y="31267"/>
                      <a:pt x="152178" y="30876"/>
                    </a:cubicBezTo>
                    <a:cubicBezTo>
                      <a:pt x="148457" y="24546"/>
                      <a:pt x="130030" y="7419"/>
                      <a:pt x="116855" y="11051"/>
                    </a:cubicBezTo>
                    <a:cubicBezTo>
                      <a:pt x="106591" y="13873"/>
                      <a:pt x="101241" y="29086"/>
                      <a:pt x="101375" y="55035"/>
                    </a:cubicBezTo>
                    <a:cubicBezTo>
                      <a:pt x="101375" y="55801"/>
                      <a:pt x="100841" y="56451"/>
                      <a:pt x="100093" y="56602"/>
                    </a:cubicBezTo>
                    <a:cubicBezTo>
                      <a:pt x="99354" y="56753"/>
                      <a:pt x="98598" y="56344"/>
                      <a:pt x="98312" y="55641"/>
                    </a:cubicBezTo>
                    <a:cubicBezTo>
                      <a:pt x="96309" y="50682"/>
                      <a:pt x="94040" y="45065"/>
                      <a:pt x="89998" y="41228"/>
                    </a:cubicBezTo>
                    <a:cubicBezTo>
                      <a:pt x="86420" y="37828"/>
                      <a:pt x="80429" y="35736"/>
                      <a:pt x="75906" y="38344"/>
                    </a:cubicBezTo>
                    <a:cubicBezTo>
                      <a:pt x="70129" y="41664"/>
                      <a:pt x="69818" y="50157"/>
                      <a:pt x="70192" y="57189"/>
                    </a:cubicBezTo>
                    <a:cubicBezTo>
                      <a:pt x="70485" y="62735"/>
                      <a:pt x="70788" y="68441"/>
                      <a:pt x="72426" y="73729"/>
                    </a:cubicBezTo>
                    <a:cubicBezTo>
                      <a:pt x="73049" y="74886"/>
                      <a:pt x="73512" y="76115"/>
                      <a:pt x="73797" y="77406"/>
                    </a:cubicBezTo>
                    <a:cubicBezTo>
                      <a:pt x="73975" y="78198"/>
                      <a:pt x="73512" y="78999"/>
                      <a:pt x="72746" y="79248"/>
                    </a:cubicBezTo>
                    <a:cubicBezTo>
                      <a:pt x="71972" y="79497"/>
                      <a:pt x="71135" y="79133"/>
                      <a:pt x="70806" y="78394"/>
                    </a:cubicBezTo>
                    <a:cubicBezTo>
                      <a:pt x="70298" y="77254"/>
                      <a:pt x="69862" y="76097"/>
                      <a:pt x="69488" y="74913"/>
                    </a:cubicBezTo>
                    <a:cubicBezTo>
                      <a:pt x="65313" y="67631"/>
                      <a:pt x="53554" y="66020"/>
                      <a:pt x="49673" y="65682"/>
                    </a:cubicBezTo>
                    <a:cubicBezTo>
                      <a:pt x="37602" y="64640"/>
                      <a:pt x="28121" y="66065"/>
                      <a:pt x="20671" y="70044"/>
                    </a:cubicBezTo>
                    <a:cubicBezTo>
                      <a:pt x="10157" y="75661"/>
                      <a:pt x="3125" y="87438"/>
                      <a:pt x="3161" y="99357"/>
                    </a:cubicBezTo>
                    <a:cubicBezTo>
                      <a:pt x="3196" y="111268"/>
                      <a:pt x="10299" y="123010"/>
                      <a:pt x="20840" y="128565"/>
                    </a:cubicBezTo>
                    <a:cubicBezTo>
                      <a:pt x="27712" y="132187"/>
                      <a:pt x="35483" y="133265"/>
                      <a:pt x="43682" y="133381"/>
                    </a:cubicBezTo>
                    <a:cubicBezTo>
                      <a:pt x="44278" y="132811"/>
                      <a:pt x="44910" y="132250"/>
                      <a:pt x="45578" y="131716"/>
                    </a:cubicBezTo>
                    <a:cubicBezTo>
                      <a:pt x="52771" y="125947"/>
                      <a:pt x="62215" y="122894"/>
                      <a:pt x="71384" y="123330"/>
                    </a:cubicBezTo>
                    <a:cubicBezTo>
                      <a:pt x="72230" y="123375"/>
                      <a:pt x="72889" y="124069"/>
                      <a:pt x="72898" y="124906"/>
                    </a:cubicBezTo>
                    <a:cubicBezTo>
                      <a:pt x="72924" y="132570"/>
                      <a:pt x="64005" y="135775"/>
                      <a:pt x="55646" y="136229"/>
                    </a:cubicBezTo>
                    <a:cubicBezTo>
                      <a:pt x="52067" y="136425"/>
                      <a:pt x="48382" y="136621"/>
                      <a:pt x="45026" y="136568"/>
                    </a:cubicBezTo>
                    <a:cubicBezTo>
                      <a:pt x="42783" y="138998"/>
                      <a:pt x="40255" y="142790"/>
                      <a:pt x="41038" y="146982"/>
                    </a:cubicBezTo>
                    <a:cubicBezTo>
                      <a:pt x="42151" y="152920"/>
                      <a:pt x="49503" y="156107"/>
                      <a:pt x="56198" y="156196"/>
                    </a:cubicBezTo>
                    <a:cubicBezTo>
                      <a:pt x="58655" y="156223"/>
                      <a:pt x="61290" y="156000"/>
                      <a:pt x="63800" y="155769"/>
                    </a:cubicBezTo>
                    <a:cubicBezTo>
                      <a:pt x="68411" y="155350"/>
                      <a:pt x="73182" y="154932"/>
                      <a:pt x="77865" y="156045"/>
                    </a:cubicBezTo>
                    <a:cubicBezTo>
                      <a:pt x="78630" y="156232"/>
                      <a:pt x="79138" y="156935"/>
                      <a:pt x="79076" y="157718"/>
                    </a:cubicBezTo>
                    <a:cubicBezTo>
                      <a:pt x="79013" y="158501"/>
                      <a:pt x="78390" y="159116"/>
                      <a:pt x="77607" y="159169"/>
                    </a:cubicBezTo>
                    <a:cubicBezTo>
                      <a:pt x="66791" y="159944"/>
                      <a:pt x="61254" y="173813"/>
                      <a:pt x="61530" y="186471"/>
                    </a:cubicBezTo>
                    <a:cubicBezTo>
                      <a:pt x="61601" y="189987"/>
                      <a:pt x="61984" y="193931"/>
                      <a:pt x="64209" y="196575"/>
                    </a:cubicBezTo>
                    <a:cubicBezTo>
                      <a:pt x="66203" y="198952"/>
                      <a:pt x="69737" y="200305"/>
                      <a:pt x="74705" y="200598"/>
                    </a:cubicBezTo>
                    <a:cubicBezTo>
                      <a:pt x="92286" y="201649"/>
                      <a:pt x="109680" y="191243"/>
                      <a:pt x="117113" y="175326"/>
                    </a:cubicBezTo>
                    <a:cubicBezTo>
                      <a:pt x="117380" y="174765"/>
                      <a:pt x="117941" y="174409"/>
                      <a:pt x="118555" y="174409"/>
                    </a:cubicBezTo>
                    <a:close/>
                    <a:moveTo>
                      <a:pt x="69515" y="126455"/>
                    </a:moveTo>
                    <a:cubicBezTo>
                      <a:pt x="62091" y="126482"/>
                      <a:pt x="54649" y="128938"/>
                      <a:pt x="48684" y="133336"/>
                    </a:cubicBezTo>
                    <a:cubicBezTo>
                      <a:pt x="50928" y="133282"/>
                      <a:pt x="53207" y="133176"/>
                      <a:pt x="55494" y="133051"/>
                    </a:cubicBezTo>
                    <a:cubicBezTo>
                      <a:pt x="61423" y="132731"/>
                      <a:pt x="68233" y="130808"/>
                      <a:pt x="69524" y="126455"/>
                    </a:cubicBezTo>
                    <a:close/>
                    <a:moveTo>
                      <a:pt x="223669" y="99571"/>
                    </a:moveTo>
                    <a:cubicBezTo>
                      <a:pt x="231947" y="100363"/>
                      <a:pt x="239060" y="95272"/>
                      <a:pt x="244561" y="88880"/>
                    </a:cubicBezTo>
                    <a:cubicBezTo>
                      <a:pt x="244179" y="88898"/>
                      <a:pt x="243804" y="88916"/>
                      <a:pt x="243440" y="88943"/>
                    </a:cubicBezTo>
                    <a:cubicBezTo>
                      <a:pt x="237235" y="89289"/>
                      <a:pt x="229303" y="91132"/>
                      <a:pt x="225636" y="95236"/>
                    </a:cubicBezTo>
                    <a:cubicBezTo>
                      <a:pt x="224470" y="96545"/>
                      <a:pt x="223820" y="97969"/>
                      <a:pt x="223669" y="9957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24" name="Google Shape;724;p17"/>
            <p:cNvGrpSpPr/>
            <p:nvPr/>
          </p:nvGrpSpPr>
          <p:grpSpPr>
            <a:xfrm rot="5400000">
              <a:off x="623311" y="4451947"/>
              <a:ext cx="433747" cy="949342"/>
              <a:chOff x="7758834" y="2104435"/>
              <a:chExt cx="209641" cy="458819"/>
            </a:xfrm>
          </p:grpSpPr>
          <p:sp>
            <p:nvSpPr>
              <p:cNvPr id="725" name="Google Shape;725;p17"/>
              <p:cNvSpPr/>
              <p:nvPr/>
            </p:nvSpPr>
            <p:spPr>
              <a:xfrm>
                <a:off x="7758834" y="2104435"/>
                <a:ext cx="209641" cy="458819"/>
              </a:xfrm>
              <a:custGeom>
                <a:avLst/>
                <a:gdLst/>
                <a:ahLst/>
                <a:cxnLst/>
                <a:rect l="l" t="t" r="r" b="b"/>
                <a:pathLst>
                  <a:path w="209641" h="458819" extrusionOk="0">
                    <a:moveTo>
                      <a:pt x="104464" y="334818"/>
                    </a:moveTo>
                    <a:cubicBezTo>
                      <a:pt x="108523" y="324563"/>
                      <a:pt x="112387" y="314237"/>
                      <a:pt x="116677" y="304080"/>
                    </a:cubicBezTo>
                    <a:cubicBezTo>
                      <a:pt x="128463" y="276217"/>
                      <a:pt x="141478" y="248960"/>
                      <a:pt x="158721" y="223972"/>
                    </a:cubicBezTo>
                    <a:cubicBezTo>
                      <a:pt x="168210" y="210228"/>
                      <a:pt x="179160" y="197720"/>
                      <a:pt x="191961" y="186905"/>
                    </a:cubicBezTo>
                    <a:cubicBezTo>
                      <a:pt x="193447" y="185641"/>
                      <a:pt x="194996" y="184412"/>
                      <a:pt x="196643" y="183380"/>
                    </a:cubicBezTo>
                    <a:cubicBezTo>
                      <a:pt x="202572" y="179677"/>
                      <a:pt x="209266" y="183122"/>
                      <a:pt x="209604" y="190127"/>
                    </a:cubicBezTo>
                    <a:cubicBezTo>
                      <a:pt x="209720" y="192620"/>
                      <a:pt x="209577" y="195202"/>
                      <a:pt x="209034" y="197632"/>
                    </a:cubicBezTo>
                    <a:cubicBezTo>
                      <a:pt x="198948" y="243094"/>
                      <a:pt x="183611" y="286357"/>
                      <a:pt x="155214" y="324003"/>
                    </a:cubicBezTo>
                    <a:cubicBezTo>
                      <a:pt x="150086" y="330803"/>
                      <a:pt x="144798" y="337614"/>
                      <a:pt x="138745" y="343560"/>
                    </a:cubicBezTo>
                    <a:cubicBezTo>
                      <a:pt x="116686" y="365183"/>
                      <a:pt x="108434" y="392235"/>
                      <a:pt x="106939" y="422057"/>
                    </a:cubicBezTo>
                    <a:cubicBezTo>
                      <a:pt x="106511" y="430567"/>
                      <a:pt x="106636" y="439104"/>
                      <a:pt x="106494" y="447632"/>
                    </a:cubicBezTo>
                    <a:cubicBezTo>
                      <a:pt x="106476" y="448887"/>
                      <a:pt x="106405" y="450151"/>
                      <a:pt x="106271" y="451397"/>
                    </a:cubicBezTo>
                    <a:cubicBezTo>
                      <a:pt x="105790" y="455955"/>
                      <a:pt x="103396" y="458652"/>
                      <a:pt x="99755" y="458813"/>
                    </a:cubicBezTo>
                    <a:cubicBezTo>
                      <a:pt x="96185" y="458964"/>
                      <a:pt x="93239" y="456454"/>
                      <a:pt x="92464" y="452065"/>
                    </a:cubicBezTo>
                    <a:cubicBezTo>
                      <a:pt x="90577" y="441365"/>
                      <a:pt x="88467" y="430683"/>
                      <a:pt x="87248" y="419903"/>
                    </a:cubicBezTo>
                    <a:cubicBezTo>
                      <a:pt x="86322" y="411757"/>
                      <a:pt x="83420" y="404680"/>
                      <a:pt x="78328" y="398582"/>
                    </a:cubicBezTo>
                    <a:cubicBezTo>
                      <a:pt x="71527" y="390437"/>
                      <a:pt x="64993" y="381838"/>
                      <a:pt x="57044" y="374939"/>
                    </a:cubicBezTo>
                    <a:cubicBezTo>
                      <a:pt x="37388" y="357865"/>
                      <a:pt x="23893" y="337026"/>
                      <a:pt x="15063" y="312751"/>
                    </a:cubicBezTo>
                    <a:cubicBezTo>
                      <a:pt x="6989" y="290549"/>
                      <a:pt x="472" y="268063"/>
                      <a:pt x="27" y="244233"/>
                    </a:cubicBezTo>
                    <a:cubicBezTo>
                      <a:pt x="-35" y="240752"/>
                      <a:pt x="-44" y="237192"/>
                      <a:pt x="606" y="233800"/>
                    </a:cubicBezTo>
                    <a:cubicBezTo>
                      <a:pt x="1995" y="226581"/>
                      <a:pt x="8965" y="223910"/>
                      <a:pt x="14591" y="228672"/>
                    </a:cubicBezTo>
                    <a:cubicBezTo>
                      <a:pt x="18597" y="232064"/>
                      <a:pt x="22585" y="235928"/>
                      <a:pt x="25255" y="240379"/>
                    </a:cubicBezTo>
                    <a:cubicBezTo>
                      <a:pt x="37335" y="260496"/>
                      <a:pt x="49264" y="280713"/>
                      <a:pt x="60587" y="301258"/>
                    </a:cubicBezTo>
                    <a:cubicBezTo>
                      <a:pt x="67566" y="313926"/>
                      <a:pt x="73352" y="327261"/>
                      <a:pt x="80260" y="341495"/>
                    </a:cubicBezTo>
                    <a:cubicBezTo>
                      <a:pt x="80304" y="333813"/>
                      <a:pt x="80046" y="327314"/>
                      <a:pt x="80438" y="320842"/>
                    </a:cubicBezTo>
                    <a:cubicBezTo>
                      <a:pt x="81364" y="305353"/>
                      <a:pt x="77118" y="290692"/>
                      <a:pt x="74118" y="275754"/>
                    </a:cubicBezTo>
                    <a:cubicBezTo>
                      <a:pt x="69943" y="254968"/>
                      <a:pt x="61112" y="235946"/>
                      <a:pt x="53447" y="216432"/>
                    </a:cubicBezTo>
                    <a:cubicBezTo>
                      <a:pt x="41510" y="186042"/>
                      <a:pt x="31673" y="154992"/>
                      <a:pt x="25789" y="122794"/>
                    </a:cubicBezTo>
                    <a:cubicBezTo>
                      <a:pt x="22068" y="102426"/>
                      <a:pt x="18552" y="82014"/>
                      <a:pt x="18659" y="61228"/>
                    </a:cubicBezTo>
                    <a:cubicBezTo>
                      <a:pt x="18695" y="54276"/>
                      <a:pt x="19727" y="47324"/>
                      <a:pt x="20368" y="40380"/>
                    </a:cubicBezTo>
                    <a:cubicBezTo>
                      <a:pt x="20466" y="39285"/>
                      <a:pt x="20867" y="38199"/>
                      <a:pt x="21214" y="37140"/>
                    </a:cubicBezTo>
                    <a:cubicBezTo>
                      <a:pt x="25326" y="24553"/>
                      <a:pt x="34273" y="22042"/>
                      <a:pt x="44118" y="30873"/>
                    </a:cubicBezTo>
                    <a:cubicBezTo>
                      <a:pt x="53189" y="39009"/>
                      <a:pt x="58646" y="49540"/>
                      <a:pt x="63204" y="60614"/>
                    </a:cubicBezTo>
                    <a:cubicBezTo>
                      <a:pt x="72782" y="83901"/>
                      <a:pt x="75382" y="108542"/>
                      <a:pt x="76548" y="133298"/>
                    </a:cubicBezTo>
                    <a:cubicBezTo>
                      <a:pt x="78488" y="174282"/>
                      <a:pt x="84123" y="214848"/>
                      <a:pt x="89224" y="255494"/>
                    </a:cubicBezTo>
                    <a:cubicBezTo>
                      <a:pt x="90025" y="261867"/>
                      <a:pt x="90773" y="268241"/>
                      <a:pt x="92099" y="274713"/>
                    </a:cubicBezTo>
                    <a:cubicBezTo>
                      <a:pt x="92313" y="273386"/>
                      <a:pt x="92607" y="272069"/>
                      <a:pt x="92740" y="270734"/>
                    </a:cubicBezTo>
                    <a:cubicBezTo>
                      <a:pt x="96515" y="235011"/>
                      <a:pt x="99595" y="199198"/>
                      <a:pt x="104215" y="163582"/>
                    </a:cubicBezTo>
                    <a:cubicBezTo>
                      <a:pt x="109850" y="120159"/>
                      <a:pt x="117959" y="77136"/>
                      <a:pt x="129950" y="34950"/>
                    </a:cubicBezTo>
                    <a:cubicBezTo>
                      <a:pt x="132460" y="26102"/>
                      <a:pt x="136164" y="17592"/>
                      <a:pt x="139377" y="8948"/>
                    </a:cubicBezTo>
                    <a:cubicBezTo>
                      <a:pt x="139858" y="7648"/>
                      <a:pt x="140579" y="6411"/>
                      <a:pt x="141353" y="5253"/>
                    </a:cubicBezTo>
                    <a:cubicBezTo>
                      <a:pt x="146027" y="-1717"/>
                      <a:pt x="154234" y="-1921"/>
                      <a:pt x="157715" y="5663"/>
                    </a:cubicBezTo>
                    <a:cubicBezTo>
                      <a:pt x="160920" y="12651"/>
                      <a:pt x="162896" y="20413"/>
                      <a:pt x="164178" y="28042"/>
                    </a:cubicBezTo>
                    <a:cubicBezTo>
                      <a:pt x="169163" y="57703"/>
                      <a:pt x="164507" y="86812"/>
                      <a:pt x="158400" y="115806"/>
                    </a:cubicBezTo>
                    <a:cubicBezTo>
                      <a:pt x="153620" y="138506"/>
                      <a:pt x="144700" y="159835"/>
                      <a:pt x="137187" y="181644"/>
                    </a:cubicBezTo>
                    <a:cubicBezTo>
                      <a:pt x="130208" y="201896"/>
                      <a:pt x="124645" y="222512"/>
                      <a:pt x="120550" y="243574"/>
                    </a:cubicBezTo>
                    <a:cubicBezTo>
                      <a:pt x="117701" y="258245"/>
                      <a:pt x="113232" y="272603"/>
                      <a:pt x="110366" y="287273"/>
                    </a:cubicBezTo>
                    <a:cubicBezTo>
                      <a:pt x="107562" y="301641"/>
                      <a:pt x="105862" y="316222"/>
                      <a:pt x="103725" y="330715"/>
                    </a:cubicBezTo>
                    <a:cubicBezTo>
                      <a:pt x="103529" y="332050"/>
                      <a:pt x="103698" y="333430"/>
                      <a:pt x="103698" y="334792"/>
                    </a:cubicBezTo>
                    <a:lnTo>
                      <a:pt x="104473" y="3348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6" name="Google Shape;726;p17"/>
              <p:cNvSpPr/>
              <p:nvPr/>
            </p:nvSpPr>
            <p:spPr>
              <a:xfrm>
                <a:off x="7799035" y="2170355"/>
                <a:ext cx="60942" cy="363276"/>
              </a:xfrm>
              <a:custGeom>
                <a:avLst/>
                <a:gdLst/>
                <a:ahLst/>
                <a:cxnLst/>
                <a:rect l="l" t="t" r="r" b="b"/>
                <a:pathLst>
                  <a:path w="60942" h="363276" extrusionOk="0">
                    <a:moveTo>
                      <a:pt x="57773" y="363276"/>
                    </a:moveTo>
                    <a:cubicBezTo>
                      <a:pt x="56767" y="337852"/>
                      <a:pt x="55548" y="312055"/>
                      <a:pt x="54141" y="286587"/>
                    </a:cubicBezTo>
                    <a:cubicBezTo>
                      <a:pt x="53055" y="266904"/>
                      <a:pt x="51925" y="250543"/>
                      <a:pt x="48159" y="234092"/>
                    </a:cubicBezTo>
                    <a:cubicBezTo>
                      <a:pt x="45987" y="224612"/>
                      <a:pt x="42907" y="215167"/>
                      <a:pt x="39925" y="206034"/>
                    </a:cubicBezTo>
                    <a:cubicBezTo>
                      <a:pt x="37975" y="200078"/>
                      <a:pt x="35964" y="193918"/>
                      <a:pt x="34219" y="187776"/>
                    </a:cubicBezTo>
                    <a:cubicBezTo>
                      <a:pt x="26421" y="160411"/>
                      <a:pt x="23278" y="131552"/>
                      <a:pt x="20252" y="103626"/>
                    </a:cubicBezTo>
                    <a:cubicBezTo>
                      <a:pt x="16513" y="69248"/>
                      <a:pt x="12650" y="33693"/>
                      <a:pt x="0" y="1148"/>
                    </a:cubicBezTo>
                    <a:lnTo>
                      <a:pt x="2955" y="0"/>
                    </a:lnTo>
                    <a:cubicBezTo>
                      <a:pt x="15756" y="32937"/>
                      <a:pt x="19646" y="68704"/>
                      <a:pt x="23403" y="103288"/>
                    </a:cubicBezTo>
                    <a:cubicBezTo>
                      <a:pt x="26421" y="131071"/>
                      <a:pt x="29545" y="159797"/>
                      <a:pt x="37272" y="186904"/>
                    </a:cubicBezTo>
                    <a:cubicBezTo>
                      <a:pt x="39008" y="192984"/>
                      <a:pt x="41011" y="199117"/>
                      <a:pt x="42943" y="205046"/>
                    </a:cubicBezTo>
                    <a:cubicBezTo>
                      <a:pt x="45951" y="214241"/>
                      <a:pt x="49058" y="223757"/>
                      <a:pt x="51257" y="233380"/>
                    </a:cubicBezTo>
                    <a:cubicBezTo>
                      <a:pt x="55076" y="250071"/>
                      <a:pt x="56215" y="266566"/>
                      <a:pt x="57310" y="286409"/>
                    </a:cubicBezTo>
                    <a:cubicBezTo>
                      <a:pt x="58717" y="311894"/>
                      <a:pt x="59936" y="337710"/>
                      <a:pt x="60942" y="363152"/>
                    </a:cubicBezTo>
                    <a:lnTo>
                      <a:pt x="57773" y="363276"/>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7" name="Google Shape;727;p17"/>
              <p:cNvSpPr/>
              <p:nvPr/>
            </p:nvSpPr>
            <p:spPr>
              <a:xfrm>
                <a:off x="7849037" y="2144637"/>
                <a:ext cx="60174" cy="259382"/>
              </a:xfrm>
              <a:custGeom>
                <a:avLst/>
                <a:gdLst/>
                <a:ahLst/>
                <a:cxnLst/>
                <a:rect l="l" t="t" r="r" b="b"/>
                <a:pathLst>
                  <a:path w="60174" h="259382" extrusionOk="0">
                    <a:moveTo>
                      <a:pt x="3053" y="259383"/>
                    </a:moveTo>
                    <a:lnTo>
                      <a:pt x="0" y="258510"/>
                    </a:lnTo>
                    <a:lnTo>
                      <a:pt x="32634" y="143890"/>
                    </a:lnTo>
                    <a:cubicBezTo>
                      <a:pt x="45871" y="97422"/>
                      <a:pt x="59554" y="49361"/>
                      <a:pt x="56589" y="196"/>
                    </a:cubicBezTo>
                    <a:lnTo>
                      <a:pt x="59758" y="0"/>
                    </a:lnTo>
                    <a:cubicBezTo>
                      <a:pt x="62758" y="49708"/>
                      <a:pt x="48996" y="98027"/>
                      <a:pt x="35688" y="144753"/>
                    </a:cubicBezTo>
                    <a:lnTo>
                      <a:pt x="3053" y="25937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8" name="Google Shape;728;p17"/>
              <p:cNvSpPr/>
              <p:nvPr/>
            </p:nvSpPr>
            <p:spPr>
              <a:xfrm>
                <a:off x="7850657" y="2333267"/>
                <a:ext cx="85760" cy="147299"/>
              </a:xfrm>
              <a:custGeom>
                <a:avLst/>
                <a:gdLst/>
                <a:ahLst/>
                <a:cxnLst/>
                <a:rect l="l" t="t" r="r" b="b"/>
                <a:pathLst>
                  <a:path w="85760" h="147299" extrusionOk="0">
                    <a:moveTo>
                      <a:pt x="2644" y="147299"/>
                    </a:moveTo>
                    <a:lnTo>
                      <a:pt x="0" y="145537"/>
                    </a:lnTo>
                    <a:lnTo>
                      <a:pt x="50901" y="69114"/>
                    </a:lnTo>
                    <a:cubicBezTo>
                      <a:pt x="56972" y="59999"/>
                      <a:pt x="63257" y="50572"/>
                      <a:pt x="68153" y="40610"/>
                    </a:cubicBezTo>
                    <a:cubicBezTo>
                      <a:pt x="74500" y="27703"/>
                      <a:pt x="78675" y="13620"/>
                      <a:pt x="82716" y="0"/>
                    </a:cubicBezTo>
                    <a:lnTo>
                      <a:pt x="85761" y="908"/>
                    </a:lnTo>
                    <a:cubicBezTo>
                      <a:pt x="81684" y="14652"/>
                      <a:pt x="77473" y="28869"/>
                      <a:pt x="71001" y="42017"/>
                    </a:cubicBezTo>
                    <a:cubicBezTo>
                      <a:pt x="66016" y="52156"/>
                      <a:pt x="59678" y="61672"/>
                      <a:pt x="53545" y="70877"/>
                    </a:cubicBezTo>
                    <a:lnTo>
                      <a:pt x="2644" y="14729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9" name="Google Shape;729;p17"/>
              <p:cNvSpPr/>
              <p:nvPr/>
            </p:nvSpPr>
            <p:spPr>
              <a:xfrm>
                <a:off x="7784623" y="2383083"/>
                <a:ext cx="69274" cy="100110"/>
              </a:xfrm>
              <a:custGeom>
                <a:avLst/>
                <a:gdLst/>
                <a:ahLst/>
                <a:cxnLst/>
                <a:rect l="l" t="t" r="r" b="b"/>
                <a:pathLst>
                  <a:path w="69274" h="100110" extrusionOk="0">
                    <a:moveTo>
                      <a:pt x="67191" y="100102"/>
                    </a:moveTo>
                    <a:cubicBezTo>
                      <a:pt x="60862" y="94636"/>
                      <a:pt x="57461" y="86936"/>
                      <a:pt x="54177" y="79485"/>
                    </a:cubicBezTo>
                    <a:cubicBezTo>
                      <a:pt x="52708" y="76156"/>
                      <a:pt x="51186" y="72711"/>
                      <a:pt x="49441" y="69559"/>
                    </a:cubicBezTo>
                    <a:cubicBezTo>
                      <a:pt x="44046" y="59839"/>
                      <a:pt x="35848" y="51782"/>
                      <a:pt x="27916" y="43984"/>
                    </a:cubicBezTo>
                    <a:cubicBezTo>
                      <a:pt x="25798" y="41901"/>
                      <a:pt x="23679" y="39818"/>
                      <a:pt x="21605" y="37700"/>
                    </a:cubicBezTo>
                    <a:cubicBezTo>
                      <a:pt x="12561" y="28468"/>
                      <a:pt x="1932" y="15881"/>
                      <a:pt x="0" y="392"/>
                    </a:cubicBezTo>
                    <a:lnTo>
                      <a:pt x="3151" y="0"/>
                    </a:lnTo>
                    <a:cubicBezTo>
                      <a:pt x="4967" y="14546"/>
                      <a:pt x="15187" y="26599"/>
                      <a:pt x="23875" y="35483"/>
                    </a:cubicBezTo>
                    <a:cubicBezTo>
                      <a:pt x="25931" y="37584"/>
                      <a:pt x="28032" y="39649"/>
                      <a:pt x="30142" y="41723"/>
                    </a:cubicBezTo>
                    <a:cubicBezTo>
                      <a:pt x="38233" y="49681"/>
                      <a:pt x="46601" y="57898"/>
                      <a:pt x="52218" y="68019"/>
                    </a:cubicBezTo>
                    <a:cubicBezTo>
                      <a:pt x="54034" y="71295"/>
                      <a:pt x="55583" y="74811"/>
                      <a:pt x="57088" y="78203"/>
                    </a:cubicBezTo>
                    <a:cubicBezTo>
                      <a:pt x="60381" y="85663"/>
                      <a:pt x="63488" y="92704"/>
                      <a:pt x="69274" y="97707"/>
                    </a:cubicBezTo>
                    <a:lnTo>
                      <a:pt x="67200" y="10011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30" name="Google Shape;730;p17"/>
            <p:cNvGrpSpPr/>
            <p:nvPr/>
          </p:nvGrpSpPr>
          <p:grpSpPr>
            <a:xfrm>
              <a:off x="-112677" y="4394419"/>
              <a:ext cx="717186" cy="697660"/>
              <a:chOff x="7382716" y="1724976"/>
              <a:chExt cx="306765" cy="298413"/>
            </a:xfrm>
          </p:grpSpPr>
          <p:sp>
            <p:nvSpPr>
              <p:cNvPr id="731" name="Google Shape;731;p17"/>
              <p:cNvSpPr/>
              <p:nvPr/>
            </p:nvSpPr>
            <p:spPr>
              <a:xfrm>
                <a:off x="7382716" y="1724976"/>
                <a:ext cx="306765" cy="298413"/>
              </a:xfrm>
              <a:custGeom>
                <a:avLst/>
                <a:gdLst/>
                <a:ahLst/>
                <a:cxnLst/>
                <a:rect l="l" t="t" r="r" b="b"/>
                <a:pathLst>
                  <a:path w="306765" h="298413" extrusionOk="0">
                    <a:moveTo>
                      <a:pt x="253164" y="100624"/>
                    </a:moveTo>
                    <a:cubicBezTo>
                      <a:pt x="262645" y="101354"/>
                      <a:pt x="271929" y="101247"/>
                      <a:pt x="280885" y="102920"/>
                    </a:cubicBezTo>
                    <a:cubicBezTo>
                      <a:pt x="302890" y="107033"/>
                      <a:pt x="312700" y="127062"/>
                      <a:pt x="303068" y="147341"/>
                    </a:cubicBezTo>
                    <a:cubicBezTo>
                      <a:pt x="296668" y="160809"/>
                      <a:pt x="285861" y="169649"/>
                      <a:pt x="272366" y="175471"/>
                    </a:cubicBezTo>
                    <a:cubicBezTo>
                      <a:pt x="271627" y="175791"/>
                      <a:pt x="270906" y="176129"/>
                      <a:pt x="269588" y="176735"/>
                    </a:cubicBezTo>
                    <a:cubicBezTo>
                      <a:pt x="274128" y="181453"/>
                      <a:pt x="278561" y="185859"/>
                      <a:pt x="282781" y="190479"/>
                    </a:cubicBezTo>
                    <a:cubicBezTo>
                      <a:pt x="289804" y="198179"/>
                      <a:pt x="296641" y="206013"/>
                      <a:pt x="301136" y="215591"/>
                    </a:cubicBezTo>
                    <a:cubicBezTo>
                      <a:pt x="308169" y="230564"/>
                      <a:pt x="302365" y="244202"/>
                      <a:pt x="286475" y="248733"/>
                    </a:cubicBezTo>
                    <a:cubicBezTo>
                      <a:pt x="271253" y="253077"/>
                      <a:pt x="256458" y="250228"/>
                      <a:pt x="242019" y="244780"/>
                    </a:cubicBezTo>
                    <a:cubicBezTo>
                      <a:pt x="238396" y="243419"/>
                      <a:pt x="234889" y="241745"/>
                      <a:pt x="231141" y="240143"/>
                    </a:cubicBezTo>
                    <a:cubicBezTo>
                      <a:pt x="232458" y="246036"/>
                      <a:pt x="234185" y="251502"/>
                      <a:pt x="234791" y="257083"/>
                    </a:cubicBezTo>
                    <a:cubicBezTo>
                      <a:pt x="235316" y="261961"/>
                      <a:pt x="235432" y="267187"/>
                      <a:pt x="234239" y="271878"/>
                    </a:cubicBezTo>
                    <a:cubicBezTo>
                      <a:pt x="231052" y="284385"/>
                      <a:pt x="217619" y="290225"/>
                      <a:pt x="204453" y="284011"/>
                    </a:cubicBezTo>
                    <a:cubicBezTo>
                      <a:pt x="196424" y="280219"/>
                      <a:pt x="189551" y="273987"/>
                      <a:pt x="182199" y="268798"/>
                    </a:cubicBezTo>
                    <a:cubicBezTo>
                      <a:pt x="181139" y="268050"/>
                      <a:pt x="180276" y="267026"/>
                      <a:pt x="178976" y="265798"/>
                    </a:cubicBezTo>
                    <a:cubicBezTo>
                      <a:pt x="178237" y="268976"/>
                      <a:pt x="177748" y="271744"/>
                      <a:pt x="176955" y="274415"/>
                    </a:cubicBezTo>
                    <a:cubicBezTo>
                      <a:pt x="174570" y="282409"/>
                      <a:pt x="170145" y="289023"/>
                      <a:pt x="163522" y="294204"/>
                    </a:cubicBezTo>
                    <a:cubicBezTo>
                      <a:pt x="157763" y="298708"/>
                      <a:pt x="151425" y="299483"/>
                      <a:pt x="144775" y="297079"/>
                    </a:cubicBezTo>
                    <a:cubicBezTo>
                      <a:pt x="128948" y="291355"/>
                      <a:pt x="119458" y="279462"/>
                      <a:pt x="114251" y="264044"/>
                    </a:cubicBezTo>
                    <a:cubicBezTo>
                      <a:pt x="111936" y="257190"/>
                      <a:pt x="110939" y="249890"/>
                      <a:pt x="109230" y="242306"/>
                    </a:cubicBezTo>
                    <a:cubicBezTo>
                      <a:pt x="108197" y="242724"/>
                      <a:pt x="106898" y="243223"/>
                      <a:pt x="105616" y="243766"/>
                    </a:cubicBezTo>
                    <a:cubicBezTo>
                      <a:pt x="92352" y="249400"/>
                      <a:pt x="78643" y="252721"/>
                      <a:pt x="64667" y="247433"/>
                    </a:cubicBezTo>
                    <a:cubicBezTo>
                      <a:pt x="58409" y="245065"/>
                      <a:pt x="52196" y="241220"/>
                      <a:pt x="47424" y="236546"/>
                    </a:cubicBezTo>
                    <a:cubicBezTo>
                      <a:pt x="37677" y="226977"/>
                      <a:pt x="37490" y="211550"/>
                      <a:pt x="45822" y="200120"/>
                    </a:cubicBezTo>
                    <a:cubicBezTo>
                      <a:pt x="46668" y="198963"/>
                      <a:pt x="47567" y="197850"/>
                      <a:pt x="48528" y="196595"/>
                    </a:cubicBezTo>
                    <a:cubicBezTo>
                      <a:pt x="42662" y="195687"/>
                      <a:pt x="37027" y="195090"/>
                      <a:pt x="31525" y="193906"/>
                    </a:cubicBezTo>
                    <a:cubicBezTo>
                      <a:pt x="22490" y="191957"/>
                      <a:pt x="14380" y="187995"/>
                      <a:pt x="8016" y="181123"/>
                    </a:cubicBezTo>
                    <a:cubicBezTo>
                      <a:pt x="-7020" y="164895"/>
                      <a:pt x="1624" y="144376"/>
                      <a:pt x="13294" y="135439"/>
                    </a:cubicBezTo>
                    <a:cubicBezTo>
                      <a:pt x="19686" y="130543"/>
                      <a:pt x="27039" y="128015"/>
                      <a:pt x="34775" y="126368"/>
                    </a:cubicBezTo>
                    <a:cubicBezTo>
                      <a:pt x="36057" y="126092"/>
                      <a:pt x="37330" y="125807"/>
                      <a:pt x="39510" y="125326"/>
                    </a:cubicBezTo>
                    <a:cubicBezTo>
                      <a:pt x="37000" y="123422"/>
                      <a:pt x="35122" y="122006"/>
                      <a:pt x="33261" y="120573"/>
                    </a:cubicBezTo>
                    <a:cubicBezTo>
                      <a:pt x="22499" y="112267"/>
                      <a:pt x="12378" y="103357"/>
                      <a:pt x="6102" y="90938"/>
                    </a:cubicBezTo>
                    <a:cubicBezTo>
                      <a:pt x="2728" y="84253"/>
                      <a:pt x="1259" y="77194"/>
                      <a:pt x="2158" y="69725"/>
                    </a:cubicBezTo>
                    <a:cubicBezTo>
                      <a:pt x="3689" y="56933"/>
                      <a:pt x="12992" y="48752"/>
                      <a:pt x="26193" y="48530"/>
                    </a:cubicBezTo>
                    <a:cubicBezTo>
                      <a:pt x="35594" y="48379"/>
                      <a:pt x="44326" y="51147"/>
                      <a:pt x="52837" y="54788"/>
                    </a:cubicBezTo>
                    <a:cubicBezTo>
                      <a:pt x="55543" y="55945"/>
                      <a:pt x="58204" y="57191"/>
                      <a:pt x="61712" y="58767"/>
                    </a:cubicBezTo>
                    <a:cubicBezTo>
                      <a:pt x="60394" y="55553"/>
                      <a:pt x="59095" y="53203"/>
                      <a:pt x="58463" y="50693"/>
                    </a:cubicBezTo>
                    <a:cubicBezTo>
                      <a:pt x="57172" y="45485"/>
                      <a:pt x="55391" y="40198"/>
                      <a:pt x="55329" y="34928"/>
                    </a:cubicBezTo>
                    <a:cubicBezTo>
                      <a:pt x="55187" y="22599"/>
                      <a:pt x="64178" y="14827"/>
                      <a:pt x="76444" y="15940"/>
                    </a:cubicBezTo>
                    <a:cubicBezTo>
                      <a:pt x="85800" y="16786"/>
                      <a:pt x="93625" y="21317"/>
                      <a:pt x="101031" y="26685"/>
                    </a:cubicBezTo>
                    <a:cubicBezTo>
                      <a:pt x="102625" y="27842"/>
                      <a:pt x="104174" y="29044"/>
                      <a:pt x="105963" y="30406"/>
                    </a:cubicBezTo>
                    <a:cubicBezTo>
                      <a:pt x="106497" y="26284"/>
                      <a:pt x="106693" y="22510"/>
                      <a:pt x="107521" y="18878"/>
                    </a:cubicBezTo>
                    <a:cubicBezTo>
                      <a:pt x="110761" y="4644"/>
                      <a:pt x="122734" y="-2585"/>
                      <a:pt x="136959" y="843"/>
                    </a:cubicBezTo>
                    <a:cubicBezTo>
                      <a:pt x="149003" y="3744"/>
                      <a:pt x="158867" y="10412"/>
                      <a:pt x="166558" y="19706"/>
                    </a:cubicBezTo>
                    <a:cubicBezTo>
                      <a:pt x="172709" y="27139"/>
                      <a:pt x="177507" y="35685"/>
                      <a:pt x="183276" y="44284"/>
                    </a:cubicBezTo>
                    <a:cubicBezTo>
                      <a:pt x="184744" y="43055"/>
                      <a:pt x="186044" y="41773"/>
                      <a:pt x="187531" y="40768"/>
                    </a:cubicBezTo>
                    <a:cubicBezTo>
                      <a:pt x="192106" y="37688"/>
                      <a:pt x="196468" y="34109"/>
                      <a:pt x="201427" y="31830"/>
                    </a:cubicBezTo>
                    <a:cubicBezTo>
                      <a:pt x="212963" y="26525"/>
                      <a:pt x="224180" y="28207"/>
                      <a:pt x="233607" y="36504"/>
                    </a:cubicBezTo>
                    <a:cubicBezTo>
                      <a:pt x="249034" y="50070"/>
                      <a:pt x="257348" y="67082"/>
                      <a:pt x="255933" y="88099"/>
                    </a:cubicBezTo>
                    <a:cubicBezTo>
                      <a:pt x="255781" y="90378"/>
                      <a:pt x="255327" y="92657"/>
                      <a:pt x="254829" y="94900"/>
                    </a:cubicBezTo>
                    <a:cubicBezTo>
                      <a:pt x="254357" y="96991"/>
                      <a:pt x="253636" y="99030"/>
                      <a:pt x="253155" y="100650"/>
                    </a:cubicBezTo>
                    <a:close/>
                    <a:moveTo>
                      <a:pt x="170377" y="139471"/>
                    </a:moveTo>
                    <a:cubicBezTo>
                      <a:pt x="164876" y="131905"/>
                      <a:pt x="158333" y="126332"/>
                      <a:pt x="149190" y="124436"/>
                    </a:cubicBezTo>
                    <a:cubicBezTo>
                      <a:pt x="138010" y="122113"/>
                      <a:pt x="127870" y="128851"/>
                      <a:pt x="125716" y="140103"/>
                    </a:cubicBezTo>
                    <a:cubicBezTo>
                      <a:pt x="122565" y="156545"/>
                      <a:pt x="134280" y="175444"/>
                      <a:pt x="150419" y="179975"/>
                    </a:cubicBezTo>
                    <a:cubicBezTo>
                      <a:pt x="162686" y="183420"/>
                      <a:pt x="173501" y="176806"/>
                      <a:pt x="175878" y="164290"/>
                    </a:cubicBezTo>
                    <a:cubicBezTo>
                      <a:pt x="177614" y="155139"/>
                      <a:pt x="174854" y="146949"/>
                      <a:pt x="170377" y="13948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2" name="Google Shape;732;p17"/>
              <p:cNvSpPr/>
              <p:nvPr/>
            </p:nvSpPr>
            <p:spPr>
              <a:xfrm>
                <a:off x="7507918" y="1848946"/>
                <a:ext cx="51204" cy="56902"/>
              </a:xfrm>
              <a:custGeom>
                <a:avLst/>
                <a:gdLst/>
                <a:ahLst/>
                <a:cxnLst/>
                <a:rect l="l" t="t" r="r" b="b"/>
                <a:pathLst>
                  <a:path w="51204" h="56902" extrusionOk="0">
                    <a:moveTo>
                      <a:pt x="45175" y="15501"/>
                    </a:moveTo>
                    <a:cubicBezTo>
                      <a:pt x="49652" y="22978"/>
                      <a:pt x="52421" y="31168"/>
                      <a:pt x="50676" y="40310"/>
                    </a:cubicBezTo>
                    <a:cubicBezTo>
                      <a:pt x="48299" y="52826"/>
                      <a:pt x="37484" y="59440"/>
                      <a:pt x="25217" y="55995"/>
                    </a:cubicBezTo>
                    <a:cubicBezTo>
                      <a:pt x="9078" y="51464"/>
                      <a:pt x="-2637" y="32565"/>
                      <a:pt x="514" y="16124"/>
                    </a:cubicBezTo>
                    <a:cubicBezTo>
                      <a:pt x="2668" y="4881"/>
                      <a:pt x="12808" y="-1867"/>
                      <a:pt x="23988" y="457"/>
                    </a:cubicBezTo>
                    <a:cubicBezTo>
                      <a:pt x="33131" y="2361"/>
                      <a:pt x="39673" y="7925"/>
                      <a:pt x="45175" y="154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733" name="Google Shape;733;p17"/>
          <p:cNvSpPr/>
          <p:nvPr/>
        </p:nvSpPr>
        <p:spPr>
          <a:xfrm>
            <a:off x="457800" y="343200"/>
            <a:ext cx="8228400" cy="4457100"/>
          </a:xfrm>
          <a:prstGeom prst="roundRect">
            <a:avLst>
              <a:gd name="adj" fmla="val 4096"/>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lbert Sans"/>
              <a:ea typeface="Albert Sans"/>
              <a:cs typeface="Albert Sans"/>
              <a:sym typeface="Albert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01"/>
        <p:cNvGrpSpPr/>
        <p:nvPr/>
      </p:nvGrpSpPr>
      <p:grpSpPr>
        <a:xfrm>
          <a:off x="0" y="0"/>
          <a:ext cx="0" cy="0"/>
          <a:chOff x="0" y="0"/>
          <a:chExt cx="0" cy="0"/>
        </a:xfrm>
      </p:grpSpPr>
      <p:grpSp>
        <p:nvGrpSpPr>
          <p:cNvPr id="102" name="Google Shape;102;p18"/>
          <p:cNvGrpSpPr/>
          <p:nvPr/>
        </p:nvGrpSpPr>
        <p:grpSpPr>
          <a:xfrm>
            <a:off x="0" y="0"/>
            <a:ext cx="9144000" cy="5143500"/>
            <a:chOff x="0" y="0"/>
            <a:chExt cx="9144000" cy="5143500"/>
          </a:xfrm>
        </p:grpSpPr>
        <p:pic>
          <p:nvPicPr>
            <p:cNvPr id="103" name="Google Shape;103;p18"/>
            <p:cNvPicPr preferRelativeResize="0"/>
            <p:nvPr/>
          </p:nvPicPr>
          <p:blipFill>
            <a:blip r:embed="rId2">
              <a:alphaModFix/>
            </a:blip>
            <a:stretch>
              <a:fillRect/>
            </a:stretch>
          </p:blipFill>
          <p:spPr>
            <a:xfrm>
              <a:off x="0" y="0"/>
              <a:ext cx="9144000" cy="5143500"/>
            </a:xfrm>
            <a:prstGeom prst="rect">
              <a:avLst/>
            </a:prstGeom>
            <a:noFill/>
            <a:ln>
              <a:noFill/>
            </a:ln>
          </p:spPr>
        </p:pic>
        <p:sp>
          <p:nvSpPr>
            <p:cNvPr id="104" name="Google Shape;104;p18"/>
            <p:cNvSpPr/>
            <p:nvPr/>
          </p:nvSpPr>
          <p:spPr>
            <a:xfrm>
              <a:off x="91500" y="89100"/>
              <a:ext cx="8961000" cy="4965300"/>
            </a:xfrm>
            <a:prstGeom prst="rect">
              <a:avLst/>
            </a:prstGeom>
            <a:noFill/>
            <a:ln w="38100" cap="flat" cmpd="thinThick">
              <a:solidFill>
                <a:schemeClr val="lt2"/>
              </a:solidFill>
              <a:prstDash val="solid"/>
              <a:miter lim="8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3"/>
                <a:ea typeface="Source Sans 3"/>
                <a:cs typeface="Source Sans 3"/>
                <a:sym typeface="Source Sans 3"/>
              </a:endParaRPr>
            </a:p>
          </p:txBody>
        </p:sp>
      </p:grpSp>
      <p:sp>
        <p:nvSpPr>
          <p:cNvPr id="105" name="Google Shape;105;p18"/>
          <p:cNvSpPr txBox="1">
            <a:spLocks noGrp="1"/>
          </p:cNvSpPr>
          <p:nvPr>
            <p:ph type="title"/>
          </p:nvPr>
        </p:nvSpPr>
        <p:spPr>
          <a:xfrm>
            <a:off x="713225" y="539500"/>
            <a:ext cx="7717500" cy="594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6" name="Google Shape;106;p18"/>
          <p:cNvSpPr txBox="1">
            <a:spLocks noGrp="1"/>
          </p:cNvSpPr>
          <p:nvPr>
            <p:ph type="subTitle" idx="1"/>
          </p:nvPr>
        </p:nvSpPr>
        <p:spPr>
          <a:xfrm>
            <a:off x="2105800" y="2240215"/>
            <a:ext cx="2286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7" name="Google Shape;107;p18"/>
          <p:cNvSpPr txBox="1">
            <a:spLocks noGrp="1"/>
          </p:cNvSpPr>
          <p:nvPr>
            <p:ph type="subTitle" idx="2"/>
          </p:nvPr>
        </p:nvSpPr>
        <p:spPr>
          <a:xfrm>
            <a:off x="5486400" y="2240215"/>
            <a:ext cx="2286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8" name="Google Shape;108;p18"/>
          <p:cNvSpPr txBox="1">
            <a:spLocks noGrp="1"/>
          </p:cNvSpPr>
          <p:nvPr>
            <p:ph type="subTitle" idx="3"/>
          </p:nvPr>
        </p:nvSpPr>
        <p:spPr>
          <a:xfrm>
            <a:off x="2105800" y="3794717"/>
            <a:ext cx="2286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 name="Google Shape;109;p18"/>
          <p:cNvSpPr txBox="1">
            <a:spLocks noGrp="1"/>
          </p:cNvSpPr>
          <p:nvPr>
            <p:ph type="subTitle" idx="4"/>
          </p:nvPr>
        </p:nvSpPr>
        <p:spPr>
          <a:xfrm>
            <a:off x="5486403" y="3794717"/>
            <a:ext cx="22860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0" name="Google Shape;110;p18"/>
          <p:cNvSpPr txBox="1">
            <a:spLocks noGrp="1"/>
          </p:cNvSpPr>
          <p:nvPr>
            <p:ph type="title" idx="5" hasCustomPrompt="1"/>
          </p:nvPr>
        </p:nvSpPr>
        <p:spPr>
          <a:xfrm>
            <a:off x="1377044" y="1508672"/>
            <a:ext cx="548700" cy="365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2000" b="1">
                <a:latin typeface="EB Garamond"/>
                <a:ea typeface="EB Garamond"/>
                <a:cs typeface="EB Garamond"/>
                <a:sym typeface="EB Garamon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1" name="Google Shape;111;p18"/>
          <p:cNvSpPr txBox="1">
            <a:spLocks noGrp="1"/>
          </p:cNvSpPr>
          <p:nvPr>
            <p:ph type="title" idx="6" hasCustomPrompt="1"/>
          </p:nvPr>
        </p:nvSpPr>
        <p:spPr>
          <a:xfrm>
            <a:off x="1377044" y="3063175"/>
            <a:ext cx="548700" cy="365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2000" b="1">
                <a:latin typeface="EB Garamond"/>
                <a:ea typeface="EB Garamond"/>
                <a:cs typeface="EB Garamond"/>
                <a:sym typeface="EB Garamon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2" name="Google Shape;112;p18"/>
          <p:cNvSpPr txBox="1">
            <a:spLocks noGrp="1"/>
          </p:cNvSpPr>
          <p:nvPr>
            <p:ph type="title" idx="7" hasCustomPrompt="1"/>
          </p:nvPr>
        </p:nvSpPr>
        <p:spPr>
          <a:xfrm>
            <a:off x="4754902" y="1508672"/>
            <a:ext cx="548700" cy="365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2000" b="1">
                <a:latin typeface="EB Garamond"/>
                <a:ea typeface="EB Garamond"/>
                <a:cs typeface="EB Garamond"/>
                <a:sym typeface="EB Garamon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3" name="Google Shape;113;p18"/>
          <p:cNvSpPr txBox="1">
            <a:spLocks noGrp="1"/>
          </p:cNvSpPr>
          <p:nvPr>
            <p:ph type="title" idx="8" hasCustomPrompt="1"/>
          </p:nvPr>
        </p:nvSpPr>
        <p:spPr>
          <a:xfrm>
            <a:off x="4754902" y="3063175"/>
            <a:ext cx="548700" cy="3657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2000" b="1">
                <a:latin typeface="EB Garamond"/>
                <a:ea typeface="EB Garamond"/>
                <a:cs typeface="EB Garamond"/>
                <a:sym typeface="EB Garamond"/>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4" name="Google Shape;114;p18"/>
          <p:cNvSpPr txBox="1">
            <a:spLocks noGrp="1"/>
          </p:cNvSpPr>
          <p:nvPr>
            <p:ph type="subTitle" idx="9"/>
          </p:nvPr>
        </p:nvSpPr>
        <p:spPr>
          <a:xfrm>
            <a:off x="2105800" y="1508663"/>
            <a:ext cx="2286000" cy="8229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EB Garamond Medium"/>
              <a:buNone/>
              <a:defRPr sz="2000">
                <a:solidFill>
                  <a:schemeClr val="dk1"/>
                </a:solidFill>
                <a:latin typeface="EB Garamond Medium"/>
                <a:ea typeface="EB Garamond Medium"/>
                <a:cs typeface="EB Garamond Medium"/>
                <a:sym typeface="EB Garamond Medium"/>
              </a:defRPr>
            </a:lvl1pPr>
            <a:lvl2pPr lvl="1"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2pPr>
            <a:lvl3pPr lvl="2"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3pPr>
            <a:lvl4pPr lvl="3"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4pPr>
            <a:lvl5pPr lvl="4"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5pPr>
            <a:lvl6pPr lvl="5"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6pPr>
            <a:lvl7pPr lvl="6"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7pPr>
            <a:lvl8pPr lvl="7"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8pPr>
            <a:lvl9pPr lvl="8"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9pPr>
          </a:lstStyle>
          <a:p>
            <a:endParaRPr/>
          </a:p>
        </p:txBody>
      </p:sp>
      <p:sp>
        <p:nvSpPr>
          <p:cNvPr id="115" name="Google Shape;115;p18"/>
          <p:cNvSpPr txBox="1">
            <a:spLocks noGrp="1"/>
          </p:cNvSpPr>
          <p:nvPr>
            <p:ph type="subTitle" idx="13"/>
          </p:nvPr>
        </p:nvSpPr>
        <p:spPr>
          <a:xfrm>
            <a:off x="5486400" y="1508663"/>
            <a:ext cx="2286000" cy="8229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EB Garamond Medium"/>
              <a:buNone/>
              <a:defRPr sz="2000">
                <a:solidFill>
                  <a:schemeClr val="dk1"/>
                </a:solidFill>
                <a:latin typeface="EB Garamond Medium"/>
                <a:ea typeface="EB Garamond Medium"/>
                <a:cs typeface="EB Garamond Medium"/>
                <a:sym typeface="EB Garamond Medium"/>
              </a:defRPr>
            </a:lvl1pPr>
            <a:lvl2pPr lvl="1"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2pPr>
            <a:lvl3pPr lvl="2"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3pPr>
            <a:lvl4pPr lvl="3"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4pPr>
            <a:lvl5pPr lvl="4"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5pPr>
            <a:lvl6pPr lvl="5"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6pPr>
            <a:lvl7pPr lvl="6"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7pPr>
            <a:lvl8pPr lvl="7"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8pPr>
            <a:lvl9pPr lvl="8"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9pPr>
          </a:lstStyle>
          <a:p>
            <a:endParaRPr/>
          </a:p>
        </p:txBody>
      </p:sp>
      <p:sp>
        <p:nvSpPr>
          <p:cNvPr id="116" name="Google Shape;116;p18"/>
          <p:cNvSpPr txBox="1">
            <a:spLocks noGrp="1"/>
          </p:cNvSpPr>
          <p:nvPr>
            <p:ph type="subTitle" idx="14"/>
          </p:nvPr>
        </p:nvSpPr>
        <p:spPr>
          <a:xfrm>
            <a:off x="2105800" y="3063175"/>
            <a:ext cx="2286000" cy="8229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EB Garamond Medium"/>
              <a:buNone/>
              <a:defRPr sz="2000">
                <a:solidFill>
                  <a:schemeClr val="dk1"/>
                </a:solidFill>
                <a:latin typeface="EB Garamond Medium"/>
                <a:ea typeface="EB Garamond Medium"/>
                <a:cs typeface="EB Garamond Medium"/>
                <a:sym typeface="EB Garamond Medium"/>
              </a:defRPr>
            </a:lvl1pPr>
            <a:lvl2pPr lvl="1"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2pPr>
            <a:lvl3pPr lvl="2"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3pPr>
            <a:lvl4pPr lvl="3"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4pPr>
            <a:lvl5pPr lvl="4"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5pPr>
            <a:lvl6pPr lvl="5"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6pPr>
            <a:lvl7pPr lvl="6"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7pPr>
            <a:lvl8pPr lvl="7"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8pPr>
            <a:lvl9pPr lvl="8"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9pPr>
          </a:lstStyle>
          <a:p>
            <a:endParaRPr/>
          </a:p>
        </p:txBody>
      </p:sp>
      <p:sp>
        <p:nvSpPr>
          <p:cNvPr id="117" name="Google Shape;117;p18"/>
          <p:cNvSpPr txBox="1">
            <a:spLocks noGrp="1"/>
          </p:cNvSpPr>
          <p:nvPr>
            <p:ph type="subTitle" idx="15"/>
          </p:nvPr>
        </p:nvSpPr>
        <p:spPr>
          <a:xfrm>
            <a:off x="5486400" y="3063175"/>
            <a:ext cx="2286000" cy="8229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EB Garamond Medium"/>
              <a:buNone/>
              <a:defRPr sz="2000">
                <a:solidFill>
                  <a:schemeClr val="dk1"/>
                </a:solidFill>
                <a:latin typeface="EB Garamond Medium"/>
                <a:ea typeface="EB Garamond Medium"/>
                <a:cs typeface="EB Garamond Medium"/>
                <a:sym typeface="EB Garamond Medium"/>
              </a:defRPr>
            </a:lvl1pPr>
            <a:lvl2pPr lvl="1"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2pPr>
            <a:lvl3pPr lvl="2"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3pPr>
            <a:lvl4pPr lvl="3"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4pPr>
            <a:lvl5pPr lvl="4"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5pPr>
            <a:lvl6pPr lvl="5"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6pPr>
            <a:lvl7pPr lvl="6"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7pPr>
            <a:lvl8pPr lvl="7"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8pPr>
            <a:lvl9pPr lvl="8" rtl="0">
              <a:lnSpc>
                <a:spcPct val="100000"/>
              </a:lnSpc>
              <a:spcBef>
                <a:spcPts val="0"/>
              </a:spcBef>
              <a:spcAft>
                <a:spcPts val="0"/>
              </a:spcAft>
              <a:buSzPts val="2000"/>
              <a:buFont typeface="EB Garamond Medium"/>
              <a:buNone/>
              <a:defRPr sz="2000">
                <a:latin typeface="EB Garamond Medium"/>
                <a:ea typeface="EB Garamond Medium"/>
                <a:cs typeface="EB Garamond Medium"/>
                <a:sym typeface="EB Garamond Medium"/>
              </a:defRPr>
            </a:lvl9pPr>
          </a:lstStyle>
          <a:p>
            <a:endParaRPr/>
          </a:p>
        </p:txBody>
      </p:sp>
    </p:spTree>
    <p:extLst>
      <p:ext uri="{BB962C8B-B14F-4D97-AF65-F5344CB8AC3E}">
        <p14:creationId xmlns:p14="http://schemas.microsoft.com/office/powerpoint/2010/main" val="1657918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5990BCCC-563A-468F-822B-62F741D2E661}" type="datetimeFigureOut">
              <a:rPr lang="vi-VN" smtClean="0"/>
              <a:t>12/02/2025</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CACA2DD6-9579-4C66-9FF6-864B77D6F7B2}" type="slidenum">
              <a:rPr lang="vi-VN" smtClean="0"/>
              <a:t>‹#›</a:t>
            </a:fld>
            <a:endParaRPr lang="vi-VN"/>
          </a:p>
        </p:txBody>
      </p:sp>
    </p:spTree>
    <p:extLst>
      <p:ext uri="{BB962C8B-B14F-4D97-AF65-F5344CB8AC3E}">
        <p14:creationId xmlns:p14="http://schemas.microsoft.com/office/powerpoint/2010/main" val="652812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2729" t="10626" r="3576" b="16208"/>
          <a:stretch/>
        </p:blipFill>
        <p:spPr>
          <a:xfrm>
            <a:off x="-46892" y="-35168"/>
            <a:ext cx="9214338" cy="5205046"/>
          </a:xfrm>
          <a:prstGeom prst="rect">
            <a:avLst/>
          </a:prstGeom>
        </p:spPr>
      </p:pic>
      <p:pic>
        <p:nvPicPr>
          <p:cNvPr id="19" name="图片 18"/>
          <p:cNvPicPr>
            <a:picLocks noChangeAspect="1"/>
          </p:cNvPicPr>
          <p:nvPr userDrawn="1"/>
        </p:nvPicPr>
        <p:blipFill rotWithShape="1">
          <a:blip r:embed="rId3"/>
          <a:srcRect t="4903" r="128" b="11485"/>
          <a:stretch/>
        </p:blipFill>
        <p:spPr>
          <a:xfrm>
            <a:off x="-11723" y="-38100"/>
            <a:ext cx="9155723" cy="5207000"/>
          </a:xfrm>
          <a:prstGeom prst="rect">
            <a:avLst/>
          </a:prstGeom>
        </p:spPr>
      </p:pic>
      <p:pic>
        <p:nvPicPr>
          <p:cNvPr id="20" name="图片 19"/>
          <p:cNvPicPr>
            <a:picLocks noChangeAspect="1"/>
          </p:cNvPicPr>
          <p:nvPr userDrawn="1"/>
        </p:nvPicPr>
        <p:blipFill rotWithShape="1">
          <a:blip r:embed="rId4"/>
          <a:srcRect t="1" b="9717"/>
          <a:stretch/>
        </p:blipFill>
        <p:spPr>
          <a:xfrm>
            <a:off x="203200" y="215899"/>
            <a:ext cx="8813800" cy="4940301"/>
          </a:xfrm>
          <a:prstGeom prst="rect">
            <a:avLst/>
          </a:prstGeom>
        </p:spPr>
      </p:pic>
    </p:spTree>
    <p:extLst>
      <p:ext uri="{BB962C8B-B14F-4D97-AF65-F5344CB8AC3E}">
        <p14:creationId xmlns:p14="http://schemas.microsoft.com/office/powerpoint/2010/main" val="207925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1_标题幻灯片">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5159" cy="5143500"/>
          </a:xfrm>
          <a:prstGeom prst="rect">
            <a:avLst/>
          </a:prstGeom>
        </p:spPr>
      </p:pic>
    </p:spTree>
    <p:extLst>
      <p:ext uri="{BB962C8B-B14F-4D97-AF65-F5344CB8AC3E}">
        <p14:creationId xmlns:p14="http://schemas.microsoft.com/office/powerpoint/2010/main" val="12167785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50" y="539500"/>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Albert Sans"/>
              <a:buNone/>
              <a:defRPr sz="3000" b="1">
                <a:solidFill>
                  <a:schemeClr val="dk1"/>
                </a:solidFill>
                <a:latin typeface="Albert Sans"/>
                <a:ea typeface="Albert Sans"/>
                <a:cs typeface="Albert Sans"/>
                <a:sym typeface="Albert Sans"/>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1pPr>
            <a:lvl2pPr marL="914400" lvl="1"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marL="1371600" lvl="2"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marL="1828800" lvl="3"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marL="2286000" lvl="4"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marL="2743200" lvl="5"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marL="3200400" lvl="6"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marL="3657600" lvl="7"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marL="4114800" lvl="8" indent="-317500">
              <a:lnSpc>
                <a:spcPct val="100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3" r:id="rId12"/>
    <p:sldLayoutId id="2147483669" r:id="rId13"/>
    <p:sldLayoutId id="2147483671" r:id="rId14"/>
    <p:sldLayoutId id="2147483672" r:id="rId15"/>
    <p:sldLayoutId id="2147483673"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D0DC57-2974-4A15-AA62-7C5BDB06BE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TextBox 5">
            <a:extLst>
              <a:ext uri="{FF2B5EF4-FFF2-40B4-BE49-F238E27FC236}">
                <a16:creationId xmlns:a16="http://schemas.microsoft.com/office/drawing/2014/main" id="{7B45AF81-85FF-4B6D-940F-A1BA3CEB3EC5}"/>
              </a:ext>
            </a:extLst>
          </p:cNvPr>
          <p:cNvSpPr txBox="1"/>
          <p:nvPr/>
        </p:nvSpPr>
        <p:spPr>
          <a:xfrm rot="19322388">
            <a:off x="590588" y="1022821"/>
            <a:ext cx="1613144" cy="461665"/>
          </a:xfrm>
          <a:prstGeom prst="rect">
            <a:avLst/>
          </a:prstGeom>
          <a:noFill/>
        </p:spPr>
        <p:txBody>
          <a:bodyPr wrap="square">
            <a:spAutoFit/>
          </a:bodyPr>
          <a:lstStyle/>
          <a:p>
            <a:r>
              <a:rPr lang="en-US" sz="2400" b="1" dirty="0">
                <a:solidFill>
                  <a:srgbClr val="C00000"/>
                </a:solidFill>
                <a:effectLst>
                  <a:outerShdw blurRad="38100" dist="38100" dir="2700000" algn="tl">
                    <a:srgbClr val="000000">
                      <a:alpha val="43137"/>
                    </a:srgbClr>
                  </a:outerShdw>
                </a:effectLst>
                <a:latin typeface="Times New Roman" pitchFamily="18" charset="0"/>
                <a:ea typeface="Roboto Black" panose="02000000000000000000" pitchFamily="2" charset="0"/>
                <a:cs typeface="Times New Roman" pitchFamily="18" charset="0"/>
              </a:rPr>
              <a:t>BÁO CÁO</a:t>
            </a:r>
          </a:p>
        </p:txBody>
      </p:sp>
      <p:sp>
        <p:nvSpPr>
          <p:cNvPr id="7" name="TextBox 6">
            <a:extLst>
              <a:ext uri="{FF2B5EF4-FFF2-40B4-BE49-F238E27FC236}">
                <a16:creationId xmlns:a16="http://schemas.microsoft.com/office/drawing/2014/main" id="{C4B6F37A-42A0-4BAA-8052-4826A6B5A43E}"/>
              </a:ext>
            </a:extLst>
          </p:cNvPr>
          <p:cNvSpPr txBox="1"/>
          <p:nvPr/>
        </p:nvSpPr>
        <p:spPr>
          <a:xfrm>
            <a:off x="2175081" y="817756"/>
            <a:ext cx="6485699" cy="2277547"/>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BIỆN PHÁP BỒI DƯỠNG HỌC SINH CÓ NĂNG KHIẾU CHẠY 60M TẠI TRƯỜNG TIỂU HỌC  TRƯNG VƯƠNG</a:t>
            </a:r>
            <a:endParaRPr lang="en-US" altLang="en-US" sz="3200" dirty="0">
              <a:solidFill>
                <a:srgbClr val="FF0000"/>
              </a:solidFill>
              <a:latin typeface="Times New Roman" panose="02020603050405020304" pitchFamily="18"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69A1ECB1-0592-48EC-9F56-8F5EE1253A01}"/>
              </a:ext>
            </a:extLst>
          </p:cNvPr>
          <p:cNvSpPr txBox="1"/>
          <p:nvPr/>
        </p:nvSpPr>
        <p:spPr>
          <a:xfrm>
            <a:off x="2884449" y="3315629"/>
            <a:ext cx="5724292" cy="1600438"/>
          </a:xfrm>
          <a:prstGeom prst="rect">
            <a:avLst/>
          </a:prstGeom>
          <a:noFill/>
        </p:spPr>
        <p:txBody>
          <a:bodyPr wrap="square" rtlCol="0">
            <a:spAutoFit/>
          </a:bodyPr>
          <a:lstStyle/>
          <a:p>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Người</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thực</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hiện</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Đoàn</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Thị</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Hoàn</a:t>
            </a:r>
            <a:endPar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endParaRPr>
          </a:p>
          <a:p>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Giáo</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viên</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bộ</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môn</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GDTC</a:t>
            </a:r>
          </a:p>
          <a:p>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Đơn</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vị</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Trường</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TH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Trưng</a:t>
            </a:r>
            <a:r>
              <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rPr>
              <a:t> </a:t>
            </a:r>
            <a:r>
              <a:rPr lang="en-US" sz="2800" dirty="0" err="1">
                <a:solidFill>
                  <a:schemeClr val="accent3">
                    <a:lumMod val="50000"/>
                  </a:schemeClr>
                </a:solidFill>
                <a:latin typeface="Times New Roman" pitchFamily="18" charset="0"/>
                <a:ea typeface="Roboto Black" panose="02000000000000000000" pitchFamily="2" charset="0"/>
                <a:cs typeface="Times New Roman" pitchFamily="18" charset="0"/>
              </a:rPr>
              <a:t>Vương</a:t>
            </a:r>
            <a:endParaRPr lang="en-US" sz="2800" dirty="0">
              <a:solidFill>
                <a:schemeClr val="accent3">
                  <a:lumMod val="50000"/>
                </a:schemeClr>
              </a:solidFill>
              <a:latin typeface="Times New Roman" pitchFamily="18" charset="0"/>
              <a:ea typeface="Roboto Black" panose="02000000000000000000" pitchFamily="2" charset="0"/>
              <a:cs typeface="Times New Roman" pitchFamily="18" charset="0"/>
            </a:endParaRPr>
          </a:p>
          <a:p>
            <a:endParaRPr lang="en-US" dirty="0"/>
          </a:p>
        </p:txBody>
      </p:sp>
    </p:spTree>
    <p:extLst>
      <p:ext uri="{BB962C8B-B14F-4D97-AF65-F5344CB8AC3E}">
        <p14:creationId xmlns:p14="http://schemas.microsoft.com/office/powerpoint/2010/main" val="1802929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24"/>
          <p:cNvSpPr/>
          <p:nvPr/>
        </p:nvSpPr>
        <p:spPr>
          <a:xfrm>
            <a:off x="770288" y="1643211"/>
            <a:ext cx="1403400" cy="476528"/>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dk1"/>
                </a:solidFill>
                <a:latin typeface="Times New Roman" panose="02020603050405020304" pitchFamily="18" charset="0"/>
                <a:ea typeface="Albert Sans"/>
                <a:cs typeface="Times New Roman" panose="02020603050405020304" pitchFamily="18" charset="0"/>
                <a:sym typeface="Albert Sans"/>
              </a:rPr>
              <a:t>1</a:t>
            </a:r>
            <a:endParaRPr sz="2800" dirty="0">
              <a:solidFill>
                <a:schemeClr val="dk1"/>
              </a:solidFill>
              <a:latin typeface="Times New Roman" panose="02020603050405020304" pitchFamily="18" charset="0"/>
              <a:ea typeface="Albert Sans"/>
              <a:cs typeface="Times New Roman" panose="02020603050405020304" pitchFamily="18" charset="0"/>
              <a:sym typeface="Albert Sans"/>
            </a:endParaRPr>
          </a:p>
        </p:txBody>
      </p:sp>
      <p:sp>
        <p:nvSpPr>
          <p:cNvPr id="971" name="Google Shape;971;p24"/>
          <p:cNvSpPr/>
          <p:nvPr/>
        </p:nvSpPr>
        <p:spPr>
          <a:xfrm>
            <a:off x="802325" y="2166957"/>
            <a:ext cx="1403400" cy="2321499"/>
          </a:xfrm>
          <a:prstGeom prst="rect">
            <a:avLst/>
          </a:prstGeom>
          <a:solidFill>
            <a:srgbClr val="F3C998">
              <a:alpha val="50000"/>
            </a:srgbClr>
          </a:solidFill>
          <a:ln>
            <a:noFill/>
          </a:ln>
        </p:spPr>
        <p:txBody>
          <a:bodyPr spcFirstLastPara="1" wrap="square" lIns="91425" tIns="91425" rIns="91425" bIns="91425" anchor="t" anchorCtr="0">
            <a:noAutofit/>
          </a:bodyPr>
          <a:lstStyle/>
          <a:p>
            <a:pPr algn="ctr">
              <a:defRPr/>
            </a:pPr>
            <a:endParaRPr lang="en-US" sz="2400" b="1" dirty="0">
              <a:solidFill>
                <a:schemeClr val="tx1"/>
              </a:solidFill>
              <a:latin typeface="Times New Roman" panose="02020603050405020304" pitchFamily="18" charset="0"/>
              <a:cs typeface="Times New Roman" panose="02020603050405020304" pitchFamily="18" charset="0"/>
            </a:endParaRPr>
          </a:p>
          <a:p>
            <a:pPr algn="ctr">
              <a:defRPr/>
            </a:pPr>
            <a:r>
              <a:rPr lang="en-US" sz="2400" b="1" dirty="0">
                <a:solidFill>
                  <a:schemeClr val="tx1"/>
                </a:solidFill>
                <a:latin typeface="Times New Roman" panose="02020603050405020304" pitchFamily="18" charset="0"/>
                <a:cs typeface="Times New Roman" panose="02020603050405020304" pitchFamily="18" charset="0"/>
              </a:rPr>
              <a:t>ĐẶT </a:t>
            </a:r>
          </a:p>
          <a:p>
            <a:pPr algn="ctr">
              <a:defRPr/>
            </a:pPr>
            <a:r>
              <a:rPr lang="en-US" sz="2400" b="1" dirty="0">
                <a:solidFill>
                  <a:schemeClr val="tx1"/>
                </a:solidFill>
                <a:latin typeface="Times New Roman" panose="02020603050405020304" pitchFamily="18" charset="0"/>
                <a:cs typeface="Times New Roman" panose="02020603050405020304" pitchFamily="18" charset="0"/>
              </a:rPr>
              <a:t>VẤN</a:t>
            </a:r>
          </a:p>
          <a:p>
            <a:pPr algn="ctr">
              <a:defRPr/>
            </a:pPr>
            <a:r>
              <a:rPr lang="en-US" sz="2400" b="1" dirty="0">
                <a:solidFill>
                  <a:schemeClr val="tx1"/>
                </a:solidFill>
                <a:latin typeface="Times New Roman" panose="02020603050405020304" pitchFamily="18" charset="0"/>
                <a:cs typeface="Times New Roman" panose="02020603050405020304" pitchFamily="18" charset="0"/>
              </a:rPr>
              <a:t> ĐỀ</a:t>
            </a:r>
          </a:p>
        </p:txBody>
      </p:sp>
      <p:sp>
        <p:nvSpPr>
          <p:cNvPr id="972" name="Google Shape;972;p24"/>
          <p:cNvSpPr/>
          <p:nvPr/>
        </p:nvSpPr>
        <p:spPr>
          <a:xfrm>
            <a:off x="2336313" y="2166957"/>
            <a:ext cx="1403400" cy="2321500"/>
          </a:xfrm>
          <a:prstGeom prst="rect">
            <a:avLst/>
          </a:prstGeom>
          <a:solidFill>
            <a:srgbClr val="AFC9BD">
              <a:alpha val="50000"/>
            </a:srgbClr>
          </a:solidFill>
          <a:ln>
            <a:noFill/>
          </a:ln>
        </p:spPr>
        <p:txBody>
          <a:bodyPr spcFirstLastPara="1" wrap="square" lIns="91425" tIns="91425" rIns="91425" bIns="91425" anchor="t" anchorCtr="0">
            <a:noAutofit/>
          </a:bodyPr>
          <a:lstStyle/>
          <a:p>
            <a:pPr algn="ctr">
              <a:defRPr/>
            </a:pPr>
            <a:endPar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 </a:t>
            </a:r>
          </a:p>
          <a:p>
            <a:pPr algn="ctr">
              <a:defRPr/>
            </a:pP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TRẠNG</a:t>
            </a:r>
            <a:endParaRPr lang="vi-VN" sz="2400" dirty="0">
              <a:latin typeface="Times New Roman" panose="02020603050405020304" pitchFamily="18" charset="0"/>
              <a:cs typeface="Times New Roman" panose="02020603050405020304" pitchFamily="18" charset="0"/>
            </a:endParaRPr>
          </a:p>
        </p:txBody>
      </p:sp>
      <p:sp>
        <p:nvSpPr>
          <p:cNvPr id="973" name="Google Shape;973;p24"/>
          <p:cNvSpPr/>
          <p:nvPr/>
        </p:nvSpPr>
        <p:spPr>
          <a:xfrm>
            <a:off x="3870288" y="2166957"/>
            <a:ext cx="1403400" cy="2321500"/>
          </a:xfrm>
          <a:prstGeom prst="rect">
            <a:avLst/>
          </a:prstGeom>
          <a:solidFill>
            <a:srgbClr val="D0CFF2">
              <a:alpha val="50000"/>
            </a:srgbClr>
          </a:solidFill>
          <a:ln>
            <a:noFill/>
          </a:ln>
        </p:spPr>
        <p:txBody>
          <a:bodyPr spcFirstLastPara="1" wrap="square" lIns="91425" tIns="91425" rIns="91425" bIns="91425" anchor="t" anchorCtr="0">
            <a:noAutofit/>
          </a:bodyPr>
          <a:lstStyle/>
          <a:p>
            <a:pPr algn="ctr">
              <a:defRPr/>
            </a:pPr>
            <a:endParaRPr lang="en-US"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US"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NỘI DUNG BIỆN PHÁP</a:t>
            </a:r>
            <a:endParaRPr lang="vi-VN" sz="2400" dirty="0">
              <a:solidFill>
                <a:schemeClr val="tx1"/>
              </a:solidFill>
              <a:latin typeface="Times New Roman" panose="02020603050405020304" pitchFamily="18" charset="0"/>
              <a:cs typeface="Times New Roman" panose="02020603050405020304" pitchFamily="18" charset="0"/>
            </a:endParaRPr>
          </a:p>
        </p:txBody>
      </p:sp>
      <p:sp>
        <p:nvSpPr>
          <p:cNvPr id="974" name="Google Shape;974;p24"/>
          <p:cNvSpPr/>
          <p:nvPr/>
        </p:nvSpPr>
        <p:spPr>
          <a:xfrm>
            <a:off x="5404275" y="2166875"/>
            <a:ext cx="1403400" cy="2321500"/>
          </a:xfrm>
          <a:prstGeom prst="rect">
            <a:avLst/>
          </a:prstGeom>
          <a:solidFill>
            <a:srgbClr val="FFAAB9">
              <a:alpha val="50000"/>
            </a:srgbClr>
          </a:solidFill>
          <a:ln>
            <a:noFill/>
          </a:ln>
        </p:spPr>
        <p:txBody>
          <a:bodyPr spcFirstLastPara="1" wrap="square" lIns="91425" tIns="91425" rIns="91425" bIns="91425" anchor="t" anchorCtr="0">
            <a:noAutofit/>
          </a:bodyPr>
          <a:lstStyle/>
          <a:p>
            <a:pPr algn="ctr">
              <a:defRPr/>
            </a:pPr>
            <a:endPar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defRPr/>
            </a:pP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HIỆU QUẢ CỦA BIỆN PHÁP</a:t>
            </a:r>
            <a:endParaRPr lang="en-US" sz="2400" dirty="0">
              <a:latin typeface="Times New Roman" panose="02020603050405020304" pitchFamily="18" charset="0"/>
              <a:cs typeface="Times New Roman" panose="02020603050405020304" pitchFamily="18" charset="0"/>
            </a:endParaRPr>
          </a:p>
        </p:txBody>
      </p:sp>
      <p:sp>
        <p:nvSpPr>
          <p:cNvPr id="975" name="Google Shape;975;p24"/>
          <p:cNvSpPr/>
          <p:nvPr/>
        </p:nvSpPr>
        <p:spPr>
          <a:xfrm>
            <a:off x="6938250" y="2177560"/>
            <a:ext cx="1403400" cy="2310896"/>
          </a:xfrm>
          <a:prstGeom prst="rect">
            <a:avLst/>
          </a:prstGeom>
          <a:solidFill>
            <a:srgbClr val="EDDFD1">
              <a:alpha val="50000"/>
            </a:srgbClr>
          </a:solidFill>
          <a:ln>
            <a:noFill/>
          </a:ln>
        </p:spPr>
        <p:txBody>
          <a:bodyPr spcFirstLastPara="1" wrap="square" lIns="91425" tIns="91425" rIns="91425" bIns="91425" anchor="t" anchorCtr="0">
            <a:noAutofit/>
          </a:bodyPr>
          <a:lstStyle/>
          <a:p>
            <a:pPr algn="ctr">
              <a:defRPr/>
            </a:pP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algn="ctr">
              <a:defRPr/>
            </a:pP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t>
            </a:r>
            <a:r>
              <a:rPr lang="vi-VN"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IẾN</a:t>
            </a: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NGHỊ, ĐỀ XUẤT</a:t>
            </a:r>
            <a:endParaRPr lang="vi-VN"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76" name="Google Shape;976;p24"/>
          <p:cNvSpPr txBox="1">
            <a:spLocks noGrp="1"/>
          </p:cNvSpPr>
          <p:nvPr>
            <p:ph type="title"/>
          </p:nvPr>
        </p:nvSpPr>
        <p:spPr>
          <a:xfrm>
            <a:off x="770288" y="478634"/>
            <a:ext cx="7704000" cy="572700"/>
          </a:xfrm>
          <a:prstGeom prst="rect">
            <a:avLst/>
          </a:prstGeom>
        </p:spPr>
        <p:txBody>
          <a:bodyPr spcFirstLastPara="1" wrap="square" lIns="91425" tIns="91425" rIns="91425" bIns="91425" anchor="t" anchorCtr="0">
            <a:noAutofit/>
          </a:bodyPr>
          <a:lstStyle/>
          <a:p>
            <a:pPr algn="ctr">
              <a:spcBef>
                <a:spcPct val="0"/>
              </a:spcBef>
            </a:pPr>
            <a:r>
              <a:rPr lang="en-US" altLang="en-US" sz="3200" dirty="0">
                <a:solidFill>
                  <a:srgbClr val="002060"/>
                </a:solidFill>
                <a:latin typeface="Times New Roman" panose="02020603050405020304" pitchFamily="18" charset="0"/>
                <a:cs typeface="Times New Roman" panose="02020603050405020304" pitchFamily="18" charset="0"/>
              </a:rPr>
              <a:t>BÁO CÁO BIỆN PHÁP</a:t>
            </a:r>
            <a:endParaRPr lang="vi-VN" altLang="en-US" sz="3200" dirty="0">
              <a:solidFill>
                <a:srgbClr val="002060"/>
              </a:solidFill>
              <a:latin typeface="Times New Roman" panose="02020603050405020304" pitchFamily="18" charset="0"/>
              <a:cs typeface="Times New Roman" panose="02020603050405020304" pitchFamily="18" charset="0"/>
            </a:endParaRPr>
          </a:p>
        </p:txBody>
      </p:sp>
      <p:grpSp>
        <p:nvGrpSpPr>
          <p:cNvPr id="977" name="Google Shape;977;p24"/>
          <p:cNvGrpSpPr/>
          <p:nvPr/>
        </p:nvGrpSpPr>
        <p:grpSpPr>
          <a:xfrm rot="899809">
            <a:off x="7953109" y="3892342"/>
            <a:ext cx="892224" cy="967579"/>
            <a:chOff x="111942" y="2014722"/>
            <a:chExt cx="681454" cy="738939"/>
          </a:xfrm>
        </p:grpSpPr>
        <p:sp>
          <p:nvSpPr>
            <p:cNvPr id="978" name="Google Shape;978;p24"/>
            <p:cNvSpPr/>
            <p:nvPr/>
          </p:nvSpPr>
          <p:spPr>
            <a:xfrm>
              <a:off x="111942" y="2023102"/>
              <a:ext cx="674252" cy="730559"/>
            </a:xfrm>
            <a:custGeom>
              <a:avLst/>
              <a:gdLst/>
              <a:ahLst/>
              <a:cxnLst/>
              <a:rect l="l" t="t" r="r" b="b"/>
              <a:pathLst>
                <a:path w="418141" h="453060" extrusionOk="0">
                  <a:moveTo>
                    <a:pt x="408646" y="274623"/>
                  </a:moveTo>
                  <a:cubicBezTo>
                    <a:pt x="408477" y="271667"/>
                    <a:pt x="407952" y="268819"/>
                    <a:pt x="407097" y="266104"/>
                  </a:cubicBezTo>
                  <a:lnTo>
                    <a:pt x="406430" y="262418"/>
                  </a:lnTo>
                  <a:cubicBezTo>
                    <a:pt x="404284" y="250659"/>
                    <a:pt x="396406" y="241179"/>
                    <a:pt x="385991" y="236647"/>
                  </a:cubicBezTo>
                  <a:lnTo>
                    <a:pt x="382635" y="183628"/>
                  </a:lnTo>
                  <a:cubicBezTo>
                    <a:pt x="380961" y="157171"/>
                    <a:pt x="373306" y="131623"/>
                    <a:pt x="360309" y="108772"/>
                  </a:cubicBezTo>
                  <a:lnTo>
                    <a:pt x="366932" y="88752"/>
                  </a:lnTo>
                  <a:cubicBezTo>
                    <a:pt x="373938" y="67565"/>
                    <a:pt x="363158" y="44581"/>
                    <a:pt x="342399" y="36418"/>
                  </a:cubicBezTo>
                  <a:lnTo>
                    <a:pt x="303497" y="21115"/>
                  </a:lnTo>
                  <a:cubicBezTo>
                    <a:pt x="298566" y="19175"/>
                    <a:pt x="293394" y="18196"/>
                    <a:pt x="288106" y="18196"/>
                  </a:cubicBezTo>
                  <a:cubicBezTo>
                    <a:pt x="281243" y="18196"/>
                    <a:pt x="274664" y="19887"/>
                    <a:pt x="268825" y="22914"/>
                  </a:cubicBezTo>
                  <a:cubicBezTo>
                    <a:pt x="257421" y="8884"/>
                    <a:pt x="240027" y="0"/>
                    <a:pt x="220523" y="0"/>
                  </a:cubicBezTo>
                  <a:lnTo>
                    <a:pt x="197619" y="0"/>
                  </a:lnTo>
                  <a:cubicBezTo>
                    <a:pt x="178123" y="0"/>
                    <a:pt x="160720" y="8884"/>
                    <a:pt x="149317" y="22914"/>
                  </a:cubicBezTo>
                  <a:cubicBezTo>
                    <a:pt x="143477" y="19887"/>
                    <a:pt x="136899" y="18196"/>
                    <a:pt x="130044" y="18196"/>
                  </a:cubicBezTo>
                  <a:cubicBezTo>
                    <a:pt x="124766" y="18196"/>
                    <a:pt x="119585" y="19175"/>
                    <a:pt x="114662" y="21115"/>
                  </a:cubicBezTo>
                  <a:lnTo>
                    <a:pt x="75752" y="36418"/>
                  </a:lnTo>
                  <a:cubicBezTo>
                    <a:pt x="54993" y="44581"/>
                    <a:pt x="44213" y="67565"/>
                    <a:pt x="51218" y="88752"/>
                  </a:cubicBezTo>
                  <a:lnTo>
                    <a:pt x="57841" y="108772"/>
                  </a:lnTo>
                  <a:cubicBezTo>
                    <a:pt x="44854" y="131623"/>
                    <a:pt x="37198" y="157180"/>
                    <a:pt x="35516" y="183628"/>
                  </a:cubicBezTo>
                  <a:lnTo>
                    <a:pt x="32160" y="236647"/>
                  </a:lnTo>
                  <a:cubicBezTo>
                    <a:pt x="21744" y="241179"/>
                    <a:pt x="13866" y="250659"/>
                    <a:pt x="11721" y="262418"/>
                  </a:cubicBezTo>
                  <a:lnTo>
                    <a:pt x="11044" y="266113"/>
                  </a:lnTo>
                  <a:cubicBezTo>
                    <a:pt x="10190" y="268819"/>
                    <a:pt x="9665" y="271667"/>
                    <a:pt x="9495" y="274614"/>
                  </a:cubicBezTo>
                  <a:lnTo>
                    <a:pt x="1172" y="320263"/>
                  </a:lnTo>
                  <a:cubicBezTo>
                    <a:pt x="-3644" y="346666"/>
                    <a:pt x="6665" y="373015"/>
                    <a:pt x="26872" y="389279"/>
                  </a:cubicBezTo>
                  <a:cubicBezTo>
                    <a:pt x="36513" y="425901"/>
                    <a:pt x="69984" y="453061"/>
                    <a:pt x="109481" y="453061"/>
                  </a:cubicBezTo>
                  <a:lnTo>
                    <a:pt x="308634" y="453061"/>
                  </a:lnTo>
                  <a:cubicBezTo>
                    <a:pt x="348122" y="453061"/>
                    <a:pt x="381602" y="425910"/>
                    <a:pt x="391261" y="389288"/>
                  </a:cubicBezTo>
                  <a:cubicBezTo>
                    <a:pt x="411477" y="373024"/>
                    <a:pt x="421785" y="346675"/>
                    <a:pt x="416970" y="320271"/>
                  </a:cubicBezTo>
                  <a:lnTo>
                    <a:pt x="408646" y="274623"/>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9" name="Google Shape;979;p24"/>
            <p:cNvSpPr/>
            <p:nvPr/>
          </p:nvSpPr>
          <p:spPr>
            <a:xfrm>
              <a:off x="175573" y="2071053"/>
              <a:ext cx="561634" cy="617950"/>
            </a:xfrm>
            <a:custGeom>
              <a:avLst/>
              <a:gdLst/>
              <a:ahLst/>
              <a:cxnLst/>
              <a:rect l="l" t="t" r="r" b="b"/>
              <a:pathLst>
                <a:path w="348300" h="383225" extrusionOk="0">
                  <a:moveTo>
                    <a:pt x="347661" y="291599"/>
                  </a:moveTo>
                  <a:lnTo>
                    <a:pt x="338831" y="243154"/>
                  </a:lnTo>
                  <a:lnTo>
                    <a:pt x="338831" y="241686"/>
                  </a:lnTo>
                  <a:lnTo>
                    <a:pt x="338564" y="241686"/>
                  </a:lnTo>
                  <a:lnTo>
                    <a:pt x="337121" y="233754"/>
                  </a:lnTo>
                  <a:lnTo>
                    <a:pt x="318080" y="233754"/>
                  </a:lnTo>
                  <a:lnTo>
                    <a:pt x="312828" y="150913"/>
                  </a:lnTo>
                  <a:cubicBezTo>
                    <a:pt x="311119" y="123932"/>
                    <a:pt x="301772" y="99158"/>
                    <a:pt x="286995" y="78630"/>
                  </a:cubicBezTo>
                  <a:lnTo>
                    <a:pt x="298826" y="42862"/>
                  </a:lnTo>
                  <a:cubicBezTo>
                    <a:pt x="300018" y="39266"/>
                    <a:pt x="298185" y="35376"/>
                    <a:pt x="294668" y="33987"/>
                  </a:cubicBezTo>
                  <a:lnTo>
                    <a:pt x="255767" y="18685"/>
                  </a:lnTo>
                  <a:cubicBezTo>
                    <a:pt x="251841" y="17145"/>
                    <a:pt x="247444" y="19317"/>
                    <a:pt x="246296" y="23376"/>
                  </a:cubicBezTo>
                  <a:lnTo>
                    <a:pt x="242023" y="38447"/>
                  </a:lnTo>
                  <a:cubicBezTo>
                    <a:pt x="232881" y="33320"/>
                    <a:pt x="223106" y="29189"/>
                    <a:pt x="212851" y="26216"/>
                  </a:cubicBezTo>
                  <a:cubicBezTo>
                    <a:pt x="212264" y="11661"/>
                    <a:pt x="200273" y="0"/>
                    <a:pt x="185585" y="0"/>
                  </a:cubicBezTo>
                  <a:lnTo>
                    <a:pt x="162680" y="0"/>
                  </a:lnTo>
                  <a:cubicBezTo>
                    <a:pt x="147983" y="0"/>
                    <a:pt x="136001" y="11670"/>
                    <a:pt x="135414" y="26225"/>
                  </a:cubicBezTo>
                  <a:cubicBezTo>
                    <a:pt x="125159" y="29198"/>
                    <a:pt x="115385" y="33329"/>
                    <a:pt x="106243" y="38456"/>
                  </a:cubicBezTo>
                  <a:lnTo>
                    <a:pt x="101970" y="23385"/>
                  </a:lnTo>
                  <a:cubicBezTo>
                    <a:pt x="100821" y="19326"/>
                    <a:pt x="96424" y="17154"/>
                    <a:pt x="92498" y="18694"/>
                  </a:cubicBezTo>
                  <a:lnTo>
                    <a:pt x="53597" y="33996"/>
                  </a:lnTo>
                  <a:cubicBezTo>
                    <a:pt x="50072" y="35385"/>
                    <a:pt x="48247" y="39275"/>
                    <a:pt x="49440" y="42871"/>
                  </a:cubicBezTo>
                  <a:lnTo>
                    <a:pt x="61270" y="78639"/>
                  </a:lnTo>
                  <a:cubicBezTo>
                    <a:pt x="46493" y="99176"/>
                    <a:pt x="37146" y="123941"/>
                    <a:pt x="35437" y="150922"/>
                  </a:cubicBezTo>
                  <a:lnTo>
                    <a:pt x="30185" y="233763"/>
                  </a:lnTo>
                  <a:lnTo>
                    <a:pt x="11144" y="233763"/>
                  </a:lnTo>
                  <a:lnTo>
                    <a:pt x="9702" y="241695"/>
                  </a:lnTo>
                  <a:lnTo>
                    <a:pt x="9435" y="241695"/>
                  </a:lnTo>
                  <a:lnTo>
                    <a:pt x="9435" y="243163"/>
                  </a:lnTo>
                  <a:lnTo>
                    <a:pt x="604" y="291616"/>
                  </a:lnTo>
                  <a:cubicBezTo>
                    <a:pt x="-2423" y="308218"/>
                    <a:pt x="6141" y="324767"/>
                    <a:pt x="21443" y="331880"/>
                  </a:cubicBezTo>
                  <a:lnTo>
                    <a:pt x="24087" y="333108"/>
                  </a:lnTo>
                  <a:cubicBezTo>
                    <a:pt x="24292" y="360606"/>
                    <a:pt x="46618" y="383225"/>
                    <a:pt x="74561" y="383225"/>
                  </a:cubicBezTo>
                  <a:lnTo>
                    <a:pt x="273713" y="383225"/>
                  </a:lnTo>
                  <a:cubicBezTo>
                    <a:pt x="301665" y="383225"/>
                    <a:pt x="324000" y="360606"/>
                    <a:pt x="324214" y="333108"/>
                  </a:cubicBezTo>
                  <a:lnTo>
                    <a:pt x="326858" y="331880"/>
                  </a:lnTo>
                  <a:cubicBezTo>
                    <a:pt x="342160" y="324767"/>
                    <a:pt x="350723" y="308209"/>
                    <a:pt x="347697" y="291616"/>
                  </a:cubicBezTo>
                  <a:close/>
                  <a:moveTo>
                    <a:pt x="162663" y="8831"/>
                  </a:moveTo>
                  <a:lnTo>
                    <a:pt x="185567" y="8831"/>
                  </a:lnTo>
                  <a:cubicBezTo>
                    <a:pt x="194602" y="8831"/>
                    <a:pt x="202125" y="15347"/>
                    <a:pt x="203727" y="23928"/>
                  </a:cubicBezTo>
                  <a:cubicBezTo>
                    <a:pt x="194175" y="21854"/>
                    <a:pt x="184276" y="20724"/>
                    <a:pt x="174119" y="20724"/>
                  </a:cubicBezTo>
                  <a:lnTo>
                    <a:pt x="174119" y="20724"/>
                  </a:lnTo>
                  <a:cubicBezTo>
                    <a:pt x="163962" y="20724"/>
                    <a:pt x="154063" y="21854"/>
                    <a:pt x="144512" y="23928"/>
                  </a:cubicBezTo>
                  <a:cubicBezTo>
                    <a:pt x="146114" y="15347"/>
                    <a:pt x="153636" y="8831"/>
                    <a:pt x="162671" y="883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0" name="Google Shape;980;p24"/>
            <p:cNvSpPr/>
            <p:nvPr/>
          </p:nvSpPr>
          <p:spPr>
            <a:xfrm>
              <a:off x="119158" y="2014722"/>
              <a:ext cx="674238" cy="730559"/>
            </a:xfrm>
            <a:custGeom>
              <a:avLst/>
              <a:gdLst/>
              <a:ahLst/>
              <a:cxnLst/>
              <a:rect l="l" t="t" r="r" b="b"/>
              <a:pathLst>
                <a:path w="418132" h="453060" extrusionOk="0">
                  <a:moveTo>
                    <a:pt x="220568" y="34940"/>
                  </a:moveTo>
                  <a:cubicBezTo>
                    <a:pt x="235256" y="34940"/>
                    <a:pt x="247246" y="46610"/>
                    <a:pt x="247834" y="61156"/>
                  </a:cubicBezTo>
                  <a:cubicBezTo>
                    <a:pt x="258089" y="64129"/>
                    <a:pt x="267863" y="68259"/>
                    <a:pt x="277005" y="73387"/>
                  </a:cubicBezTo>
                  <a:lnTo>
                    <a:pt x="281278" y="58316"/>
                  </a:lnTo>
                  <a:cubicBezTo>
                    <a:pt x="282177" y="55147"/>
                    <a:pt x="285053" y="53126"/>
                    <a:pt x="288142" y="53126"/>
                  </a:cubicBezTo>
                  <a:cubicBezTo>
                    <a:pt x="289005" y="53126"/>
                    <a:pt x="289886" y="53286"/>
                    <a:pt x="290750" y="53625"/>
                  </a:cubicBezTo>
                  <a:lnTo>
                    <a:pt x="329651" y="68927"/>
                  </a:lnTo>
                  <a:cubicBezTo>
                    <a:pt x="333176" y="70316"/>
                    <a:pt x="335001" y="74206"/>
                    <a:pt x="333808" y="77802"/>
                  </a:cubicBezTo>
                  <a:lnTo>
                    <a:pt x="321978" y="113570"/>
                  </a:lnTo>
                  <a:cubicBezTo>
                    <a:pt x="336755" y="134107"/>
                    <a:pt x="346102" y="158872"/>
                    <a:pt x="347811" y="185853"/>
                  </a:cubicBezTo>
                  <a:lnTo>
                    <a:pt x="353063" y="268694"/>
                  </a:lnTo>
                  <a:lnTo>
                    <a:pt x="372104" y="268694"/>
                  </a:lnTo>
                  <a:lnTo>
                    <a:pt x="373546" y="276626"/>
                  </a:lnTo>
                  <a:lnTo>
                    <a:pt x="373813" y="276626"/>
                  </a:lnTo>
                  <a:lnTo>
                    <a:pt x="373813" y="278094"/>
                  </a:lnTo>
                  <a:lnTo>
                    <a:pt x="382644" y="326538"/>
                  </a:lnTo>
                  <a:cubicBezTo>
                    <a:pt x="385671" y="343140"/>
                    <a:pt x="377107" y="359689"/>
                    <a:pt x="361805" y="366810"/>
                  </a:cubicBezTo>
                  <a:lnTo>
                    <a:pt x="359161" y="368039"/>
                  </a:lnTo>
                  <a:cubicBezTo>
                    <a:pt x="358947" y="395537"/>
                    <a:pt x="336612" y="418156"/>
                    <a:pt x="308660" y="418156"/>
                  </a:cubicBezTo>
                  <a:lnTo>
                    <a:pt x="109508" y="418156"/>
                  </a:lnTo>
                  <a:cubicBezTo>
                    <a:pt x="81565" y="418156"/>
                    <a:pt x="59239" y="395537"/>
                    <a:pt x="59034" y="368039"/>
                  </a:cubicBezTo>
                  <a:lnTo>
                    <a:pt x="56390" y="366810"/>
                  </a:lnTo>
                  <a:cubicBezTo>
                    <a:pt x="41088" y="359698"/>
                    <a:pt x="32525" y="343140"/>
                    <a:pt x="35551" y="326538"/>
                  </a:cubicBezTo>
                  <a:lnTo>
                    <a:pt x="44382" y="278085"/>
                  </a:lnTo>
                  <a:lnTo>
                    <a:pt x="44382" y="276617"/>
                  </a:lnTo>
                  <a:lnTo>
                    <a:pt x="44649" y="276617"/>
                  </a:lnTo>
                  <a:lnTo>
                    <a:pt x="46091" y="268685"/>
                  </a:lnTo>
                  <a:lnTo>
                    <a:pt x="65132" y="268685"/>
                  </a:lnTo>
                  <a:lnTo>
                    <a:pt x="70384" y="185844"/>
                  </a:lnTo>
                  <a:cubicBezTo>
                    <a:pt x="72093" y="158863"/>
                    <a:pt x="81440" y="134098"/>
                    <a:pt x="96217" y="113561"/>
                  </a:cubicBezTo>
                  <a:lnTo>
                    <a:pt x="84387" y="77793"/>
                  </a:lnTo>
                  <a:cubicBezTo>
                    <a:pt x="83194" y="74197"/>
                    <a:pt x="85028" y="70298"/>
                    <a:pt x="88544" y="68918"/>
                  </a:cubicBezTo>
                  <a:lnTo>
                    <a:pt x="127445" y="53616"/>
                  </a:lnTo>
                  <a:cubicBezTo>
                    <a:pt x="128309" y="53278"/>
                    <a:pt x="129190" y="53117"/>
                    <a:pt x="130053" y="53117"/>
                  </a:cubicBezTo>
                  <a:cubicBezTo>
                    <a:pt x="133142" y="53117"/>
                    <a:pt x="136018" y="55138"/>
                    <a:pt x="136917" y="58307"/>
                  </a:cubicBezTo>
                  <a:lnTo>
                    <a:pt x="141190" y="73378"/>
                  </a:lnTo>
                  <a:cubicBezTo>
                    <a:pt x="150332" y="68251"/>
                    <a:pt x="160106" y="64120"/>
                    <a:pt x="170361" y="61147"/>
                  </a:cubicBezTo>
                  <a:cubicBezTo>
                    <a:pt x="170949" y="46592"/>
                    <a:pt x="182930" y="34922"/>
                    <a:pt x="197627" y="34922"/>
                  </a:cubicBezTo>
                  <a:lnTo>
                    <a:pt x="220532" y="34922"/>
                  </a:lnTo>
                  <a:moveTo>
                    <a:pt x="179468" y="58859"/>
                  </a:moveTo>
                  <a:cubicBezTo>
                    <a:pt x="189019" y="56785"/>
                    <a:pt x="198927" y="55655"/>
                    <a:pt x="209075" y="55655"/>
                  </a:cubicBezTo>
                  <a:lnTo>
                    <a:pt x="209075" y="55655"/>
                  </a:lnTo>
                  <a:cubicBezTo>
                    <a:pt x="219232" y="55655"/>
                    <a:pt x="229131" y="56785"/>
                    <a:pt x="238683" y="58859"/>
                  </a:cubicBezTo>
                  <a:cubicBezTo>
                    <a:pt x="237081" y="50278"/>
                    <a:pt x="229558" y="43762"/>
                    <a:pt x="220523" y="43762"/>
                  </a:cubicBezTo>
                  <a:lnTo>
                    <a:pt x="197619" y="43762"/>
                  </a:lnTo>
                  <a:cubicBezTo>
                    <a:pt x="188583" y="43762"/>
                    <a:pt x="181061" y="50278"/>
                    <a:pt x="179459" y="58859"/>
                  </a:cubicBezTo>
                  <a:moveTo>
                    <a:pt x="220523" y="9"/>
                  </a:moveTo>
                  <a:lnTo>
                    <a:pt x="197619" y="9"/>
                  </a:lnTo>
                  <a:cubicBezTo>
                    <a:pt x="178123" y="9"/>
                    <a:pt x="160720" y="8893"/>
                    <a:pt x="149317" y="22922"/>
                  </a:cubicBezTo>
                  <a:cubicBezTo>
                    <a:pt x="143477" y="19896"/>
                    <a:pt x="136899" y="18204"/>
                    <a:pt x="130044" y="18204"/>
                  </a:cubicBezTo>
                  <a:cubicBezTo>
                    <a:pt x="124766" y="18204"/>
                    <a:pt x="119585" y="19184"/>
                    <a:pt x="114662" y="21124"/>
                  </a:cubicBezTo>
                  <a:lnTo>
                    <a:pt x="75752" y="36426"/>
                  </a:lnTo>
                  <a:cubicBezTo>
                    <a:pt x="54993" y="44589"/>
                    <a:pt x="44213" y="67574"/>
                    <a:pt x="51218" y="88761"/>
                  </a:cubicBezTo>
                  <a:lnTo>
                    <a:pt x="57841" y="108781"/>
                  </a:lnTo>
                  <a:cubicBezTo>
                    <a:pt x="44854" y="131632"/>
                    <a:pt x="37198" y="157189"/>
                    <a:pt x="35516" y="183637"/>
                  </a:cubicBezTo>
                  <a:lnTo>
                    <a:pt x="32160" y="236656"/>
                  </a:lnTo>
                  <a:cubicBezTo>
                    <a:pt x="21744" y="241187"/>
                    <a:pt x="13866" y="250668"/>
                    <a:pt x="11721" y="262427"/>
                  </a:cubicBezTo>
                  <a:lnTo>
                    <a:pt x="11044" y="266121"/>
                  </a:lnTo>
                  <a:cubicBezTo>
                    <a:pt x="10190" y="268828"/>
                    <a:pt x="9665" y="271676"/>
                    <a:pt x="9495" y="274623"/>
                  </a:cubicBezTo>
                  <a:lnTo>
                    <a:pt x="1172" y="320271"/>
                  </a:lnTo>
                  <a:cubicBezTo>
                    <a:pt x="-3644" y="346674"/>
                    <a:pt x="6665" y="373024"/>
                    <a:pt x="26872" y="389288"/>
                  </a:cubicBezTo>
                  <a:cubicBezTo>
                    <a:pt x="36513" y="425910"/>
                    <a:pt x="69984" y="453061"/>
                    <a:pt x="109472" y="453061"/>
                  </a:cubicBezTo>
                  <a:lnTo>
                    <a:pt x="308625" y="453061"/>
                  </a:lnTo>
                  <a:cubicBezTo>
                    <a:pt x="348114" y="453061"/>
                    <a:pt x="381594" y="425910"/>
                    <a:pt x="391252" y="389288"/>
                  </a:cubicBezTo>
                  <a:cubicBezTo>
                    <a:pt x="411468" y="373024"/>
                    <a:pt x="421777" y="346674"/>
                    <a:pt x="416961" y="320271"/>
                  </a:cubicBezTo>
                  <a:lnTo>
                    <a:pt x="408637" y="274623"/>
                  </a:lnTo>
                  <a:cubicBezTo>
                    <a:pt x="408468" y="271667"/>
                    <a:pt x="407943" y="268819"/>
                    <a:pt x="407088" y="266104"/>
                  </a:cubicBezTo>
                  <a:lnTo>
                    <a:pt x="406421" y="262418"/>
                  </a:lnTo>
                  <a:cubicBezTo>
                    <a:pt x="404275" y="250659"/>
                    <a:pt x="396397" y="241178"/>
                    <a:pt x="385982" y="236647"/>
                  </a:cubicBezTo>
                  <a:lnTo>
                    <a:pt x="382626" y="183628"/>
                  </a:lnTo>
                  <a:cubicBezTo>
                    <a:pt x="380953" y="157171"/>
                    <a:pt x="373297" y="131623"/>
                    <a:pt x="360300" y="108772"/>
                  </a:cubicBezTo>
                  <a:lnTo>
                    <a:pt x="366923" y="88752"/>
                  </a:lnTo>
                  <a:cubicBezTo>
                    <a:pt x="373929" y="67565"/>
                    <a:pt x="363158" y="44581"/>
                    <a:pt x="342390" y="36417"/>
                  </a:cubicBezTo>
                  <a:lnTo>
                    <a:pt x="303489" y="21115"/>
                  </a:lnTo>
                  <a:cubicBezTo>
                    <a:pt x="298557" y="19175"/>
                    <a:pt x="293385" y="18195"/>
                    <a:pt x="288097" y="18195"/>
                  </a:cubicBezTo>
                  <a:cubicBezTo>
                    <a:pt x="281234" y="18195"/>
                    <a:pt x="274655" y="19887"/>
                    <a:pt x="268816" y="22913"/>
                  </a:cubicBezTo>
                  <a:cubicBezTo>
                    <a:pt x="257412" y="8884"/>
                    <a:pt x="240018" y="0"/>
                    <a:pt x="220514" y="0"/>
                  </a:cubicBezTo>
                  <a:lnTo>
                    <a:pt x="220514" y="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1" name="Google Shape;981;p24"/>
            <p:cNvSpPr/>
            <p:nvPr/>
          </p:nvSpPr>
          <p:spPr>
            <a:xfrm>
              <a:off x="254643" y="2100369"/>
              <a:ext cx="103153" cy="156651"/>
            </a:xfrm>
            <a:custGeom>
              <a:avLst/>
              <a:gdLst/>
              <a:ahLst/>
              <a:cxnLst/>
              <a:rect l="l" t="t" r="r" b="b"/>
              <a:pathLst>
                <a:path w="63971" h="97148" extrusionOk="0">
                  <a:moveTo>
                    <a:pt x="63684" y="43208"/>
                  </a:moveTo>
                  <a:lnTo>
                    <a:pt x="52894" y="5188"/>
                  </a:lnTo>
                  <a:cubicBezTo>
                    <a:pt x="51746" y="1129"/>
                    <a:pt x="47349" y="-1043"/>
                    <a:pt x="43423" y="497"/>
                  </a:cubicBezTo>
                  <a:lnTo>
                    <a:pt x="4522" y="15799"/>
                  </a:lnTo>
                  <a:cubicBezTo>
                    <a:pt x="997" y="17188"/>
                    <a:pt x="-828" y="21078"/>
                    <a:pt x="365" y="24674"/>
                  </a:cubicBezTo>
                  <a:lnTo>
                    <a:pt x="22717" y="92257"/>
                  </a:lnTo>
                  <a:cubicBezTo>
                    <a:pt x="24622" y="98026"/>
                    <a:pt x="32411" y="98916"/>
                    <a:pt x="35580" y="93726"/>
                  </a:cubicBezTo>
                  <a:lnTo>
                    <a:pt x="62927" y="48861"/>
                  </a:lnTo>
                  <a:cubicBezTo>
                    <a:pt x="63959" y="47160"/>
                    <a:pt x="64244" y="45113"/>
                    <a:pt x="63701" y="4319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2" name="Google Shape;982;p24"/>
            <p:cNvSpPr/>
            <p:nvPr/>
          </p:nvSpPr>
          <p:spPr>
            <a:xfrm>
              <a:off x="554671" y="2100369"/>
              <a:ext cx="103153" cy="156651"/>
            </a:xfrm>
            <a:custGeom>
              <a:avLst/>
              <a:gdLst/>
              <a:ahLst/>
              <a:cxnLst/>
              <a:rect l="l" t="t" r="r" b="b"/>
              <a:pathLst>
                <a:path w="63971" h="97148" extrusionOk="0">
                  <a:moveTo>
                    <a:pt x="288" y="43208"/>
                  </a:moveTo>
                  <a:lnTo>
                    <a:pt x="11077" y="5188"/>
                  </a:lnTo>
                  <a:cubicBezTo>
                    <a:pt x="12225" y="1129"/>
                    <a:pt x="16623" y="-1043"/>
                    <a:pt x="20548" y="497"/>
                  </a:cubicBezTo>
                  <a:lnTo>
                    <a:pt x="59450" y="15799"/>
                  </a:lnTo>
                  <a:cubicBezTo>
                    <a:pt x="62975" y="17188"/>
                    <a:pt x="64800" y="21078"/>
                    <a:pt x="63607" y="24674"/>
                  </a:cubicBezTo>
                  <a:lnTo>
                    <a:pt x="41254" y="92257"/>
                  </a:lnTo>
                  <a:cubicBezTo>
                    <a:pt x="39349" y="98026"/>
                    <a:pt x="31560" y="98916"/>
                    <a:pt x="28391" y="93726"/>
                  </a:cubicBezTo>
                  <a:lnTo>
                    <a:pt x="1044" y="48861"/>
                  </a:lnTo>
                  <a:cubicBezTo>
                    <a:pt x="12" y="47160"/>
                    <a:pt x="-273" y="45113"/>
                    <a:pt x="270" y="4319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3" name="Google Shape;983;p24"/>
            <p:cNvSpPr/>
            <p:nvPr/>
          </p:nvSpPr>
          <p:spPr>
            <a:xfrm>
              <a:off x="175530" y="2447821"/>
              <a:ext cx="55304" cy="161498"/>
            </a:xfrm>
            <a:custGeom>
              <a:avLst/>
              <a:gdLst/>
              <a:ahLst/>
              <a:cxnLst/>
              <a:rect l="l" t="t" r="r" b="b"/>
              <a:pathLst>
                <a:path w="34297" h="100154" extrusionOk="0">
                  <a:moveTo>
                    <a:pt x="34289" y="0"/>
                  </a:moveTo>
                  <a:lnTo>
                    <a:pt x="11144" y="0"/>
                  </a:lnTo>
                  <a:lnTo>
                    <a:pt x="604" y="57845"/>
                  </a:lnTo>
                  <a:cubicBezTo>
                    <a:pt x="-2423" y="74446"/>
                    <a:pt x="6141" y="90995"/>
                    <a:pt x="21443" y="98108"/>
                  </a:cubicBezTo>
                  <a:lnTo>
                    <a:pt x="25841" y="100155"/>
                  </a:lnTo>
                  <a:lnTo>
                    <a:pt x="34298"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4" name="Google Shape;984;p24"/>
            <p:cNvSpPr/>
            <p:nvPr/>
          </p:nvSpPr>
          <p:spPr>
            <a:xfrm>
              <a:off x="190722" y="2460419"/>
              <a:ext cx="53483" cy="5123"/>
            </a:xfrm>
            <a:custGeom>
              <a:avLst/>
              <a:gdLst/>
              <a:ahLst/>
              <a:cxnLst/>
              <a:rect l="l" t="t" r="r" b="b"/>
              <a:pathLst>
                <a:path w="33168" h="3177" extrusionOk="0">
                  <a:moveTo>
                    <a:pt x="0" y="0"/>
                  </a:moveTo>
                  <a:lnTo>
                    <a:pt x="33168" y="0"/>
                  </a:lnTo>
                  <a:lnTo>
                    <a:pt x="33168" y="3178"/>
                  </a:lnTo>
                  <a:lnTo>
                    <a:pt x="0" y="3178"/>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5" name="Google Shape;985;p24"/>
            <p:cNvSpPr/>
            <p:nvPr/>
          </p:nvSpPr>
          <p:spPr>
            <a:xfrm>
              <a:off x="681612" y="2447821"/>
              <a:ext cx="55304" cy="161498"/>
            </a:xfrm>
            <a:custGeom>
              <a:avLst/>
              <a:gdLst/>
              <a:ahLst/>
              <a:cxnLst/>
              <a:rect l="l" t="t" r="r" b="b"/>
              <a:pathLst>
                <a:path w="34297" h="100154" extrusionOk="0">
                  <a:moveTo>
                    <a:pt x="9" y="0"/>
                  </a:moveTo>
                  <a:lnTo>
                    <a:pt x="23154" y="0"/>
                  </a:lnTo>
                  <a:lnTo>
                    <a:pt x="33694" y="57845"/>
                  </a:lnTo>
                  <a:cubicBezTo>
                    <a:pt x="36720" y="74446"/>
                    <a:pt x="28157" y="90995"/>
                    <a:pt x="12854" y="98108"/>
                  </a:cubicBezTo>
                  <a:lnTo>
                    <a:pt x="8457" y="100155"/>
                  </a:lnTo>
                  <a:lnTo>
                    <a:pt x="0"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6" name="Google Shape;986;p24"/>
            <p:cNvSpPr/>
            <p:nvPr/>
          </p:nvSpPr>
          <p:spPr>
            <a:xfrm>
              <a:off x="668225" y="2460419"/>
              <a:ext cx="53483" cy="5123"/>
            </a:xfrm>
            <a:custGeom>
              <a:avLst/>
              <a:gdLst/>
              <a:ahLst/>
              <a:cxnLst/>
              <a:rect l="l" t="t" r="r" b="b"/>
              <a:pathLst>
                <a:path w="33168" h="3177" extrusionOk="0">
                  <a:moveTo>
                    <a:pt x="0" y="0"/>
                  </a:moveTo>
                  <a:lnTo>
                    <a:pt x="33168" y="0"/>
                  </a:lnTo>
                  <a:lnTo>
                    <a:pt x="33168" y="3178"/>
                  </a:lnTo>
                  <a:lnTo>
                    <a:pt x="0" y="3178"/>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7" name="Google Shape;987;p24"/>
            <p:cNvSpPr/>
            <p:nvPr/>
          </p:nvSpPr>
          <p:spPr>
            <a:xfrm>
              <a:off x="393158" y="2070492"/>
              <a:ext cx="126159" cy="44613"/>
            </a:xfrm>
            <a:custGeom>
              <a:avLst/>
              <a:gdLst/>
              <a:ahLst/>
              <a:cxnLst/>
              <a:rect l="l" t="t" r="r" b="b"/>
              <a:pathLst>
                <a:path w="78238" h="27667" extrusionOk="0">
                  <a:moveTo>
                    <a:pt x="78239" y="27667"/>
                  </a:moveTo>
                  <a:lnTo>
                    <a:pt x="68714" y="27667"/>
                  </a:lnTo>
                  <a:cubicBezTo>
                    <a:pt x="68714" y="17661"/>
                    <a:pt x="60577" y="9525"/>
                    <a:pt x="50572" y="9525"/>
                  </a:cubicBezTo>
                  <a:lnTo>
                    <a:pt x="27667" y="9525"/>
                  </a:lnTo>
                  <a:cubicBezTo>
                    <a:pt x="17661" y="9525"/>
                    <a:pt x="9525" y="17661"/>
                    <a:pt x="9525" y="27667"/>
                  </a:cubicBezTo>
                  <a:lnTo>
                    <a:pt x="0" y="27667"/>
                  </a:lnTo>
                  <a:cubicBezTo>
                    <a:pt x="0" y="12409"/>
                    <a:pt x="12409" y="0"/>
                    <a:pt x="27667" y="0"/>
                  </a:cubicBezTo>
                  <a:lnTo>
                    <a:pt x="50572" y="0"/>
                  </a:lnTo>
                  <a:cubicBezTo>
                    <a:pt x="65829" y="0"/>
                    <a:pt x="78239" y="12409"/>
                    <a:pt x="78239" y="27667"/>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8" name="Google Shape;988;p24"/>
            <p:cNvSpPr/>
            <p:nvPr/>
          </p:nvSpPr>
          <p:spPr>
            <a:xfrm>
              <a:off x="214231" y="2104455"/>
              <a:ext cx="484156" cy="584518"/>
            </a:xfrm>
            <a:custGeom>
              <a:avLst/>
              <a:gdLst/>
              <a:ahLst/>
              <a:cxnLst/>
              <a:rect l="l" t="t" r="r" b="b"/>
              <a:pathLst>
                <a:path w="300252" h="362492" extrusionOk="0">
                  <a:moveTo>
                    <a:pt x="249694" y="362493"/>
                  </a:moveTo>
                  <a:lnTo>
                    <a:pt x="50541" y="362493"/>
                  </a:lnTo>
                  <a:cubicBezTo>
                    <a:pt x="21370" y="362493"/>
                    <a:pt x="-1740" y="337870"/>
                    <a:pt x="103" y="308761"/>
                  </a:cubicBezTo>
                  <a:lnTo>
                    <a:pt x="11417" y="130199"/>
                  </a:lnTo>
                  <a:cubicBezTo>
                    <a:pt x="16055" y="56999"/>
                    <a:pt x="76775" y="0"/>
                    <a:pt x="150126" y="0"/>
                  </a:cubicBezTo>
                  <a:lnTo>
                    <a:pt x="150126" y="0"/>
                  </a:lnTo>
                  <a:cubicBezTo>
                    <a:pt x="223469" y="0"/>
                    <a:pt x="284197" y="56999"/>
                    <a:pt x="288835" y="130199"/>
                  </a:cubicBezTo>
                  <a:lnTo>
                    <a:pt x="300149" y="308734"/>
                  </a:lnTo>
                  <a:cubicBezTo>
                    <a:pt x="301992" y="337862"/>
                    <a:pt x="278874" y="362493"/>
                    <a:pt x="249685" y="36249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9" name="Google Shape;989;p24"/>
            <p:cNvSpPr/>
            <p:nvPr/>
          </p:nvSpPr>
          <p:spPr>
            <a:xfrm>
              <a:off x="251887" y="2121803"/>
              <a:ext cx="408838" cy="179141"/>
            </a:xfrm>
            <a:custGeom>
              <a:avLst/>
              <a:gdLst/>
              <a:ahLst/>
              <a:cxnLst/>
              <a:rect l="l" t="t" r="r" b="b"/>
              <a:pathLst>
                <a:path w="253543" h="111095" extrusionOk="0">
                  <a:moveTo>
                    <a:pt x="250401" y="111095"/>
                  </a:moveTo>
                  <a:cubicBezTo>
                    <a:pt x="242051" y="49566"/>
                    <a:pt x="188898" y="3169"/>
                    <a:pt x="126772" y="3169"/>
                  </a:cubicBezTo>
                  <a:cubicBezTo>
                    <a:pt x="64645" y="3169"/>
                    <a:pt x="11492" y="49566"/>
                    <a:pt x="3142" y="111095"/>
                  </a:cubicBezTo>
                  <a:lnTo>
                    <a:pt x="0" y="110668"/>
                  </a:lnTo>
                  <a:cubicBezTo>
                    <a:pt x="8564" y="47572"/>
                    <a:pt x="63061" y="0"/>
                    <a:pt x="126772" y="0"/>
                  </a:cubicBezTo>
                  <a:cubicBezTo>
                    <a:pt x="190482" y="0"/>
                    <a:pt x="244979" y="47581"/>
                    <a:pt x="253543" y="110668"/>
                  </a:cubicBezTo>
                  <a:lnTo>
                    <a:pt x="250401" y="111095"/>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0" name="Google Shape;990;p24"/>
            <p:cNvSpPr/>
            <p:nvPr/>
          </p:nvSpPr>
          <p:spPr>
            <a:xfrm>
              <a:off x="242218" y="2298772"/>
              <a:ext cx="24402" cy="5123"/>
            </a:xfrm>
            <a:custGeom>
              <a:avLst/>
              <a:gdLst/>
              <a:ahLst/>
              <a:cxnLst/>
              <a:rect l="l" t="t" r="r" b="b"/>
              <a:pathLst>
                <a:path w="15133" h="3177" extrusionOk="0">
                  <a:moveTo>
                    <a:pt x="0" y="0"/>
                  </a:moveTo>
                  <a:lnTo>
                    <a:pt x="15133" y="0"/>
                  </a:lnTo>
                  <a:lnTo>
                    <a:pt x="15133" y="3178"/>
                  </a:lnTo>
                  <a:lnTo>
                    <a:pt x="0" y="317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1" name="Google Shape;991;p24"/>
            <p:cNvSpPr/>
            <p:nvPr/>
          </p:nvSpPr>
          <p:spPr>
            <a:xfrm>
              <a:off x="645813" y="2298772"/>
              <a:ext cx="24402" cy="5123"/>
            </a:xfrm>
            <a:custGeom>
              <a:avLst/>
              <a:gdLst/>
              <a:ahLst/>
              <a:cxnLst/>
              <a:rect l="l" t="t" r="r" b="b"/>
              <a:pathLst>
                <a:path w="15133" h="3177" extrusionOk="0">
                  <a:moveTo>
                    <a:pt x="0" y="0"/>
                  </a:moveTo>
                  <a:lnTo>
                    <a:pt x="15133" y="0"/>
                  </a:lnTo>
                  <a:lnTo>
                    <a:pt x="15133" y="3178"/>
                  </a:lnTo>
                  <a:lnTo>
                    <a:pt x="0" y="317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2" name="Google Shape;992;p24"/>
            <p:cNvSpPr/>
            <p:nvPr/>
          </p:nvSpPr>
          <p:spPr>
            <a:xfrm rot="-2700000">
              <a:off x="413146" y="2196432"/>
              <a:ext cx="86166" cy="86166"/>
            </a:xfrm>
            <a:custGeom>
              <a:avLst/>
              <a:gdLst/>
              <a:ahLst/>
              <a:cxnLst/>
              <a:rect l="l" t="t" r="r" b="b"/>
              <a:pathLst>
                <a:path w="53446" h="53446" extrusionOk="0">
                  <a:moveTo>
                    <a:pt x="53447" y="26723"/>
                  </a:moveTo>
                  <a:cubicBezTo>
                    <a:pt x="53447" y="41482"/>
                    <a:pt x="41482" y="53447"/>
                    <a:pt x="26723" y="53447"/>
                  </a:cubicBezTo>
                  <a:cubicBezTo>
                    <a:pt x="11964" y="53447"/>
                    <a:pt x="0" y="41482"/>
                    <a:pt x="0" y="26723"/>
                  </a:cubicBezTo>
                  <a:cubicBezTo>
                    <a:pt x="0" y="11964"/>
                    <a:pt x="11964" y="0"/>
                    <a:pt x="26723" y="0"/>
                  </a:cubicBezTo>
                  <a:cubicBezTo>
                    <a:pt x="41482" y="0"/>
                    <a:pt x="53447" y="11964"/>
                    <a:pt x="53447" y="2672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3" name="Google Shape;993;p24"/>
            <p:cNvSpPr/>
            <p:nvPr/>
          </p:nvSpPr>
          <p:spPr>
            <a:xfrm>
              <a:off x="422845" y="2206156"/>
              <a:ext cx="66746" cy="66746"/>
            </a:xfrm>
            <a:custGeom>
              <a:avLst/>
              <a:gdLst/>
              <a:ahLst/>
              <a:cxnLst/>
              <a:rect l="l" t="t" r="r" b="b"/>
              <a:pathLst>
                <a:path w="41393" h="41393" extrusionOk="0">
                  <a:moveTo>
                    <a:pt x="20697" y="41394"/>
                  </a:moveTo>
                  <a:cubicBezTo>
                    <a:pt x="9285" y="41394"/>
                    <a:pt x="0" y="32109"/>
                    <a:pt x="0" y="20697"/>
                  </a:cubicBezTo>
                  <a:cubicBezTo>
                    <a:pt x="0" y="9285"/>
                    <a:pt x="9285" y="0"/>
                    <a:pt x="20697" y="0"/>
                  </a:cubicBezTo>
                  <a:cubicBezTo>
                    <a:pt x="32109" y="0"/>
                    <a:pt x="41394" y="9285"/>
                    <a:pt x="41394" y="20697"/>
                  </a:cubicBezTo>
                  <a:cubicBezTo>
                    <a:pt x="41394" y="32109"/>
                    <a:pt x="32109" y="41394"/>
                    <a:pt x="20697" y="41394"/>
                  </a:cubicBezTo>
                  <a:close/>
                  <a:moveTo>
                    <a:pt x="20697" y="3178"/>
                  </a:moveTo>
                  <a:cubicBezTo>
                    <a:pt x="11038" y="3178"/>
                    <a:pt x="3178" y="11038"/>
                    <a:pt x="3178" y="20697"/>
                  </a:cubicBezTo>
                  <a:cubicBezTo>
                    <a:pt x="3178" y="30355"/>
                    <a:pt x="11038" y="38216"/>
                    <a:pt x="20697" y="38216"/>
                  </a:cubicBezTo>
                  <a:cubicBezTo>
                    <a:pt x="30355" y="38216"/>
                    <a:pt x="38216" y="30355"/>
                    <a:pt x="38216" y="20697"/>
                  </a:cubicBezTo>
                  <a:cubicBezTo>
                    <a:pt x="38216" y="11038"/>
                    <a:pt x="30355" y="3178"/>
                    <a:pt x="20697" y="3178"/>
                  </a:cubicBezTo>
                  <a:close/>
                </a:path>
              </a:pathLst>
            </a:custGeom>
            <a:solidFill>
              <a:srgbClr val="E0E9E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4" name="Google Shape;994;p24"/>
            <p:cNvSpPr/>
            <p:nvPr/>
          </p:nvSpPr>
          <p:spPr>
            <a:xfrm>
              <a:off x="285534" y="2447821"/>
              <a:ext cx="341502" cy="200687"/>
            </a:xfrm>
            <a:custGeom>
              <a:avLst/>
              <a:gdLst/>
              <a:ahLst/>
              <a:cxnLst/>
              <a:rect l="l" t="t" r="r" b="b"/>
              <a:pathLst>
                <a:path w="211784" h="124457" extrusionOk="0">
                  <a:moveTo>
                    <a:pt x="207066" y="0"/>
                  </a:moveTo>
                  <a:cubicBezTo>
                    <a:pt x="209672" y="0"/>
                    <a:pt x="211784" y="2112"/>
                    <a:pt x="211784" y="4718"/>
                  </a:cubicBezTo>
                  <a:lnTo>
                    <a:pt x="211784" y="119739"/>
                  </a:lnTo>
                  <a:cubicBezTo>
                    <a:pt x="211784" y="122345"/>
                    <a:pt x="209672" y="124457"/>
                    <a:pt x="207066" y="124457"/>
                  </a:cubicBezTo>
                  <a:lnTo>
                    <a:pt x="4718" y="124457"/>
                  </a:lnTo>
                  <a:cubicBezTo>
                    <a:pt x="2112" y="124457"/>
                    <a:pt x="0" y="122345"/>
                    <a:pt x="0" y="119739"/>
                  </a:cubicBezTo>
                  <a:lnTo>
                    <a:pt x="0" y="4718"/>
                  </a:lnTo>
                  <a:cubicBezTo>
                    <a:pt x="0" y="2112"/>
                    <a:pt x="2112" y="0"/>
                    <a:pt x="4718"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5" name="Google Shape;995;p24"/>
            <p:cNvSpPr/>
            <p:nvPr/>
          </p:nvSpPr>
          <p:spPr>
            <a:xfrm>
              <a:off x="285534" y="2489359"/>
              <a:ext cx="341502" cy="3831"/>
            </a:xfrm>
            <a:custGeom>
              <a:avLst/>
              <a:gdLst/>
              <a:ahLst/>
              <a:cxnLst/>
              <a:rect l="l" t="t" r="r" b="b"/>
              <a:pathLst>
                <a:path w="211784" h="2376" extrusionOk="0">
                  <a:moveTo>
                    <a:pt x="0" y="0"/>
                  </a:moveTo>
                  <a:lnTo>
                    <a:pt x="211784" y="0"/>
                  </a:lnTo>
                  <a:lnTo>
                    <a:pt x="211784" y="2377"/>
                  </a:lnTo>
                  <a:lnTo>
                    <a:pt x="0" y="2377"/>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6" name="Google Shape;996;p24"/>
            <p:cNvSpPr/>
            <p:nvPr/>
          </p:nvSpPr>
          <p:spPr>
            <a:xfrm>
              <a:off x="304474" y="2491282"/>
              <a:ext cx="23741" cy="45115"/>
            </a:xfrm>
            <a:custGeom>
              <a:avLst/>
              <a:gdLst/>
              <a:ahLst/>
              <a:cxnLst/>
              <a:rect l="l" t="t" r="r" b="b"/>
              <a:pathLst>
                <a:path w="14723" h="27978" extrusionOk="0">
                  <a:moveTo>
                    <a:pt x="14724" y="27979"/>
                  </a:moveTo>
                  <a:lnTo>
                    <a:pt x="0" y="27979"/>
                  </a:lnTo>
                  <a:lnTo>
                    <a:pt x="3579" y="0"/>
                  </a:lnTo>
                  <a:lnTo>
                    <a:pt x="11154" y="0"/>
                  </a:lnTo>
                  <a:lnTo>
                    <a:pt x="14724" y="27979"/>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7" name="Google Shape;997;p24"/>
            <p:cNvSpPr/>
            <p:nvPr/>
          </p:nvSpPr>
          <p:spPr>
            <a:xfrm>
              <a:off x="302308" y="2489374"/>
              <a:ext cx="28104" cy="48947"/>
            </a:xfrm>
            <a:custGeom>
              <a:avLst/>
              <a:gdLst/>
              <a:ahLst/>
              <a:cxnLst/>
              <a:rect l="l" t="t" r="r" b="b"/>
              <a:pathLst>
                <a:path w="17429" h="30355" extrusionOk="0">
                  <a:moveTo>
                    <a:pt x="17421" y="30355"/>
                  </a:moveTo>
                  <a:lnTo>
                    <a:pt x="0" y="30355"/>
                  </a:lnTo>
                  <a:lnTo>
                    <a:pt x="3881" y="0"/>
                  </a:lnTo>
                  <a:lnTo>
                    <a:pt x="13549" y="0"/>
                  </a:lnTo>
                  <a:lnTo>
                    <a:pt x="17430" y="30355"/>
                  </a:lnTo>
                  <a:close/>
                  <a:moveTo>
                    <a:pt x="2697" y="27979"/>
                  </a:moveTo>
                  <a:lnTo>
                    <a:pt x="14715" y="27979"/>
                  </a:lnTo>
                  <a:lnTo>
                    <a:pt x="11448" y="2386"/>
                  </a:lnTo>
                  <a:lnTo>
                    <a:pt x="5973" y="2386"/>
                  </a:lnTo>
                  <a:lnTo>
                    <a:pt x="2706" y="27979"/>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8" name="Google Shape;998;p24"/>
            <p:cNvSpPr/>
            <p:nvPr/>
          </p:nvSpPr>
          <p:spPr>
            <a:xfrm rot="-2700000">
              <a:off x="413146" y="2196432"/>
              <a:ext cx="86166" cy="86166"/>
            </a:xfrm>
            <a:custGeom>
              <a:avLst/>
              <a:gdLst/>
              <a:ahLst/>
              <a:cxnLst/>
              <a:rect l="l" t="t" r="r" b="b"/>
              <a:pathLst>
                <a:path w="53446" h="53446" extrusionOk="0">
                  <a:moveTo>
                    <a:pt x="53447" y="26723"/>
                  </a:moveTo>
                  <a:cubicBezTo>
                    <a:pt x="53447" y="41482"/>
                    <a:pt x="41482" y="53447"/>
                    <a:pt x="26723" y="53447"/>
                  </a:cubicBezTo>
                  <a:cubicBezTo>
                    <a:pt x="11964" y="53447"/>
                    <a:pt x="0" y="41482"/>
                    <a:pt x="0" y="26723"/>
                  </a:cubicBezTo>
                  <a:cubicBezTo>
                    <a:pt x="0" y="11964"/>
                    <a:pt x="11964" y="0"/>
                    <a:pt x="26723" y="0"/>
                  </a:cubicBezTo>
                  <a:cubicBezTo>
                    <a:pt x="41482" y="0"/>
                    <a:pt x="53447" y="11964"/>
                    <a:pt x="53447" y="2672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99" name="Google Shape;999;p24"/>
          <p:cNvSpPr/>
          <p:nvPr/>
        </p:nvSpPr>
        <p:spPr>
          <a:xfrm>
            <a:off x="2336313" y="1630443"/>
            <a:ext cx="1403400" cy="489296"/>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dk1"/>
                </a:solidFill>
                <a:latin typeface="Times New Roman" panose="02020603050405020304" pitchFamily="18" charset="0"/>
                <a:ea typeface="Albert Sans"/>
                <a:cs typeface="Times New Roman" panose="02020603050405020304" pitchFamily="18" charset="0"/>
                <a:sym typeface="Albert Sans"/>
              </a:rPr>
              <a:t>2</a:t>
            </a:r>
            <a:endParaRPr sz="2800" b="1" dirty="0">
              <a:solidFill>
                <a:schemeClr val="dk1"/>
              </a:solidFill>
              <a:latin typeface="Times New Roman" panose="02020603050405020304" pitchFamily="18" charset="0"/>
              <a:ea typeface="Albert Sans"/>
              <a:cs typeface="Times New Roman" panose="02020603050405020304" pitchFamily="18" charset="0"/>
              <a:sym typeface="Albert Sans"/>
            </a:endParaRPr>
          </a:p>
        </p:txBody>
      </p:sp>
      <p:sp>
        <p:nvSpPr>
          <p:cNvPr id="1000" name="Google Shape;1000;p24"/>
          <p:cNvSpPr/>
          <p:nvPr/>
        </p:nvSpPr>
        <p:spPr>
          <a:xfrm>
            <a:off x="3870300" y="1630441"/>
            <a:ext cx="1403400" cy="489297"/>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b="1" dirty="0">
                <a:solidFill>
                  <a:schemeClr val="dk1"/>
                </a:solidFill>
                <a:latin typeface="Times New Roman" panose="02020603050405020304" pitchFamily="18" charset="0"/>
                <a:ea typeface="Albert Sans"/>
                <a:cs typeface="Times New Roman" panose="02020603050405020304" pitchFamily="18" charset="0"/>
                <a:sym typeface="Albert Sans"/>
              </a:rPr>
              <a:t>3</a:t>
            </a:r>
            <a:endParaRPr sz="2800" b="1" dirty="0">
              <a:solidFill>
                <a:schemeClr val="dk1"/>
              </a:solidFill>
              <a:latin typeface="Times New Roman" panose="02020603050405020304" pitchFamily="18" charset="0"/>
              <a:ea typeface="Albert Sans"/>
              <a:cs typeface="Times New Roman" panose="02020603050405020304" pitchFamily="18" charset="0"/>
              <a:sym typeface="Albert Sans"/>
            </a:endParaRPr>
          </a:p>
        </p:txBody>
      </p:sp>
      <p:sp>
        <p:nvSpPr>
          <p:cNvPr id="1001" name="Google Shape;1001;p24"/>
          <p:cNvSpPr/>
          <p:nvPr/>
        </p:nvSpPr>
        <p:spPr>
          <a:xfrm>
            <a:off x="5404275" y="1643211"/>
            <a:ext cx="1403400" cy="476526"/>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800" b="1" dirty="0">
                <a:solidFill>
                  <a:schemeClr val="dk1"/>
                </a:solidFill>
                <a:latin typeface="Times New Roman" panose="02020603050405020304" pitchFamily="18" charset="0"/>
                <a:ea typeface="Albert Sans"/>
                <a:cs typeface="Times New Roman" panose="02020603050405020304" pitchFamily="18" charset="0"/>
                <a:sym typeface="Albert Sans"/>
              </a:rPr>
              <a:t>4</a:t>
            </a:r>
            <a:endParaRPr sz="2800" b="1" dirty="0">
              <a:solidFill>
                <a:schemeClr val="dk1"/>
              </a:solidFill>
              <a:latin typeface="Times New Roman" panose="02020603050405020304" pitchFamily="18" charset="0"/>
              <a:ea typeface="Albert Sans"/>
              <a:cs typeface="Times New Roman" panose="02020603050405020304" pitchFamily="18" charset="0"/>
              <a:sym typeface="Albert Sans"/>
            </a:endParaRPr>
          </a:p>
        </p:txBody>
      </p:sp>
      <p:sp>
        <p:nvSpPr>
          <p:cNvPr id="1002" name="Google Shape;1002;p24"/>
          <p:cNvSpPr/>
          <p:nvPr/>
        </p:nvSpPr>
        <p:spPr>
          <a:xfrm>
            <a:off x="6907652" y="1656618"/>
            <a:ext cx="1403400" cy="454962"/>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800" b="1" dirty="0">
                <a:solidFill>
                  <a:schemeClr val="dk1"/>
                </a:solidFill>
                <a:latin typeface="Times New Roman" panose="02020603050405020304" pitchFamily="18" charset="0"/>
                <a:ea typeface="Albert Sans"/>
                <a:cs typeface="Times New Roman" panose="02020603050405020304" pitchFamily="18" charset="0"/>
                <a:sym typeface="Albert Sans"/>
              </a:rPr>
              <a:t>5</a:t>
            </a:r>
            <a:endParaRPr sz="2800" b="1" dirty="0">
              <a:solidFill>
                <a:schemeClr val="dk1"/>
              </a:solidFill>
              <a:latin typeface="Times New Roman" panose="02020603050405020304" pitchFamily="18" charset="0"/>
              <a:ea typeface="Albert Sans"/>
              <a:cs typeface="Times New Roman" panose="02020603050405020304" pitchFamily="18" charset="0"/>
              <a:sym typeface="Albert Sans"/>
            </a:endParaRPr>
          </a:p>
        </p:txBody>
      </p:sp>
      <p:grpSp>
        <p:nvGrpSpPr>
          <p:cNvPr id="1003" name="Google Shape;1003;p24"/>
          <p:cNvGrpSpPr/>
          <p:nvPr/>
        </p:nvGrpSpPr>
        <p:grpSpPr>
          <a:xfrm rot="-1331949">
            <a:off x="7774562" y="391937"/>
            <a:ext cx="990377" cy="1202222"/>
            <a:chOff x="2405133" y="2612815"/>
            <a:chExt cx="590486" cy="716833"/>
          </a:xfrm>
        </p:grpSpPr>
        <p:sp>
          <p:nvSpPr>
            <p:cNvPr id="1004" name="Google Shape;1004;p24"/>
            <p:cNvSpPr/>
            <p:nvPr/>
          </p:nvSpPr>
          <p:spPr>
            <a:xfrm>
              <a:off x="2405133" y="2621180"/>
              <a:ext cx="583212" cy="708468"/>
            </a:xfrm>
            <a:custGeom>
              <a:avLst/>
              <a:gdLst/>
              <a:ahLst/>
              <a:cxnLst/>
              <a:rect l="l" t="t" r="r" b="b"/>
              <a:pathLst>
                <a:path w="361682" h="439360" extrusionOk="0">
                  <a:moveTo>
                    <a:pt x="49619" y="375579"/>
                  </a:moveTo>
                  <a:cubicBezTo>
                    <a:pt x="49245" y="377101"/>
                    <a:pt x="48898" y="378570"/>
                    <a:pt x="48595" y="379985"/>
                  </a:cubicBezTo>
                  <a:cubicBezTo>
                    <a:pt x="46762" y="388424"/>
                    <a:pt x="41189" y="414106"/>
                    <a:pt x="60515" y="430325"/>
                  </a:cubicBezTo>
                  <a:cubicBezTo>
                    <a:pt x="65429" y="434447"/>
                    <a:pt x="73877" y="439361"/>
                    <a:pt x="86241" y="439361"/>
                  </a:cubicBezTo>
                  <a:cubicBezTo>
                    <a:pt x="91983" y="439361"/>
                    <a:pt x="103280" y="439361"/>
                    <a:pt x="136332" y="423150"/>
                  </a:cubicBezTo>
                  <a:cubicBezTo>
                    <a:pt x="150851" y="426604"/>
                    <a:pt x="165771" y="428340"/>
                    <a:pt x="180842" y="428340"/>
                  </a:cubicBezTo>
                  <a:cubicBezTo>
                    <a:pt x="195912" y="428340"/>
                    <a:pt x="210823" y="426595"/>
                    <a:pt x="225351" y="423150"/>
                  </a:cubicBezTo>
                  <a:cubicBezTo>
                    <a:pt x="258403" y="439370"/>
                    <a:pt x="269691" y="439361"/>
                    <a:pt x="275433" y="439361"/>
                  </a:cubicBezTo>
                  <a:cubicBezTo>
                    <a:pt x="287797" y="439361"/>
                    <a:pt x="296245" y="434447"/>
                    <a:pt x="301159" y="430325"/>
                  </a:cubicBezTo>
                  <a:cubicBezTo>
                    <a:pt x="320485" y="414106"/>
                    <a:pt x="314913" y="388424"/>
                    <a:pt x="313079" y="379985"/>
                  </a:cubicBezTo>
                  <a:cubicBezTo>
                    <a:pt x="312767" y="378570"/>
                    <a:pt x="312429" y="377101"/>
                    <a:pt x="312055" y="375579"/>
                  </a:cubicBezTo>
                  <a:cubicBezTo>
                    <a:pt x="343861" y="344324"/>
                    <a:pt x="361683" y="303011"/>
                    <a:pt x="361683" y="259071"/>
                  </a:cubicBezTo>
                  <a:cubicBezTo>
                    <a:pt x="361683" y="234342"/>
                    <a:pt x="355825" y="210173"/>
                    <a:pt x="344983" y="188194"/>
                  </a:cubicBezTo>
                  <a:cubicBezTo>
                    <a:pt x="359502" y="164542"/>
                    <a:pt x="366125" y="126050"/>
                    <a:pt x="338912" y="92045"/>
                  </a:cubicBezTo>
                  <a:cubicBezTo>
                    <a:pt x="338805" y="89856"/>
                    <a:pt x="338520" y="87666"/>
                    <a:pt x="338057" y="85485"/>
                  </a:cubicBezTo>
                  <a:cubicBezTo>
                    <a:pt x="335778" y="74713"/>
                    <a:pt x="329440" y="65464"/>
                    <a:pt x="320209" y="59456"/>
                  </a:cubicBezTo>
                  <a:cubicBezTo>
                    <a:pt x="313693" y="55209"/>
                    <a:pt x="306162" y="52913"/>
                    <a:pt x="298408" y="52788"/>
                  </a:cubicBezTo>
                  <a:lnTo>
                    <a:pt x="284032" y="35741"/>
                  </a:lnTo>
                  <a:cubicBezTo>
                    <a:pt x="273234" y="22940"/>
                    <a:pt x="259116" y="13718"/>
                    <a:pt x="243208" y="9071"/>
                  </a:cubicBezTo>
                  <a:cubicBezTo>
                    <a:pt x="222582" y="3053"/>
                    <a:pt x="201601" y="0"/>
                    <a:pt x="180851" y="0"/>
                  </a:cubicBezTo>
                  <a:cubicBezTo>
                    <a:pt x="160100" y="0"/>
                    <a:pt x="139110" y="3053"/>
                    <a:pt x="118493" y="9071"/>
                  </a:cubicBezTo>
                  <a:cubicBezTo>
                    <a:pt x="102585" y="13709"/>
                    <a:pt x="88467" y="22931"/>
                    <a:pt x="77669" y="35741"/>
                  </a:cubicBezTo>
                  <a:lnTo>
                    <a:pt x="63257" y="52824"/>
                  </a:lnTo>
                  <a:cubicBezTo>
                    <a:pt x="55939" y="53162"/>
                    <a:pt x="48871" y="55441"/>
                    <a:pt x="42702" y="59456"/>
                  </a:cubicBezTo>
                  <a:cubicBezTo>
                    <a:pt x="31709" y="66613"/>
                    <a:pt x="25255" y="78158"/>
                    <a:pt x="24142" y="90301"/>
                  </a:cubicBezTo>
                  <a:cubicBezTo>
                    <a:pt x="-4932" y="124849"/>
                    <a:pt x="1763" y="164275"/>
                    <a:pt x="16682" y="188212"/>
                  </a:cubicBezTo>
                  <a:cubicBezTo>
                    <a:pt x="5849" y="210173"/>
                    <a:pt x="0" y="234324"/>
                    <a:pt x="0" y="259071"/>
                  </a:cubicBezTo>
                  <a:cubicBezTo>
                    <a:pt x="0" y="303011"/>
                    <a:pt x="17830" y="344324"/>
                    <a:pt x="49628" y="375579"/>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5" name="Google Shape;1005;p24"/>
            <p:cNvSpPr/>
            <p:nvPr/>
          </p:nvSpPr>
          <p:spPr>
            <a:xfrm>
              <a:off x="2468685" y="2669155"/>
              <a:ext cx="470618" cy="618000"/>
            </a:xfrm>
            <a:custGeom>
              <a:avLst/>
              <a:gdLst/>
              <a:ahLst/>
              <a:cxnLst/>
              <a:rect l="l" t="t" r="r" b="b"/>
              <a:pathLst>
                <a:path w="291856" h="369507" extrusionOk="0">
                  <a:moveTo>
                    <a:pt x="291857" y="224129"/>
                  </a:moveTo>
                  <a:cubicBezTo>
                    <a:pt x="291857" y="180002"/>
                    <a:pt x="268747" y="140843"/>
                    <a:pt x="233060" y="116354"/>
                  </a:cubicBezTo>
                  <a:lnTo>
                    <a:pt x="236701" y="110764"/>
                  </a:lnTo>
                  <a:lnTo>
                    <a:pt x="277774" y="138671"/>
                  </a:lnTo>
                  <a:cubicBezTo>
                    <a:pt x="277774" y="138671"/>
                    <a:pt x="307025" y="101203"/>
                    <a:pt x="264991" y="67305"/>
                  </a:cubicBezTo>
                  <a:lnTo>
                    <a:pt x="268098" y="62524"/>
                  </a:lnTo>
                  <a:cubicBezTo>
                    <a:pt x="270003" y="59605"/>
                    <a:pt x="269175" y="55688"/>
                    <a:pt x="266246" y="53792"/>
                  </a:cubicBezTo>
                  <a:cubicBezTo>
                    <a:pt x="263326" y="51887"/>
                    <a:pt x="259409" y="52715"/>
                    <a:pt x="257513" y="55643"/>
                  </a:cubicBezTo>
                  <a:lnTo>
                    <a:pt x="255938" y="58056"/>
                  </a:lnTo>
                  <a:lnTo>
                    <a:pt x="251923" y="55358"/>
                  </a:lnTo>
                  <a:cubicBezTo>
                    <a:pt x="248095" y="52786"/>
                    <a:pt x="244650" y="49688"/>
                    <a:pt x="241668" y="46163"/>
                  </a:cubicBezTo>
                  <a:lnTo>
                    <a:pt x="222413" y="23330"/>
                  </a:lnTo>
                  <a:cubicBezTo>
                    <a:pt x="216137" y="15896"/>
                    <a:pt x="207841" y="10395"/>
                    <a:pt x="198503" y="7671"/>
                  </a:cubicBezTo>
                  <a:cubicBezTo>
                    <a:pt x="163447" y="-2557"/>
                    <a:pt x="128392" y="-2557"/>
                    <a:pt x="93336" y="7671"/>
                  </a:cubicBezTo>
                  <a:cubicBezTo>
                    <a:pt x="83998" y="10395"/>
                    <a:pt x="75693" y="15888"/>
                    <a:pt x="69426" y="23330"/>
                  </a:cubicBezTo>
                  <a:lnTo>
                    <a:pt x="50171" y="46163"/>
                  </a:lnTo>
                  <a:cubicBezTo>
                    <a:pt x="47198" y="49688"/>
                    <a:pt x="43744" y="52786"/>
                    <a:pt x="39916" y="55358"/>
                  </a:cubicBezTo>
                  <a:lnTo>
                    <a:pt x="36756" y="57486"/>
                  </a:lnTo>
                  <a:lnTo>
                    <a:pt x="35554" y="55643"/>
                  </a:lnTo>
                  <a:cubicBezTo>
                    <a:pt x="33649" y="52724"/>
                    <a:pt x="29741" y="51896"/>
                    <a:pt x="26821" y="53792"/>
                  </a:cubicBezTo>
                  <a:cubicBezTo>
                    <a:pt x="23902" y="55697"/>
                    <a:pt x="23074" y="59605"/>
                    <a:pt x="24970" y="62524"/>
                  </a:cubicBezTo>
                  <a:lnTo>
                    <a:pt x="27658" y="66655"/>
                  </a:lnTo>
                  <a:cubicBezTo>
                    <a:pt x="-15587" y="100687"/>
                    <a:pt x="13753" y="138190"/>
                    <a:pt x="13753" y="138190"/>
                  </a:cubicBezTo>
                  <a:lnTo>
                    <a:pt x="55681" y="109704"/>
                  </a:lnTo>
                  <a:lnTo>
                    <a:pt x="59651" y="115802"/>
                  </a:lnTo>
                  <a:cubicBezTo>
                    <a:pt x="23492" y="140256"/>
                    <a:pt x="0" y="179664"/>
                    <a:pt x="0" y="224138"/>
                  </a:cubicBezTo>
                  <a:cubicBezTo>
                    <a:pt x="0" y="268612"/>
                    <a:pt x="21382" y="304370"/>
                    <a:pt x="54746" y="328993"/>
                  </a:cubicBezTo>
                  <a:cubicBezTo>
                    <a:pt x="49948" y="342711"/>
                    <a:pt x="43272" y="364627"/>
                    <a:pt x="48052" y="368642"/>
                  </a:cubicBezTo>
                  <a:cubicBezTo>
                    <a:pt x="53669" y="373360"/>
                    <a:pt x="85111" y="357559"/>
                    <a:pt x="97662" y="350927"/>
                  </a:cubicBezTo>
                  <a:cubicBezTo>
                    <a:pt x="112769" y="355805"/>
                    <a:pt x="129006" y="358485"/>
                    <a:pt x="145919" y="358485"/>
                  </a:cubicBezTo>
                  <a:cubicBezTo>
                    <a:pt x="162833" y="358485"/>
                    <a:pt x="179070" y="355805"/>
                    <a:pt x="194177" y="350927"/>
                  </a:cubicBezTo>
                  <a:cubicBezTo>
                    <a:pt x="206737" y="357550"/>
                    <a:pt x="238170" y="373351"/>
                    <a:pt x="243787" y="368642"/>
                  </a:cubicBezTo>
                  <a:cubicBezTo>
                    <a:pt x="248567" y="364627"/>
                    <a:pt x="241890" y="342711"/>
                    <a:pt x="237092" y="328993"/>
                  </a:cubicBezTo>
                  <a:cubicBezTo>
                    <a:pt x="270457" y="304370"/>
                    <a:pt x="291839" y="266564"/>
                    <a:pt x="291839" y="224138"/>
                  </a:cubicBezTo>
                  <a:close/>
                  <a:moveTo>
                    <a:pt x="66141" y="102601"/>
                  </a:moveTo>
                  <a:lnTo>
                    <a:pt x="111256" y="71952"/>
                  </a:lnTo>
                  <a:cubicBezTo>
                    <a:pt x="111256" y="71952"/>
                    <a:pt x="108879" y="67910"/>
                    <a:pt x="104170" y="63210"/>
                  </a:cubicBezTo>
                  <a:lnTo>
                    <a:pt x="187821" y="63210"/>
                  </a:lnTo>
                  <a:cubicBezTo>
                    <a:pt x="182818" y="68124"/>
                    <a:pt x="180290" y="72432"/>
                    <a:pt x="180290" y="72432"/>
                  </a:cubicBezTo>
                  <a:lnTo>
                    <a:pt x="226259" y="103660"/>
                  </a:lnTo>
                  <a:lnTo>
                    <a:pt x="222351" y="109669"/>
                  </a:lnTo>
                  <a:cubicBezTo>
                    <a:pt x="200123" y="97064"/>
                    <a:pt x="173960" y="89782"/>
                    <a:pt x="145937" y="89782"/>
                  </a:cubicBezTo>
                  <a:cubicBezTo>
                    <a:pt x="117914" y="89782"/>
                    <a:pt x="92446" y="96859"/>
                    <a:pt x="70414" y="109161"/>
                  </a:cubicBezTo>
                  <a:lnTo>
                    <a:pt x="66150" y="10261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6" name="Google Shape;1006;p24"/>
            <p:cNvSpPr/>
            <p:nvPr/>
          </p:nvSpPr>
          <p:spPr>
            <a:xfrm>
              <a:off x="2412393" y="2612815"/>
              <a:ext cx="583227" cy="708468"/>
            </a:xfrm>
            <a:custGeom>
              <a:avLst/>
              <a:gdLst/>
              <a:ahLst/>
              <a:cxnLst/>
              <a:rect l="l" t="t" r="r" b="b"/>
              <a:pathLst>
                <a:path w="361691" h="439360" extrusionOk="0">
                  <a:moveTo>
                    <a:pt x="180841" y="34940"/>
                  </a:moveTo>
                  <a:cubicBezTo>
                    <a:pt x="198369" y="34940"/>
                    <a:pt x="215897" y="37495"/>
                    <a:pt x="233425" y="42613"/>
                  </a:cubicBezTo>
                  <a:cubicBezTo>
                    <a:pt x="242763" y="45337"/>
                    <a:pt x="251068" y="50830"/>
                    <a:pt x="257335" y="58272"/>
                  </a:cubicBezTo>
                  <a:lnTo>
                    <a:pt x="276590" y="81105"/>
                  </a:lnTo>
                  <a:cubicBezTo>
                    <a:pt x="279563" y="84630"/>
                    <a:pt x="283017" y="87728"/>
                    <a:pt x="286845" y="90301"/>
                  </a:cubicBezTo>
                  <a:lnTo>
                    <a:pt x="290860" y="92998"/>
                  </a:lnTo>
                  <a:lnTo>
                    <a:pt x="292435" y="90585"/>
                  </a:lnTo>
                  <a:cubicBezTo>
                    <a:pt x="293646" y="88725"/>
                    <a:pt x="295667" y="87719"/>
                    <a:pt x="297732" y="87719"/>
                  </a:cubicBezTo>
                  <a:cubicBezTo>
                    <a:pt x="298916" y="87719"/>
                    <a:pt x="300109" y="88048"/>
                    <a:pt x="301168" y="88743"/>
                  </a:cubicBezTo>
                  <a:cubicBezTo>
                    <a:pt x="304088" y="90648"/>
                    <a:pt x="304916" y="94556"/>
                    <a:pt x="303020" y="97475"/>
                  </a:cubicBezTo>
                  <a:lnTo>
                    <a:pt x="299913" y="102256"/>
                  </a:lnTo>
                  <a:cubicBezTo>
                    <a:pt x="341956" y="136154"/>
                    <a:pt x="312696" y="173622"/>
                    <a:pt x="312696" y="173622"/>
                  </a:cubicBezTo>
                  <a:lnTo>
                    <a:pt x="271623" y="145715"/>
                  </a:lnTo>
                  <a:lnTo>
                    <a:pt x="267982" y="151305"/>
                  </a:lnTo>
                  <a:cubicBezTo>
                    <a:pt x="303669" y="175794"/>
                    <a:pt x="326779" y="214953"/>
                    <a:pt x="326779" y="259080"/>
                  </a:cubicBezTo>
                  <a:cubicBezTo>
                    <a:pt x="326779" y="303207"/>
                    <a:pt x="305396" y="339313"/>
                    <a:pt x="272032" y="363935"/>
                  </a:cubicBezTo>
                  <a:cubicBezTo>
                    <a:pt x="276830" y="377653"/>
                    <a:pt x="283507" y="399569"/>
                    <a:pt x="278726" y="403584"/>
                  </a:cubicBezTo>
                  <a:cubicBezTo>
                    <a:pt x="278014" y="404181"/>
                    <a:pt x="276893" y="404448"/>
                    <a:pt x="275450" y="404448"/>
                  </a:cubicBezTo>
                  <a:cubicBezTo>
                    <a:pt x="265463" y="404448"/>
                    <a:pt x="240083" y="391656"/>
                    <a:pt x="229116" y="385869"/>
                  </a:cubicBezTo>
                  <a:cubicBezTo>
                    <a:pt x="214010" y="390748"/>
                    <a:pt x="197773" y="393427"/>
                    <a:pt x="180859" y="393427"/>
                  </a:cubicBezTo>
                  <a:cubicBezTo>
                    <a:pt x="163946" y="393427"/>
                    <a:pt x="147709" y="390748"/>
                    <a:pt x="132602" y="385869"/>
                  </a:cubicBezTo>
                  <a:cubicBezTo>
                    <a:pt x="121635" y="391656"/>
                    <a:pt x="96256" y="404448"/>
                    <a:pt x="86268" y="404448"/>
                  </a:cubicBezTo>
                  <a:cubicBezTo>
                    <a:pt x="84826" y="404448"/>
                    <a:pt x="83695" y="404181"/>
                    <a:pt x="82992" y="403584"/>
                  </a:cubicBezTo>
                  <a:cubicBezTo>
                    <a:pt x="78212" y="399569"/>
                    <a:pt x="84888" y="377653"/>
                    <a:pt x="89686" y="363935"/>
                  </a:cubicBezTo>
                  <a:cubicBezTo>
                    <a:pt x="56322" y="339313"/>
                    <a:pt x="34940" y="301506"/>
                    <a:pt x="34940" y="259080"/>
                  </a:cubicBezTo>
                  <a:cubicBezTo>
                    <a:pt x="34940" y="216654"/>
                    <a:pt x="58423" y="175198"/>
                    <a:pt x="94591" y="150744"/>
                  </a:cubicBezTo>
                  <a:lnTo>
                    <a:pt x="90621" y="144646"/>
                  </a:lnTo>
                  <a:lnTo>
                    <a:pt x="48693" y="173132"/>
                  </a:lnTo>
                  <a:cubicBezTo>
                    <a:pt x="48693" y="173132"/>
                    <a:pt x="19353" y="135629"/>
                    <a:pt x="62598" y="101597"/>
                  </a:cubicBezTo>
                  <a:lnTo>
                    <a:pt x="59910" y="97467"/>
                  </a:lnTo>
                  <a:cubicBezTo>
                    <a:pt x="58004" y="94547"/>
                    <a:pt x="58833" y="90630"/>
                    <a:pt x="61761" y="88734"/>
                  </a:cubicBezTo>
                  <a:cubicBezTo>
                    <a:pt x="62821" y="88040"/>
                    <a:pt x="64022" y="87710"/>
                    <a:pt x="65197" y="87710"/>
                  </a:cubicBezTo>
                  <a:cubicBezTo>
                    <a:pt x="67263" y="87710"/>
                    <a:pt x="69283" y="88725"/>
                    <a:pt x="70494" y="90577"/>
                  </a:cubicBezTo>
                  <a:lnTo>
                    <a:pt x="71696" y="92419"/>
                  </a:lnTo>
                  <a:lnTo>
                    <a:pt x="74856" y="90292"/>
                  </a:lnTo>
                  <a:cubicBezTo>
                    <a:pt x="78684" y="87710"/>
                    <a:pt x="82129" y="84621"/>
                    <a:pt x="85111" y="81096"/>
                  </a:cubicBezTo>
                  <a:lnTo>
                    <a:pt x="104366" y="58263"/>
                  </a:lnTo>
                  <a:cubicBezTo>
                    <a:pt x="110641" y="50830"/>
                    <a:pt x="118938" y="45328"/>
                    <a:pt x="128276" y="42604"/>
                  </a:cubicBezTo>
                  <a:cubicBezTo>
                    <a:pt x="145804" y="37495"/>
                    <a:pt x="163331" y="34931"/>
                    <a:pt x="180859" y="34931"/>
                  </a:cubicBezTo>
                  <a:moveTo>
                    <a:pt x="105336" y="144103"/>
                  </a:moveTo>
                  <a:cubicBezTo>
                    <a:pt x="127368" y="131810"/>
                    <a:pt x="153219" y="124724"/>
                    <a:pt x="180859" y="124724"/>
                  </a:cubicBezTo>
                  <a:cubicBezTo>
                    <a:pt x="208500" y="124724"/>
                    <a:pt x="235045" y="132006"/>
                    <a:pt x="257273" y="144611"/>
                  </a:cubicBezTo>
                  <a:lnTo>
                    <a:pt x="261181" y="138602"/>
                  </a:lnTo>
                  <a:lnTo>
                    <a:pt x="215212" y="107374"/>
                  </a:lnTo>
                  <a:cubicBezTo>
                    <a:pt x="215212" y="107374"/>
                    <a:pt x="217740" y="103066"/>
                    <a:pt x="222743" y="98152"/>
                  </a:cubicBezTo>
                  <a:lnTo>
                    <a:pt x="139092" y="98152"/>
                  </a:lnTo>
                  <a:cubicBezTo>
                    <a:pt x="143801" y="102852"/>
                    <a:pt x="146178" y="106894"/>
                    <a:pt x="146178" y="106894"/>
                  </a:cubicBezTo>
                  <a:lnTo>
                    <a:pt x="101063" y="137543"/>
                  </a:lnTo>
                  <a:lnTo>
                    <a:pt x="105327" y="144095"/>
                  </a:lnTo>
                  <a:moveTo>
                    <a:pt x="180850" y="0"/>
                  </a:moveTo>
                  <a:cubicBezTo>
                    <a:pt x="160091" y="0"/>
                    <a:pt x="139110" y="3053"/>
                    <a:pt x="118493" y="9071"/>
                  </a:cubicBezTo>
                  <a:cubicBezTo>
                    <a:pt x="102585" y="13709"/>
                    <a:pt x="88467" y="22931"/>
                    <a:pt x="77669" y="35741"/>
                  </a:cubicBezTo>
                  <a:lnTo>
                    <a:pt x="63257" y="52824"/>
                  </a:lnTo>
                  <a:cubicBezTo>
                    <a:pt x="55939" y="53162"/>
                    <a:pt x="48871" y="55441"/>
                    <a:pt x="42702" y="59456"/>
                  </a:cubicBezTo>
                  <a:cubicBezTo>
                    <a:pt x="31708" y="66613"/>
                    <a:pt x="25254" y="78158"/>
                    <a:pt x="24142" y="90301"/>
                  </a:cubicBezTo>
                  <a:cubicBezTo>
                    <a:pt x="-4932" y="124849"/>
                    <a:pt x="1763" y="164275"/>
                    <a:pt x="16682" y="188212"/>
                  </a:cubicBezTo>
                  <a:cubicBezTo>
                    <a:pt x="5849" y="210173"/>
                    <a:pt x="0" y="234324"/>
                    <a:pt x="0" y="259071"/>
                  </a:cubicBezTo>
                  <a:cubicBezTo>
                    <a:pt x="0" y="303011"/>
                    <a:pt x="17830" y="344324"/>
                    <a:pt x="49628" y="375579"/>
                  </a:cubicBezTo>
                  <a:cubicBezTo>
                    <a:pt x="49254" y="377101"/>
                    <a:pt x="48907" y="378570"/>
                    <a:pt x="48604" y="379985"/>
                  </a:cubicBezTo>
                  <a:cubicBezTo>
                    <a:pt x="46770" y="388424"/>
                    <a:pt x="41198" y="414106"/>
                    <a:pt x="60524" y="430325"/>
                  </a:cubicBezTo>
                  <a:cubicBezTo>
                    <a:pt x="65438" y="434447"/>
                    <a:pt x="73886" y="439361"/>
                    <a:pt x="86250" y="439361"/>
                  </a:cubicBezTo>
                  <a:cubicBezTo>
                    <a:pt x="91992" y="439361"/>
                    <a:pt x="103288" y="439361"/>
                    <a:pt x="136341" y="423150"/>
                  </a:cubicBezTo>
                  <a:cubicBezTo>
                    <a:pt x="150860" y="426604"/>
                    <a:pt x="165771" y="428340"/>
                    <a:pt x="180841" y="428340"/>
                  </a:cubicBezTo>
                  <a:cubicBezTo>
                    <a:pt x="195912" y="428340"/>
                    <a:pt x="210823" y="426595"/>
                    <a:pt x="225351" y="423150"/>
                  </a:cubicBezTo>
                  <a:cubicBezTo>
                    <a:pt x="258403" y="439370"/>
                    <a:pt x="269691" y="439361"/>
                    <a:pt x="275442" y="439361"/>
                  </a:cubicBezTo>
                  <a:cubicBezTo>
                    <a:pt x="287806" y="439361"/>
                    <a:pt x="296254" y="434447"/>
                    <a:pt x="301168" y="430325"/>
                  </a:cubicBezTo>
                  <a:cubicBezTo>
                    <a:pt x="320494" y="414106"/>
                    <a:pt x="314921" y="388424"/>
                    <a:pt x="313088" y="379985"/>
                  </a:cubicBezTo>
                  <a:cubicBezTo>
                    <a:pt x="312776" y="378570"/>
                    <a:pt x="312438" y="377101"/>
                    <a:pt x="312064" y="375579"/>
                  </a:cubicBezTo>
                  <a:cubicBezTo>
                    <a:pt x="343870" y="344324"/>
                    <a:pt x="361692" y="303011"/>
                    <a:pt x="361692" y="259071"/>
                  </a:cubicBezTo>
                  <a:cubicBezTo>
                    <a:pt x="361692" y="234342"/>
                    <a:pt x="355834" y="210173"/>
                    <a:pt x="344992" y="188194"/>
                  </a:cubicBezTo>
                  <a:cubicBezTo>
                    <a:pt x="359511" y="164542"/>
                    <a:pt x="366134" y="126050"/>
                    <a:pt x="338921" y="92045"/>
                  </a:cubicBezTo>
                  <a:cubicBezTo>
                    <a:pt x="338814" y="89855"/>
                    <a:pt x="338529" y="87666"/>
                    <a:pt x="338066" y="85485"/>
                  </a:cubicBezTo>
                  <a:cubicBezTo>
                    <a:pt x="335787" y="74713"/>
                    <a:pt x="329449" y="65464"/>
                    <a:pt x="320218" y="59456"/>
                  </a:cubicBezTo>
                  <a:cubicBezTo>
                    <a:pt x="313702" y="55209"/>
                    <a:pt x="306171" y="52913"/>
                    <a:pt x="298417" y="52788"/>
                  </a:cubicBezTo>
                  <a:lnTo>
                    <a:pt x="284041" y="35741"/>
                  </a:lnTo>
                  <a:cubicBezTo>
                    <a:pt x="273243" y="22940"/>
                    <a:pt x="259125" y="13718"/>
                    <a:pt x="243217" y="9071"/>
                  </a:cubicBezTo>
                  <a:cubicBezTo>
                    <a:pt x="222591" y="3053"/>
                    <a:pt x="201610" y="0"/>
                    <a:pt x="180859" y="0"/>
                  </a:cubicBezTo>
                  <a:lnTo>
                    <a:pt x="180859" y="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7" name="Google Shape;1007;p24"/>
            <p:cNvSpPr/>
            <p:nvPr/>
          </p:nvSpPr>
          <p:spPr>
            <a:xfrm rot="-1982995">
              <a:off x="2548885" y="2741693"/>
              <a:ext cx="20368" cy="172999"/>
            </a:xfrm>
            <a:custGeom>
              <a:avLst/>
              <a:gdLst/>
              <a:ahLst/>
              <a:cxnLst/>
              <a:rect l="l" t="t" r="r" b="b"/>
              <a:pathLst>
                <a:path w="12623" h="107214" extrusionOk="0">
                  <a:moveTo>
                    <a:pt x="1674" y="0"/>
                  </a:moveTo>
                  <a:lnTo>
                    <a:pt x="10949" y="0"/>
                  </a:lnTo>
                  <a:cubicBezTo>
                    <a:pt x="11875" y="0"/>
                    <a:pt x="12623" y="748"/>
                    <a:pt x="12623" y="1673"/>
                  </a:cubicBezTo>
                  <a:lnTo>
                    <a:pt x="12623" y="105541"/>
                  </a:lnTo>
                  <a:cubicBezTo>
                    <a:pt x="12623" y="106466"/>
                    <a:pt x="11875" y="107214"/>
                    <a:pt x="10949" y="107214"/>
                  </a:cubicBezTo>
                  <a:lnTo>
                    <a:pt x="1674" y="107214"/>
                  </a:lnTo>
                  <a:cubicBezTo>
                    <a:pt x="748" y="107214"/>
                    <a:pt x="0" y="106466"/>
                    <a:pt x="0" y="105541"/>
                  </a:cubicBezTo>
                  <a:lnTo>
                    <a:pt x="0" y="1673"/>
                  </a:lnTo>
                  <a:cubicBezTo>
                    <a:pt x="0" y="748"/>
                    <a:pt x="748" y="0"/>
                    <a:pt x="1674"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8" name="Google Shape;1008;p24"/>
            <p:cNvSpPr/>
            <p:nvPr/>
          </p:nvSpPr>
          <p:spPr>
            <a:xfrm rot="-8817005">
              <a:off x="2844499" y="2742753"/>
              <a:ext cx="20367" cy="158907"/>
            </a:xfrm>
            <a:custGeom>
              <a:avLst/>
              <a:gdLst/>
              <a:ahLst/>
              <a:cxnLst/>
              <a:rect l="l" t="t" r="r" b="b"/>
              <a:pathLst>
                <a:path w="12622" h="98481" extrusionOk="0">
                  <a:moveTo>
                    <a:pt x="1674" y="0"/>
                  </a:moveTo>
                  <a:lnTo>
                    <a:pt x="10949" y="0"/>
                  </a:lnTo>
                  <a:cubicBezTo>
                    <a:pt x="11875" y="0"/>
                    <a:pt x="12623" y="748"/>
                    <a:pt x="12623" y="1674"/>
                  </a:cubicBezTo>
                  <a:lnTo>
                    <a:pt x="12623" y="96808"/>
                  </a:lnTo>
                  <a:cubicBezTo>
                    <a:pt x="12623" y="97734"/>
                    <a:pt x="11875" y="98481"/>
                    <a:pt x="10949" y="98481"/>
                  </a:cubicBezTo>
                  <a:lnTo>
                    <a:pt x="1674" y="98481"/>
                  </a:lnTo>
                  <a:cubicBezTo>
                    <a:pt x="748" y="98481"/>
                    <a:pt x="0" y="97734"/>
                    <a:pt x="0" y="96808"/>
                  </a:cubicBezTo>
                  <a:lnTo>
                    <a:pt x="0" y="1674"/>
                  </a:lnTo>
                  <a:cubicBezTo>
                    <a:pt x="0" y="748"/>
                    <a:pt x="748" y="0"/>
                    <a:pt x="1674"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9" name="Google Shape;1009;p24"/>
            <p:cNvSpPr/>
            <p:nvPr/>
          </p:nvSpPr>
          <p:spPr>
            <a:xfrm>
              <a:off x="2543479" y="3181374"/>
              <a:ext cx="91047" cy="83384"/>
            </a:xfrm>
            <a:custGeom>
              <a:avLst/>
              <a:gdLst/>
              <a:ahLst/>
              <a:cxnLst/>
              <a:rect l="l" t="t" r="r" b="b"/>
              <a:pathLst>
                <a:path w="56463" h="51711" extrusionOk="0">
                  <a:moveTo>
                    <a:pt x="12479" y="0"/>
                  </a:moveTo>
                  <a:cubicBezTo>
                    <a:pt x="12479" y="0"/>
                    <a:pt x="-5404" y="44928"/>
                    <a:pt x="1646" y="50847"/>
                  </a:cubicBezTo>
                  <a:cubicBezTo>
                    <a:pt x="8696" y="56767"/>
                    <a:pt x="56464" y="30346"/>
                    <a:pt x="56464" y="30346"/>
                  </a:cubicBezTo>
                  <a:lnTo>
                    <a:pt x="12479" y="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0" name="Google Shape;1010;p24"/>
            <p:cNvSpPr/>
            <p:nvPr/>
          </p:nvSpPr>
          <p:spPr>
            <a:xfrm>
              <a:off x="2773275" y="3181374"/>
              <a:ext cx="91047" cy="83384"/>
            </a:xfrm>
            <a:custGeom>
              <a:avLst/>
              <a:gdLst/>
              <a:ahLst/>
              <a:cxnLst/>
              <a:rect l="l" t="t" r="r" b="b"/>
              <a:pathLst>
                <a:path w="56463" h="51711" extrusionOk="0">
                  <a:moveTo>
                    <a:pt x="43984" y="0"/>
                  </a:moveTo>
                  <a:cubicBezTo>
                    <a:pt x="43984" y="0"/>
                    <a:pt x="61868" y="44928"/>
                    <a:pt x="54818" y="50847"/>
                  </a:cubicBezTo>
                  <a:cubicBezTo>
                    <a:pt x="47767" y="56767"/>
                    <a:pt x="0" y="30346"/>
                    <a:pt x="0" y="30346"/>
                  </a:cubicBezTo>
                  <a:lnTo>
                    <a:pt x="43984" y="9"/>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1" name="Google Shape;1011;p24"/>
            <p:cNvSpPr/>
            <p:nvPr/>
          </p:nvSpPr>
          <p:spPr>
            <a:xfrm>
              <a:off x="2468680" y="2813876"/>
              <a:ext cx="470589" cy="433269"/>
            </a:xfrm>
            <a:custGeom>
              <a:avLst/>
              <a:gdLst/>
              <a:ahLst/>
              <a:cxnLst/>
              <a:rect l="l" t="t" r="r" b="b"/>
              <a:pathLst>
                <a:path w="291838" h="268694" extrusionOk="0">
                  <a:moveTo>
                    <a:pt x="291839" y="134347"/>
                  </a:moveTo>
                  <a:cubicBezTo>
                    <a:pt x="291839" y="208545"/>
                    <a:pt x="226509" y="268694"/>
                    <a:pt x="145920" y="268694"/>
                  </a:cubicBezTo>
                  <a:cubicBezTo>
                    <a:pt x="65331" y="268694"/>
                    <a:pt x="0" y="208545"/>
                    <a:pt x="0" y="134347"/>
                  </a:cubicBezTo>
                  <a:cubicBezTo>
                    <a:pt x="0" y="60149"/>
                    <a:pt x="65331" y="0"/>
                    <a:pt x="145920" y="0"/>
                  </a:cubicBezTo>
                  <a:cubicBezTo>
                    <a:pt x="226509" y="0"/>
                    <a:pt x="291839" y="60149"/>
                    <a:pt x="291839" y="134347"/>
                  </a:cubicBezTo>
                  <a:close/>
                </a:path>
              </a:pathLst>
            </a:custGeom>
            <a:solidFill>
              <a:srgbClr val="F98E9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2" name="Google Shape;1012;p24"/>
            <p:cNvSpPr/>
            <p:nvPr/>
          </p:nvSpPr>
          <p:spPr>
            <a:xfrm>
              <a:off x="2519831" y="2860981"/>
              <a:ext cx="368243" cy="339018"/>
            </a:xfrm>
            <a:custGeom>
              <a:avLst/>
              <a:gdLst/>
              <a:ahLst/>
              <a:cxnLst/>
              <a:rect l="l" t="t" r="r" b="b"/>
              <a:pathLst>
                <a:path w="228368" h="210244" extrusionOk="0">
                  <a:moveTo>
                    <a:pt x="228368" y="105122"/>
                  </a:moveTo>
                  <a:cubicBezTo>
                    <a:pt x="228368" y="163180"/>
                    <a:pt x="177246" y="210244"/>
                    <a:pt x="114184" y="210244"/>
                  </a:cubicBezTo>
                  <a:cubicBezTo>
                    <a:pt x="51122" y="210244"/>
                    <a:pt x="0" y="163179"/>
                    <a:pt x="0" y="105122"/>
                  </a:cubicBezTo>
                  <a:cubicBezTo>
                    <a:pt x="0" y="47065"/>
                    <a:pt x="51122" y="0"/>
                    <a:pt x="114184" y="0"/>
                  </a:cubicBezTo>
                  <a:cubicBezTo>
                    <a:pt x="177246" y="0"/>
                    <a:pt x="228368" y="47065"/>
                    <a:pt x="228368" y="105122"/>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3" name="Google Shape;1013;p24"/>
            <p:cNvSpPr/>
            <p:nvPr/>
          </p:nvSpPr>
          <p:spPr>
            <a:xfrm>
              <a:off x="2685651" y="3013644"/>
              <a:ext cx="36459" cy="33559"/>
            </a:xfrm>
            <a:custGeom>
              <a:avLst/>
              <a:gdLst/>
              <a:ahLst/>
              <a:cxnLst/>
              <a:rect l="l" t="t" r="r" b="b"/>
              <a:pathLst>
                <a:path w="22610" h="20812" extrusionOk="0">
                  <a:moveTo>
                    <a:pt x="22611" y="10406"/>
                  </a:moveTo>
                  <a:cubicBezTo>
                    <a:pt x="22611" y="16157"/>
                    <a:pt x="17554" y="20813"/>
                    <a:pt x="11305" y="20813"/>
                  </a:cubicBezTo>
                  <a:cubicBezTo>
                    <a:pt x="5056" y="20813"/>
                    <a:pt x="0" y="16157"/>
                    <a:pt x="0" y="10406"/>
                  </a:cubicBezTo>
                  <a:cubicBezTo>
                    <a:pt x="0" y="4656"/>
                    <a:pt x="5056" y="0"/>
                    <a:pt x="11305" y="0"/>
                  </a:cubicBezTo>
                  <a:cubicBezTo>
                    <a:pt x="17554" y="0"/>
                    <a:pt x="22611" y="4656"/>
                    <a:pt x="22611" y="1040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4" name="Google Shape;1014;p24"/>
            <p:cNvSpPr/>
            <p:nvPr/>
          </p:nvSpPr>
          <p:spPr>
            <a:xfrm>
              <a:off x="2475126" y="2747994"/>
              <a:ext cx="172923" cy="143953"/>
            </a:xfrm>
            <a:custGeom>
              <a:avLst/>
              <a:gdLst/>
              <a:ahLst/>
              <a:cxnLst/>
              <a:rect l="l" t="t" r="r" b="b"/>
              <a:pathLst>
                <a:path w="107239" h="89273" extrusionOk="0">
                  <a:moveTo>
                    <a:pt x="9755" y="89273"/>
                  </a:moveTo>
                  <a:lnTo>
                    <a:pt x="107239" y="23034"/>
                  </a:lnTo>
                  <a:cubicBezTo>
                    <a:pt x="107239" y="23034"/>
                    <a:pt x="81121" y="-21644"/>
                    <a:pt x="29482" y="13447"/>
                  </a:cubicBezTo>
                  <a:cubicBezTo>
                    <a:pt x="-22167" y="48538"/>
                    <a:pt x="9755" y="89273"/>
                    <a:pt x="9755" y="89273"/>
                  </a:cubicBezTo>
                  <a:close/>
                </a:path>
              </a:pathLst>
            </a:custGeom>
            <a:solidFill>
              <a:srgbClr val="F98E9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5" name="Google Shape;1015;p24"/>
            <p:cNvSpPr/>
            <p:nvPr/>
          </p:nvSpPr>
          <p:spPr>
            <a:xfrm>
              <a:off x="2759243" y="2748143"/>
              <a:ext cx="173237" cy="144578"/>
            </a:xfrm>
            <a:custGeom>
              <a:avLst/>
              <a:gdLst/>
              <a:ahLst/>
              <a:cxnLst/>
              <a:rect l="l" t="t" r="r" b="b"/>
              <a:pathLst>
                <a:path w="107434" h="89661" extrusionOk="0">
                  <a:moveTo>
                    <a:pt x="97493" y="89662"/>
                  </a:moveTo>
                  <a:lnTo>
                    <a:pt x="0" y="23423"/>
                  </a:lnTo>
                  <a:cubicBezTo>
                    <a:pt x="0" y="23423"/>
                    <a:pt x="26439" y="-21736"/>
                    <a:pt x="78087" y="13355"/>
                  </a:cubicBezTo>
                  <a:cubicBezTo>
                    <a:pt x="129736" y="48446"/>
                    <a:pt x="97493" y="89662"/>
                    <a:pt x="97493" y="89662"/>
                  </a:cubicBezTo>
                  <a:close/>
                </a:path>
              </a:pathLst>
            </a:custGeom>
            <a:solidFill>
              <a:srgbClr val="F98E9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6" name="Google Shape;1016;p24"/>
            <p:cNvSpPr/>
            <p:nvPr/>
          </p:nvSpPr>
          <p:spPr>
            <a:xfrm>
              <a:off x="2698766" y="2911500"/>
              <a:ext cx="10235" cy="150935"/>
            </a:xfrm>
            <a:custGeom>
              <a:avLst/>
              <a:gdLst/>
              <a:ahLst/>
              <a:cxnLst/>
              <a:rect l="l" t="t" r="r" b="b"/>
              <a:pathLst>
                <a:path w="6347" h="93603" extrusionOk="0">
                  <a:moveTo>
                    <a:pt x="0" y="0"/>
                  </a:moveTo>
                  <a:lnTo>
                    <a:pt x="6347" y="0"/>
                  </a:lnTo>
                  <a:lnTo>
                    <a:pt x="6347" y="93603"/>
                  </a:lnTo>
                  <a:lnTo>
                    <a:pt x="0" y="93603"/>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7" name="Google Shape;1017;p24"/>
            <p:cNvSpPr/>
            <p:nvPr/>
          </p:nvSpPr>
          <p:spPr>
            <a:xfrm rot="-1858739">
              <a:off x="2586404" y="3048574"/>
              <a:ext cx="154079" cy="15358"/>
            </a:xfrm>
            <a:custGeom>
              <a:avLst/>
              <a:gdLst/>
              <a:ahLst/>
              <a:cxnLst/>
              <a:rect l="l" t="t" r="r" b="b"/>
              <a:pathLst>
                <a:path w="95552" h="9524" extrusionOk="0">
                  <a:moveTo>
                    <a:pt x="0" y="0"/>
                  </a:moveTo>
                  <a:lnTo>
                    <a:pt x="95553" y="0"/>
                  </a:lnTo>
                  <a:lnTo>
                    <a:pt x="95553" y="9525"/>
                  </a:lnTo>
                  <a:lnTo>
                    <a:pt x="0" y="9525"/>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8" name="Google Shape;1018;p24"/>
            <p:cNvSpPr/>
            <p:nvPr/>
          </p:nvSpPr>
          <p:spPr>
            <a:xfrm>
              <a:off x="2696241" y="2868340"/>
              <a:ext cx="15272" cy="22248"/>
            </a:xfrm>
            <a:custGeom>
              <a:avLst/>
              <a:gdLst/>
              <a:ahLst/>
              <a:cxnLst/>
              <a:rect l="l" t="t" r="r" b="b"/>
              <a:pathLst>
                <a:path w="9471" h="13797" extrusionOk="0">
                  <a:moveTo>
                    <a:pt x="8216" y="0"/>
                  </a:moveTo>
                  <a:cubicBezTo>
                    <a:pt x="8910" y="0"/>
                    <a:pt x="9472" y="562"/>
                    <a:pt x="9472" y="1255"/>
                  </a:cubicBezTo>
                  <a:lnTo>
                    <a:pt x="9472" y="12543"/>
                  </a:lnTo>
                  <a:cubicBezTo>
                    <a:pt x="9472" y="13236"/>
                    <a:pt x="8910" y="13798"/>
                    <a:pt x="8216" y="13798"/>
                  </a:cubicBezTo>
                  <a:lnTo>
                    <a:pt x="1255" y="13798"/>
                  </a:lnTo>
                  <a:cubicBezTo>
                    <a:pt x="562" y="13798"/>
                    <a:pt x="0" y="13236"/>
                    <a:pt x="0" y="12543"/>
                  </a:cubicBezTo>
                  <a:lnTo>
                    <a:pt x="0" y="1255"/>
                  </a:lnTo>
                  <a:cubicBezTo>
                    <a:pt x="0" y="562"/>
                    <a:pt x="562"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9" name="Google Shape;1019;p24"/>
            <p:cNvSpPr/>
            <p:nvPr/>
          </p:nvSpPr>
          <p:spPr>
            <a:xfrm>
              <a:off x="2696241" y="3170254"/>
              <a:ext cx="15272" cy="22248"/>
            </a:xfrm>
            <a:custGeom>
              <a:avLst/>
              <a:gdLst/>
              <a:ahLst/>
              <a:cxnLst/>
              <a:rect l="l" t="t" r="r" b="b"/>
              <a:pathLst>
                <a:path w="9471" h="13797" extrusionOk="0">
                  <a:moveTo>
                    <a:pt x="8216" y="0"/>
                  </a:moveTo>
                  <a:cubicBezTo>
                    <a:pt x="8910" y="0"/>
                    <a:pt x="9472" y="562"/>
                    <a:pt x="9472" y="1255"/>
                  </a:cubicBezTo>
                  <a:lnTo>
                    <a:pt x="9472" y="12543"/>
                  </a:lnTo>
                  <a:cubicBezTo>
                    <a:pt x="9472" y="13236"/>
                    <a:pt x="8910" y="13798"/>
                    <a:pt x="8216" y="13798"/>
                  </a:cubicBezTo>
                  <a:lnTo>
                    <a:pt x="1255" y="13798"/>
                  </a:lnTo>
                  <a:cubicBezTo>
                    <a:pt x="562" y="13798"/>
                    <a:pt x="0" y="13236"/>
                    <a:pt x="0" y="12543"/>
                  </a:cubicBezTo>
                  <a:lnTo>
                    <a:pt x="0" y="1255"/>
                  </a:lnTo>
                  <a:cubicBezTo>
                    <a:pt x="0" y="562"/>
                    <a:pt x="562"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0" name="Google Shape;1020;p24"/>
            <p:cNvSpPr/>
            <p:nvPr/>
          </p:nvSpPr>
          <p:spPr>
            <a:xfrm rot="5400000">
              <a:off x="2847188" y="3019282"/>
              <a:ext cx="15272" cy="22248"/>
            </a:xfrm>
            <a:custGeom>
              <a:avLst/>
              <a:gdLst/>
              <a:ahLst/>
              <a:cxnLst/>
              <a:rect l="l" t="t" r="r" b="b"/>
              <a:pathLst>
                <a:path w="9471" h="13797" extrusionOk="0">
                  <a:moveTo>
                    <a:pt x="8216" y="0"/>
                  </a:moveTo>
                  <a:cubicBezTo>
                    <a:pt x="8910" y="0"/>
                    <a:pt x="9472" y="562"/>
                    <a:pt x="9472" y="1255"/>
                  </a:cubicBezTo>
                  <a:lnTo>
                    <a:pt x="9472" y="12543"/>
                  </a:lnTo>
                  <a:cubicBezTo>
                    <a:pt x="9472" y="13236"/>
                    <a:pt x="8910" y="13798"/>
                    <a:pt x="8216" y="13798"/>
                  </a:cubicBezTo>
                  <a:lnTo>
                    <a:pt x="1255" y="13798"/>
                  </a:lnTo>
                  <a:cubicBezTo>
                    <a:pt x="562" y="13798"/>
                    <a:pt x="0" y="13236"/>
                    <a:pt x="0" y="12543"/>
                  </a:cubicBezTo>
                  <a:lnTo>
                    <a:pt x="0" y="1255"/>
                  </a:lnTo>
                  <a:cubicBezTo>
                    <a:pt x="0" y="562"/>
                    <a:pt x="562"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1" name="Google Shape;1021;p24"/>
            <p:cNvSpPr/>
            <p:nvPr/>
          </p:nvSpPr>
          <p:spPr>
            <a:xfrm rot="5400000">
              <a:off x="2545276" y="3019282"/>
              <a:ext cx="15272" cy="22248"/>
            </a:xfrm>
            <a:custGeom>
              <a:avLst/>
              <a:gdLst/>
              <a:ahLst/>
              <a:cxnLst/>
              <a:rect l="l" t="t" r="r" b="b"/>
              <a:pathLst>
                <a:path w="9471" h="13797" extrusionOk="0">
                  <a:moveTo>
                    <a:pt x="8217" y="0"/>
                  </a:moveTo>
                  <a:cubicBezTo>
                    <a:pt x="8910" y="0"/>
                    <a:pt x="9472" y="562"/>
                    <a:pt x="9472" y="1255"/>
                  </a:cubicBezTo>
                  <a:lnTo>
                    <a:pt x="9472" y="12543"/>
                  </a:lnTo>
                  <a:cubicBezTo>
                    <a:pt x="9472" y="13236"/>
                    <a:pt x="8910" y="13798"/>
                    <a:pt x="8217" y="13798"/>
                  </a:cubicBezTo>
                  <a:lnTo>
                    <a:pt x="1255" y="13798"/>
                  </a:lnTo>
                  <a:cubicBezTo>
                    <a:pt x="562" y="13798"/>
                    <a:pt x="0" y="13236"/>
                    <a:pt x="0" y="12543"/>
                  </a:cubicBezTo>
                  <a:lnTo>
                    <a:pt x="0" y="1255"/>
                  </a:lnTo>
                  <a:cubicBezTo>
                    <a:pt x="0" y="562"/>
                    <a:pt x="562"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2" name="Google Shape;1022;p24"/>
            <p:cNvSpPr/>
            <p:nvPr/>
          </p:nvSpPr>
          <p:spPr>
            <a:xfrm rot="1639197">
              <a:off x="2766024" y="2885182"/>
              <a:ext cx="15256" cy="22231"/>
            </a:xfrm>
            <a:custGeom>
              <a:avLst/>
              <a:gdLst/>
              <a:ahLst/>
              <a:cxnLst/>
              <a:rect l="l" t="t" r="r" b="b"/>
              <a:pathLst>
                <a:path w="9462" h="13788" extrusionOk="0">
                  <a:moveTo>
                    <a:pt x="1255" y="0"/>
                  </a:moveTo>
                  <a:lnTo>
                    <a:pt x="8208" y="0"/>
                  </a:lnTo>
                  <a:cubicBezTo>
                    <a:pt x="8902" y="0"/>
                    <a:pt x="9463" y="561"/>
                    <a:pt x="9463" y="1255"/>
                  </a:cubicBezTo>
                  <a:lnTo>
                    <a:pt x="9463" y="12534"/>
                  </a:lnTo>
                  <a:cubicBezTo>
                    <a:pt x="9463" y="13228"/>
                    <a:pt x="8902" y="13789"/>
                    <a:pt x="8208" y="13789"/>
                  </a:cubicBezTo>
                  <a:lnTo>
                    <a:pt x="1255" y="13789"/>
                  </a:lnTo>
                  <a:cubicBezTo>
                    <a:pt x="561" y="13789"/>
                    <a:pt x="0" y="13228"/>
                    <a:pt x="0" y="12534"/>
                  </a:cubicBezTo>
                  <a:lnTo>
                    <a:pt x="0" y="1255"/>
                  </a:lnTo>
                  <a:cubicBezTo>
                    <a:pt x="0" y="561"/>
                    <a:pt x="561"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3" name="Google Shape;1023;p24"/>
            <p:cNvSpPr/>
            <p:nvPr/>
          </p:nvSpPr>
          <p:spPr>
            <a:xfrm>
              <a:off x="2624949" y="3153530"/>
              <a:ext cx="18766" cy="21737"/>
            </a:xfrm>
            <a:custGeom>
              <a:avLst/>
              <a:gdLst/>
              <a:ahLst/>
              <a:cxnLst/>
              <a:rect l="l" t="t" r="r" b="b"/>
              <a:pathLst>
                <a:path w="11638" h="13480" extrusionOk="0">
                  <a:moveTo>
                    <a:pt x="2864" y="12976"/>
                  </a:moveTo>
                  <a:lnTo>
                    <a:pt x="2418" y="12745"/>
                  </a:lnTo>
                  <a:cubicBezTo>
                    <a:pt x="220" y="11605"/>
                    <a:pt x="-635" y="8899"/>
                    <a:pt x="505" y="6700"/>
                  </a:cubicBezTo>
                  <a:lnTo>
                    <a:pt x="2730" y="2418"/>
                  </a:lnTo>
                  <a:cubicBezTo>
                    <a:pt x="3870" y="220"/>
                    <a:pt x="6576" y="-635"/>
                    <a:pt x="8775" y="505"/>
                  </a:cubicBezTo>
                  <a:lnTo>
                    <a:pt x="9220" y="736"/>
                  </a:lnTo>
                  <a:cubicBezTo>
                    <a:pt x="11418" y="1875"/>
                    <a:pt x="12273" y="4582"/>
                    <a:pt x="11133" y="6780"/>
                  </a:cubicBezTo>
                  <a:lnTo>
                    <a:pt x="8908" y="11062"/>
                  </a:lnTo>
                  <a:cubicBezTo>
                    <a:pt x="7769" y="13261"/>
                    <a:pt x="5063" y="14116"/>
                    <a:pt x="2864" y="12976"/>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4" name="Google Shape;1024;p24"/>
            <p:cNvSpPr/>
            <p:nvPr/>
          </p:nvSpPr>
          <p:spPr>
            <a:xfrm rot="7039197">
              <a:off x="2830066" y="3088629"/>
              <a:ext cx="15256" cy="22231"/>
            </a:xfrm>
            <a:custGeom>
              <a:avLst/>
              <a:gdLst/>
              <a:ahLst/>
              <a:cxnLst/>
              <a:rect l="l" t="t" r="r" b="b"/>
              <a:pathLst>
                <a:path w="9462" h="13788" extrusionOk="0">
                  <a:moveTo>
                    <a:pt x="1255" y="0"/>
                  </a:moveTo>
                  <a:lnTo>
                    <a:pt x="8207" y="0"/>
                  </a:lnTo>
                  <a:cubicBezTo>
                    <a:pt x="8902" y="0"/>
                    <a:pt x="9463" y="561"/>
                    <a:pt x="9463" y="1255"/>
                  </a:cubicBezTo>
                  <a:lnTo>
                    <a:pt x="9463" y="12534"/>
                  </a:lnTo>
                  <a:cubicBezTo>
                    <a:pt x="9463" y="13228"/>
                    <a:pt x="8902" y="13789"/>
                    <a:pt x="8207" y="13789"/>
                  </a:cubicBezTo>
                  <a:lnTo>
                    <a:pt x="1255" y="13789"/>
                  </a:lnTo>
                  <a:cubicBezTo>
                    <a:pt x="561" y="13789"/>
                    <a:pt x="0" y="13228"/>
                    <a:pt x="0" y="12534"/>
                  </a:cubicBezTo>
                  <a:lnTo>
                    <a:pt x="0" y="1255"/>
                  </a:lnTo>
                  <a:cubicBezTo>
                    <a:pt x="0" y="561"/>
                    <a:pt x="561"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5" name="Google Shape;1025;p24"/>
            <p:cNvSpPr/>
            <p:nvPr/>
          </p:nvSpPr>
          <p:spPr>
            <a:xfrm rot="7039197">
              <a:off x="2562222" y="2949686"/>
              <a:ext cx="15256" cy="22231"/>
            </a:xfrm>
            <a:custGeom>
              <a:avLst/>
              <a:gdLst/>
              <a:ahLst/>
              <a:cxnLst/>
              <a:rect l="l" t="t" r="r" b="b"/>
              <a:pathLst>
                <a:path w="9462" h="13788" extrusionOk="0">
                  <a:moveTo>
                    <a:pt x="1255" y="0"/>
                  </a:moveTo>
                  <a:lnTo>
                    <a:pt x="8207" y="0"/>
                  </a:lnTo>
                  <a:cubicBezTo>
                    <a:pt x="8902" y="0"/>
                    <a:pt x="9463" y="561"/>
                    <a:pt x="9463" y="1255"/>
                  </a:cubicBezTo>
                  <a:lnTo>
                    <a:pt x="9463" y="12534"/>
                  </a:lnTo>
                  <a:cubicBezTo>
                    <a:pt x="9463" y="13228"/>
                    <a:pt x="8902" y="13789"/>
                    <a:pt x="8207" y="13789"/>
                  </a:cubicBezTo>
                  <a:lnTo>
                    <a:pt x="1255" y="13789"/>
                  </a:lnTo>
                  <a:cubicBezTo>
                    <a:pt x="561" y="13789"/>
                    <a:pt x="0" y="13228"/>
                    <a:pt x="0" y="12534"/>
                  </a:cubicBezTo>
                  <a:lnTo>
                    <a:pt x="0" y="1255"/>
                  </a:lnTo>
                  <a:cubicBezTo>
                    <a:pt x="0" y="561"/>
                    <a:pt x="561"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1026;p24"/>
            <p:cNvSpPr/>
            <p:nvPr/>
          </p:nvSpPr>
          <p:spPr>
            <a:xfrm rot="8729763">
              <a:off x="2610644" y="2894704"/>
              <a:ext cx="15242" cy="22211"/>
            </a:xfrm>
            <a:custGeom>
              <a:avLst/>
              <a:gdLst/>
              <a:ahLst/>
              <a:cxnLst/>
              <a:rect l="l" t="t" r="r" b="b"/>
              <a:pathLst>
                <a:path w="9462" h="13788" extrusionOk="0">
                  <a:moveTo>
                    <a:pt x="1255" y="0"/>
                  </a:moveTo>
                  <a:lnTo>
                    <a:pt x="8207" y="0"/>
                  </a:lnTo>
                  <a:cubicBezTo>
                    <a:pt x="8902" y="0"/>
                    <a:pt x="9463" y="561"/>
                    <a:pt x="9463" y="1255"/>
                  </a:cubicBezTo>
                  <a:lnTo>
                    <a:pt x="9463" y="12534"/>
                  </a:lnTo>
                  <a:cubicBezTo>
                    <a:pt x="9463" y="13228"/>
                    <a:pt x="8902" y="13789"/>
                    <a:pt x="8207" y="13789"/>
                  </a:cubicBezTo>
                  <a:lnTo>
                    <a:pt x="1255" y="13789"/>
                  </a:lnTo>
                  <a:cubicBezTo>
                    <a:pt x="561" y="13789"/>
                    <a:pt x="0" y="13228"/>
                    <a:pt x="0" y="12534"/>
                  </a:cubicBezTo>
                  <a:lnTo>
                    <a:pt x="0" y="1255"/>
                  </a:lnTo>
                  <a:cubicBezTo>
                    <a:pt x="0" y="561"/>
                    <a:pt x="561"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1027;p24"/>
            <p:cNvSpPr/>
            <p:nvPr/>
          </p:nvSpPr>
          <p:spPr>
            <a:xfrm rot="8729763">
              <a:off x="2781856" y="3143388"/>
              <a:ext cx="15242" cy="22211"/>
            </a:xfrm>
            <a:custGeom>
              <a:avLst/>
              <a:gdLst/>
              <a:ahLst/>
              <a:cxnLst/>
              <a:rect l="l" t="t" r="r" b="b"/>
              <a:pathLst>
                <a:path w="9462" h="13788" extrusionOk="0">
                  <a:moveTo>
                    <a:pt x="1255" y="0"/>
                  </a:moveTo>
                  <a:lnTo>
                    <a:pt x="8207" y="0"/>
                  </a:lnTo>
                  <a:cubicBezTo>
                    <a:pt x="8902" y="0"/>
                    <a:pt x="9463" y="561"/>
                    <a:pt x="9463" y="1255"/>
                  </a:cubicBezTo>
                  <a:lnTo>
                    <a:pt x="9463" y="12534"/>
                  </a:lnTo>
                  <a:cubicBezTo>
                    <a:pt x="9463" y="13228"/>
                    <a:pt x="8902" y="13789"/>
                    <a:pt x="8207" y="13789"/>
                  </a:cubicBezTo>
                  <a:lnTo>
                    <a:pt x="1255" y="13789"/>
                  </a:lnTo>
                  <a:cubicBezTo>
                    <a:pt x="561" y="13789"/>
                    <a:pt x="0" y="13228"/>
                    <a:pt x="0" y="12534"/>
                  </a:cubicBezTo>
                  <a:lnTo>
                    <a:pt x="0" y="1255"/>
                  </a:lnTo>
                  <a:cubicBezTo>
                    <a:pt x="0" y="561"/>
                    <a:pt x="561"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8" name="Google Shape;1028;p24"/>
            <p:cNvSpPr/>
            <p:nvPr/>
          </p:nvSpPr>
          <p:spPr>
            <a:xfrm rot="3536695">
              <a:off x="2566956" y="3097265"/>
              <a:ext cx="15270" cy="22251"/>
            </a:xfrm>
            <a:custGeom>
              <a:avLst/>
              <a:gdLst/>
              <a:ahLst/>
              <a:cxnLst/>
              <a:rect l="l" t="t" r="r" b="b"/>
              <a:pathLst>
                <a:path w="9462" h="13788" extrusionOk="0">
                  <a:moveTo>
                    <a:pt x="1255" y="0"/>
                  </a:moveTo>
                  <a:lnTo>
                    <a:pt x="8207" y="0"/>
                  </a:lnTo>
                  <a:cubicBezTo>
                    <a:pt x="8902" y="0"/>
                    <a:pt x="9463" y="561"/>
                    <a:pt x="9463" y="1255"/>
                  </a:cubicBezTo>
                  <a:lnTo>
                    <a:pt x="9463" y="12534"/>
                  </a:lnTo>
                  <a:cubicBezTo>
                    <a:pt x="9463" y="13228"/>
                    <a:pt x="8902" y="13789"/>
                    <a:pt x="8207" y="13789"/>
                  </a:cubicBezTo>
                  <a:lnTo>
                    <a:pt x="1255" y="13789"/>
                  </a:lnTo>
                  <a:cubicBezTo>
                    <a:pt x="561" y="13789"/>
                    <a:pt x="0" y="13228"/>
                    <a:pt x="0" y="12534"/>
                  </a:cubicBezTo>
                  <a:lnTo>
                    <a:pt x="0" y="1255"/>
                  </a:lnTo>
                  <a:cubicBezTo>
                    <a:pt x="0" y="561"/>
                    <a:pt x="561"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9" name="Google Shape;1029;p24"/>
            <p:cNvSpPr/>
            <p:nvPr/>
          </p:nvSpPr>
          <p:spPr>
            <a:xfrm rot="3536695">
              <a:off x="2825464" y="2941303"/>
              <a:ext cx="15270" cy="22251"/>
            </a:xfrm>
            <a:custGeom>
              <a:avLst/>
              <a:gdLst/>
              <a:ahLst/>
              <a:cxnLst/>
              <a:rect l="l" t="t" r="r" b="b"/>
              <a:pathLst>
                <a:path w="9462" h="13788" extrusionOk="0">
                  <a:moveTo>
                    <a:pt x="1255" y="0"/>
                  </a:moveTo>
                  <a:lnTo>
                    <a:pt x="8207" y="0"/>
                  </a:lnTo>
                  <a:cubicBezTo>
                    <a:pt x="8902" y="0"/>
                    <a:pt x="9463" y="561"/>
                    <a:pt x="9463" y="1255"/>
                  </a:cubicBezTo>
                  <a:lnTo>
                    <a:pt x="9463" y="12534"/>
                  </a:lnTo>
                  <a:cubicBezTo>
                    <a:pt x="9463" y="13228"/>
                    <a:pt x="8902" y="13789"/>
                    <a:pt x="8207" y="13789"/>
                  </a:cubicBezTo>
                  <a:lnTo>
                    <a:pt x="1255" y="13789"/>
                  </a:lnTo>
                  <a:cubicBezTo>
                    <a:pt x="561" y="13789"/>
                    <a:pt x="0" y="13228"/>
                    <a:pt x="0" y="12534"/>
                  </a:cubicBezTo>
                  <a:lnTo>
                    <a:pt x="0" y="1255"/>
                  </a:lnTo>
                  <a:cubicBezTo>
                    <a:pt x="0" y="561"/>
                    <a:pt x="561" y="0"/>
                    <a:pt x="1255"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0" name="Google Shape;1030;p24"/>
            <p:cNvSpPr/>
            <p:nvPr/>
          </p:nvSpPr>
          <p:spPr>
            <a:xfrm>
              <a:off x="2511351" y="2664074"/>
              <a:ext cx="385239" cy="111251"/>
            </a:xfrm>
            <a:custGeom>
              <a:avLst/>
              <a:gdLst/>
              <a:ahLst/>
              <a:cxnLst/>
              <a:rect l="l" t="t" r="r" b="b"/>
              <a:pathLst>
                <a:path w="238908" h="68993" extrusionOk="0">
                  <a:moveTo>
                    <a:pt x="235365" y="68994"/>
                  </a:moveTo>
                  <a:lnTo>
                    <a:pt x="223686" y="61125"/>
                  </a:lnTo>
                  <a:cubicBezTo>
                    <a:pt x="219618" y="58383"/>
                    <a:pt x="215942" y="55089"/>
                    <a:pt x="212781" y="51342"/>
                  </a:cubicBezTo>
                  <a:lnTo>
                    <a:pt x="193527" y="28508"/>
                  </a:lnTo>
                  <a:cubicBezTo>
                    <a:pt x="187580" y="21458"/>
                    <a:pt x="179844" y="16384"/>
                    <a:pt x="171147" y="13856"/>
                  </a:cubicBezTo>
                  <a:cubicBezTo>
                    <a:pt x="136848" y="3850"/>
                    <a:pt x="102069" y="3850"/>
                    <a:pt x="67761" y="13856"/>
                  </a:cubicBezTo>
                  <a:cubicBezTo>
                    <a:pt x="59073" y="16393"/>
                    <a:pt x="51337" y="21458"/>
                    <a:pt x="45382" y="28508"/>
                  </a:cubicBezTo>
                  <a:lnTo>
                    <a:pt x="26127" y="51342"/>
                  </a:lnTo>
                  <a:cubicBezTo>
                    <a:pt x="22967" y="55089"/>
                    <a:pt x="19299" y="58383"/>
                    <a:pt x="15222" y="61125"/>
                  </a:cubicBezTo>
                  <a:lnTo>
                    <a:pt x="3543" y="68994"/>
                  </a:lnTo>
                  <a:lnTo>
                    <a:pt x="0" y="63733"/>
                  </a:lnTo>
                  <a:lnTo>
                    <a:pt x="11688" y="55864"/>
                  </a:lnTo>
                  <a:cubicBezTo>
                    <a:pt x="15276" y="53442"/>
                    <a:pt x="18507" y="50540"/>
                    <a:pt x="21284" y="47247"/>
                  </a:cubicBezTo>
                  <a:lnTo>
                    <a:pt x="40539" y="24413"/>
                  </a:lnTo>
                  <a:cubicBezTo>
                    <a:pt x="47304" y="16402"/>
                    <a:pt x="56100" y="10642"/>
                    <a:pt x="65990" y="7758"/>
                  </a:cubicBezTo>
                  <a:cubicBezTo>
                    <a:pt x="101472" y="-2586"/>
                    <a:pt x="137454" y="-2586"/>
                    <a:pt x="172928" y="7758"/>
                  </a:cubicBezTo>
                  <a:cubicBezTo>
                    <a:pt x="182818" y="10642"/>
                    <a:pt x="191622" y="16402"/>
                    <a:pt x="198378" y="24413"/>
                  </a:cubicBezTo>
                  <a:lnTo>
                    <a:pt x="217633" y="47247"/>
                  </a:lnTo>
                  <a:cubicBezTo>
                    <a:pt x="220419" y="50549"/>
                    <a:pt x="223651" y="53442"/>
                    <a:pt x="227229" y="55864"/>
                  </a:cubicBezTo>
                  <a:lnTo>
                    <a:pt x="238908" y="63733"/>
                  </a:lnTo>
                  <a:lnTo>
                    <a:pt x="235365" y="6899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31" name="Google Shape;1031;p24"/>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3" name="TextBox 2">
            <a:extLst>
              <a:ext uri="{FF2B5EF4-FFF2-40B4-BE49-F238E27FC236}">
                <a16:creationId xmlns:a16="http://schemas.microsoft.com/office/drawing/2014/main" id="{EA618BEE-FD2D-465A-B4D5-1AF957D206D4}"/>
              </a:ext>
            </a:extLst>
          </p:cNvPr>
          <p:cNvSpPr txBox="1"/>
          <p:nvPr/>
        </p:nvSpPr>
        <p:spPr>
          <a:xfrm>
            <a:off x="520390" y="1119992"/>
            <a:ext cx="7456892" cy="307777"/>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BỒI DƯỠNG HỌC SINH CÓ NĂNG KHIẾU BẬT XA TẠI  TRƯỜNG TH TRƯNG VƯƠNG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70"/>
                                        </p:tgtEl>
                                        <p:attrNameLst>
                                          <p:attrName>style.visibility</p:attrName>
                                        </p:attrNameLst>
                                      </p:cBhvr>
                                      <p:to>
                                        <p:strVal val="visible"/>
                                      </p:to>
                                    </p:set>
                                    <p:animEffect transition="in" filter="barn(inVertical)">
                                      <p:cBhvr>
                                        <p:cTn id="7" dur="500"/>
                                        <p:tgtEl>
                                          <p:spTgt spid="97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71"/>
                                        </p:tgtEl>
                                        <p:attrNameLst>
                                          <p:attrName>style.visibility</p:attrName>
                                        </p:attrNameLst>
                                      </p:cBhvr>
                                      <p:to>
                                        <p:strVal val="visible"/>
                                      </p:to>
                                    </p:set>
                                    <p:animEffect transition="in" filter="barn(inVertical)">
                                      <p:cBhvr>
                                        <p:cTn id="10" dur="500"/>
                                        <p:tgtEl>
                                          <p:spTgt spid="97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99"/>
                                        </p:tgtEl>
                                        <p:attrNameLst>
                                          <p:attrName>style.visibility</p:attrName>
                                        </p:attrNameLst>
                                      </p:cBhvr>
                                      <p:to>
                                        <p:strVal val="visible"/>
                                      </p:to>
                                    </p:set>
                                    <p:animEffect transition="in" filter="barn(inVertical)">
                                      <p:cBhvr>
                                        <p:cTn id="15" dur="500"/>
                                        <p:tgtEl>
                                          <p:spTgt spid="99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972"/>
                                        </p:tgtEl>
                                        <p:attrNameLst>
                                          <p:attrName>style.visibility</p:attrName>
                                        </p:attrNameLst>
                                      </p:cBhvr>
                                      <p:to>
                                        <p:strVal val="visible"/>
                                      </p:to>
                                    </p:set>
                                    <p:animEffect transition="in" filter="barn(inVertical)">
                                      <p:cBhvr>
                                        <p:cTn id="18" dur="500"/>
                                        <p:tgtEl>
                                          <p:spTgt spid="97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00"/>
                                        </p:tgtEl>
                                        <p:attrNameLst>
                                          <p:attrName>style.visibility</p:attrName>
                                        </p:attrNameLst>
                                      </p:cBhvr>
                                      <p:to>
                                        <p:strVal val="visible"/>
                                      </p:to>
                                    </p:set>
                                    <p:animEffect transition="in" filter="barn(inVertical)">
                                      <p:cBhvr>
                                        <p:cTn id="23" dur="500"/>
                                        <p:tgtEl>
                                          <p:spTgt spid="100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973"/>
                                        </p:tgtEl>
                                        <p:attrNameLst>
                                          <p:attrName>style.visibility</p:attrName>
                                        </p:attrNameLst>
                                      </p:cBhvr>
                                      <p:to>
                                        <p:strVal val="visible"/>
                                      </p:to>
                                    </p:set>
                                    <p:animEffect transition="in" filter="barn(inVertical)">
                                      <p:cBhvr>
                                        <p:cTn id="26" dur="500"/>
                                        <p:tgtEl>
                                          <p:spTgt spid="973"/>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01"/>
                                        </p:tgtEl>
                                        <p:attrNameLst>
                                          <p:attrName>style.visibility</p:attrName>
                                        </p:attrNameLst>
                                      </p:cBhvr>
                                      <p:to>
                                        <p:strVal val="visible"/>
                                      </p:to>
                                    </p:set>
                                    <p:animEffect transition="in" filter="barn(inVertical)">
                                      <p:cBhvr>
                                        <p:cTn id="31" dur="500"/>
                                        <p:tgtEl>
                                          <p:spTgt spid="100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974"/>
                                        </p:tgtEl>
                                        <p:attrNameLst>
                                          <p:attrName>style.visibility</p:attrName>
                                        </p:attrNameLst>
                                      </p:cBhvr>
                                      <p:to>
                                        <p:strVal val="visible"/>
                                      </p:to>
                                    </p:set>
                                    <p:animEffect transition="in" filter="barn(inVertical)">
                                      <p:cBhvr>
                                        <p:cTn id="34" dur="500"/>
                                        <p:tgtEl>
                                          <p:spTgt spid="974"/>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002"/>
                                        </p:tgtEl>
                                        <p:attrNameLst>
                                          <p:attrName>style.visibility</p:attrName>
                                        </p:attrNameLst>
                                      </p:cBhvr>
                                      <p:to>
                                        <p:strVal val="visible"/>
                                      </p:to>
                                    </p:set>
                                    <p:animEffect transition="in" filter="barn(inVertical)">
                                      <p:cBhvr>
                                        <p:cTn id="39" dur="500"/>
                                        <p:tgtEl>
                                          <p:spTgt spid="1002"/>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975"/>
                                        </p:tgtEl>
                                        <p:attrNameLst>
                                          <p:attrName>style.visibility</p:attrName>
                                        </p:attrNameLst>
                                      </p:cBhvr>
                                      <p:to>
                                        <p:strVal val="visible"/>
                                      </p:to>
                                    </p:set>
                                    <p:animEffect transition="in" filter="barn(inVertical)">
                                      <p:cBhvr>
                                        <p:cTn id="42" dur="500"/>
                                        <p:tgtEl>
                                          <p:spTgt spid="9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0" grpId="0" animBg="1"/>
      <p:bldP spid="971" grpId="0" animBg="1"/>
      <p:bldP spid="972" grpId="0" animBg="1"/>
      <p:bldP spid="973" grpId="0" animBg="1"/>
      <p:bldP spid="974" grpId="0" animBg="1"/>
      <p:bldP spid="975" grpId="0" animBg="1"/>
      <p:bldP spid="999" grpId="0" animBg="1"/>
      <p:bldP spid="1000" grpId="0" animBg="1"/>
      <p:bldP spid="1001" grpId="0" animBg="1"/>
      <p:bldP spid="100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3180171" y="0"/>
            <a:ext cx="3722336" cy="58262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vi-VN" sz="3200" dirty="0">
                <a:solidFill>
                  <a:schemeClr val="accent3">
                    <a:lumMod val="50000"/>
                  </a:schemeClr>
                </a:solidFill>
                <a:latin typeface="+mj-lt"/>
              </a:rPr>
              <a:t>1. ĐẶT VẤN ĐỀ</a:t>
            </a:r>
            <a:endParaRPr lang="en-US" sz="3200" dirty="0">
              <a:solidFill>
                <a:schemeClr val="accent3">
                  <a:lumMod val="50000"/>
                </a:schemeClr>
              </a:solidFill>
              <a:latin typeface="+mj-lt"/>
            </a:endParaRPr>
          </a:p>
        </p:txBody>
      </p:sp>
      <p:sp>
        <p:nvSpPr>
          <p:cNvPr id="12" name="Rounded Rectangle 11"/>
          <p:cNvSpPr/>
          <p:nvPr/>
        </p:nvSpPr>
        <p:spPr>
          <a:xfrm>
            <a:off x="3150226" y="640987"/>
            <a:ext cx="5826264" cy="11339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 GDTC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trò</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quan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trọng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đời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sống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giúp</a:t>
            </a:r>
            <a:r>
              <a:rPr lang="en-US" sz="2400" dirty="0">
                <a:latin typeface="Times New Roman" panose="02020603050405020304" pitchFamily="18" charset="0"/>
                <a:cs typeface="Times New Roman" panose="02020603050405020304" pitchFamily="18" charset="0"/>
              </a:rPr>
              <a:t> HS </a:t>
            </a:r>
            <a:r>
              <a:rPr lang="en-US" sz="2400" dirty="0" err="1">
                <a:latin typeface="Times New Roman" panose="02020603050405020304" pitchFamily="18" charset="0"/>
                <a:cs typeface="Times New Roman" panose="02020603050405020304" pitchFamily="18" charset="0"/>
              </a:rPr>
              <a:t>phát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triển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toàn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đức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trí</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mĩ</a:t>
            </a:r>
            <a:r>
              <a:rPr lang="en-US" sz="2400" dirty="0">
                <a:latin typeface="Times New Roman" panose="02020603050405020304" pitchFamily="18" charset="0"/>
                <a:cs typeface="Times New Roman" panose="02020603050405020304" pitchFamily="18" charset="0"/>
              </a:rPr>
              <a:t>.</a:t>
            </a:r>
          </a:p>
          <a:p>
            <a:endParaRPr lang="en-US" sz="2400" dirty="0">
              <a:solidFill>
                <a:schemeClr val="bg2"/>
              </a:solidFill>
              <a:latin typeface="Times New Roman" panose="02020603050405020304" pitchFamily="18" charset="0"/>
              <a:cs typeface="Times New Roman" panose="02020603050405020304" pitchFamily="18" charset="0"/>
            </a:endParaRPr>
          </a:p>
        </p:txBody>
      </p:sp>
      <p:sp>
        <p:nvSpPr>
          <p:cNvPr id="13" name="Rounded Rectangle 12"/>
          <p:cNvSpPr/>
          <p:nvPr/>
        </p:nvSpPr>
        <p:spPr>
          <a:xfrm>
            <a:off x="3180169" y="1833301"/>
            <a:ext cx="5826265" cy="9991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Giáo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dục</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thể</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chất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là</a:t>
            </a:r>
            <a:r>
              <a:rPr lang="en-US" sz="2400" dirty="0">
                <a:latin typeface="Times New Roman" panose="02020603050405020304" pitchFamily="18" charset="0"/>
                <a:cs typeface="Times New Roman" panose="02020603050405020304" pitchFamily="18" charset="0"/>
              </a:rPr>
              <a:t> </a:t>
            </a:r>
            <a:r>
              <a:rPr lang="vi-VN" sz="2400" dirty="0">
                <a:latin typeface="Times New Roman" panose="02020603050405020304" pitchFamily="18" charset="0"/>
                <a:cs typeface="Times New Roman" panose="02020603050405020304" pitchFamily="18" charset="0"/>
              </a:rPr>
              <a:t>môn học</a:t>
            </a:r>
            <a:r>
              <a:rPr lang="en-US" sz="2400" dirty="0">
                <a:latin typeface="Times New Roman" panose="02020603050405020304" pitchFamily="18" charset="0"/>
                <a:cs typeface="Times New Roman" panose="02020603050405020304" pitchFamily="18" charset="0"/>
              </a:rPr>
              <a:t> k</a:t>
            </a:r>
            <a:r>
              <a:rPr lang="vi-VN" sz="2400" dirty="0">
                <a:latin typeface="Times New Roman" panose="02020603050405020304" pitchFamily="18" charset="0"/>
                <a:cs typeface="Times New Roman" panose="02020603050405020304" pitchFamily="18" charset="0"/>
              </a:rPr>
              <a:t>hông thể thiếu trong hệ thống giáo dục</a:t>
            </a:r>
            <a:r>
              <a:rPr lang="en-US" sz="2400" dirty="0">
                <a:latin typeface="Times New Roman" panose="02020603050405020304" pitchFamily="18" charset="0"/>
                <a:cs typeface="Times New Roman" panose="02020603050405020304" pitchFamily="18" charset="0"/>
              </a:rPr>
              <a:t>. </a:t>
            </a:r>
          </a:p>
        </p:txBody>
      </p:sp>
      <p:sp>
        <p:nvSpPr>
          <p:cNvPr id="15" name="Rounded Rectangle 14"/>
          <p:cNvSpPr/>
          <p:nvPr/>
        </p:nvSpPr>
        <p:spPr>
          <a:xfrm>
            <a:off x="3180171" y="2890773"/>
            <a:ext cx="5963829" cy="2252727"/>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môn</a:t>
            </a:r>
            <a:r>
              <a:rPr lang="en-US" sz="2400" dirty="0">
                <a:latin typeface="Times New Roman" panose="02020603050405020304" pitchFamily="18" charset="0"/>
                <a:cs typeface="Times New Roman" panose="02020603050405020304" pitchFamily="18" charset="0"/>
              </a:rPr>
              <a:t> GDTC </a:t>
            </a:r>
            <a:r>
              <a:rPr lang="en-US" sz="2400" dirty="0" err="1">
                <a:latin typeface="Times New Roman" panose="02020603050405020304" pitchFamily="18" charset="0"/>
                <a:cs typeface="Times New Roman" panose="02020603050405020304" pitchFamily="18" charset="0"/>
              </a:rPr>
              <a:t>thì</a:t>
            </a:r>
            <a:r>
              <a:rPr lang="en-US" sz="2400" dirty="0">
                <a:latin typeface="Times New Roman" panose="02020603050405020304" pitchFamily="18" charset="0"/>
                <a:cs typeface="Times New Roman" panose="02020603050405020304" pitchFamily="18" charset="0"/>
              </a:rPr>
              <a:t> </a:t>
            </a:r>
            <a:r>
              <a:rPr lang="en-US" sz="2000" dirty="0" err="1"/>
              <a:t>điền</a:t>
            </a:r>
            <a:r>
              <a:rPr lang="en-US" sz="2000" dirty="0"/>
              <a:t> </a:t>
            </a:r>
            <a:r>
              <a:rPr lang="en-US" sz="2000" dirty="0" err="1"/>
              <a:t>kinh</a:t>
            </a:r>
            <a:r>
              <a:rPr lang="en-US" sz="2000" dirty="0"/>
              <a:t> </a:t>
            </a:r>
            <a:r>
              <a:rPr lang="en-US" sz="2000" dirty="0" err="1"/>
              <a:t>là</a:t>
            </a:r>
            <a:r>
              <a:rPr lang="en-US" sz="2000" dirty="0"/>
              <a:t> </a:t>
            </a:r>
            <a:r>
              <a:rPr lang="en-US" sz="2000" dirty="0" err="1"/>
              <a:t>nội</a:t>
            </a:r>
            <a:r>
              <a:rPr lang="en-US" sz="2000" dirty="0"/>
              <a:t> dung </a:t>
            </a:r>
            <a:r>
              <a:rPr lang="en-US" sz="2000" dirty="0" err="1"/>
              <a:t>cơ</a:t>
            </a:r>
            <a:r>
              <a:rPr lang="en-US" sz="2000" dirty="0"/>
              <a:t> </a:t>
            </a:r>
            <a:r>
              <a:rPr lang="en-US" sz="2000" dirty="0" err="1"/>
              <a:t>bản</a:t>
            </a:r>
            <a:r>
              <a:rPr lang="en-US" sz="2000" dirty="0"/>
              <a:t>, </a:t>
            </a:r>
            <a:r>
              <a:rPr lang="en-US" sz="2000" dirty="0" err="1"/>
              <a:t>là</a:t>
            </a:r>
            <a:r>
              <a:rPr lang="en-US" sz="2000" dirty="0"/>
              <a:t> </a:t>
            </a:r>
            <a:r>
              <a:rPr lang="en-US" sz="2000" dirty="0" err="1"/>
              <a:t>nền</a:t>
            </a:r>
            <a:r>
              <a:rPr lang="en-US" sz="2000" dirty="0"/>
              <a:t> </a:t>
            </a:r>
            <a:r>
              <a:rPr lang="en-US" sz="2000" dirty="0" err="1"/>
              <a:t>tảng</a:t>
            </a:r>
            <a:r>
              <a:rPr lang="en-US" sz="2000" dirty="0"/>
              <a:t> </a:t>
            </a:r>
            <a:r>
              <a:rPr lang="en-US" sz="2000" dirty="0" err="1"/>
              <a:t>để</a:t>
            </a:r>
            <a:r>
              <a:rPr lang="en-US" sz="2000" dirty="0"/>
              <a:t> </a:t>
            </a:r>
            <a:r>
              <a:rPr lang="en-US" sz="2000" dirty="0" err="1"/>
              <a:t>phát</a:t>
            </a:r>
            <a:r>
              <a:rPr lang="en-US" sz="2000" dirty="0"/>
              <a:t> </a:t>
            </a:r>
            <a:r>
              <a:rPr lang="en-US" sz="2000" dirty="0" err="1"/>
              <a:t>triển</a:t>
            </a:r>
            <a:r>
              <a:rPr lang="en-US" sz="2000" dirty="0"/>
              <a:t> </a:t>
            </a:r>
            <a:r>
              <a:rPr lang="en-US" sz="2000" dirty="0" err="1"/>
              <a:t>tố</a:t>
            </a:r>
            <a:r>
              <a:rPr lang="en-US" sz="2000" dirty="0"/>
              <a:t> </a:t>
            </a:r>
            <a:r>
              <a:rPr lang="en-US" sz="2000" dirty="0" err="1"/>
              <a:t>chất</a:t>
            </a:r>
            <a:r>
              <a:rPr lang="en-US" sz="2000" dirty="0"/>
              <a:t> </a:t>
            </a:r>
            <a:r>
              <a:rPr lang="en-US" sz="2000" dirty="0" err="1"/>
              <a:t>thể</a:t>
            </a:r>
            <a:r>
              <a:rPr lang="en-US" sz="2000" dirty="0"/>
              <a:t> </a:t>
            </a:r>
            <a:r>
              <a:rPr lang="en-US" sz="2000" dirty="0" err="1"/>
              <a:t>lực</a:t>
            </a:r>
            <a:r>
              <a:rPr lang="en-US" sz="2000" dirty="0"/>
              <a:t>, </a:t>
            </a:r>
            <a:r>
              <a:rPr lang="en-US" sz="2000" dirty="0" err="1"/>
              <a:t>là</a:t>
            </a:r>
            <a:r>
              <a:rPr lang="en-US" sz="2000" dirty="0"/>
              <a:t> </a:t>
            </a:r>
            <a:r>
              <a:rPr lang="en-US" sz="2000" dirty="0" err="1"/>
              <a:t>một</a:t>
            </a:r>
            <a:r>
              <a:rPr lang="en-US" sz="2000" dirty="0"/>
              <a:t> </a:t>
            </a:r>
            <a:r>
              <a:rPr lang="en-US" sz="2000" dirty="0" err="1"/>
              <a:t>trong</a:t>
            </a:r>
            <a:r>
              <a:rPr lang="en-US" sz="2000" dirty="0"/>
              <a:t> </a:t>
            </a:r>
            <a:r>
              <a:rPr lang="en-US" sz="2000" dirty="0" err="1"/>
              <a:t>những</a:t>
            </a:r>
            <a:r>
              <a:rPr lang="en-US" sz="2000" dirty="0"/>
              <a:t> </a:t>
            </a:r>
            <a:r>
              <a:rPr lang="en-US" sz="2000" dirty="0" err="1"/>
              <a:t>nội</a:t>
            </a:r>
            <a:r>
              <a:rPr lang="en-US" sz="2000" dirty="0"/>
              <a:t> dung </a:t>
            </a:r>
            <a:r>
              <a:rPr lang="en-US" sz="2000" dirty="0" err="1"/>
              <a:t>học</a:t>
            </a:r>
            <a:r>
              <a:rPr lang="en-US" sz="2000" dirty="0"/>
              <a:t> </a:t>
            </a:r>
            <a:r>
              <a:rPr lang="en-US" sz="2000" dirty="0" err="1"/>
              <a:t>tập</a:t>
            </a:r>
            <a:r>
              <a:rPr lang="en-US" sz="2000" dirty="0"/>
              <a:t> </a:t>
            </a:r>
            <a:r>
              <a:rPr lang="en-US" sz="2000" dirty="0" err="1"/>
              <a:t>và</a:t>
            </a:r>
            <a:r>
              <a:rPr lang="en-US" sz="2000" dirty="0"/>
              <a:t> </a:t>
            </a:r>
            <a:r>
              <a:rPr lang="en-US" sz="2000" dirty="0" err="1"/>
              <a:t>tham</a:t>
            </a:r>
            <a:r>
              <a:rPr lang="en-US" sz="2000" dirty="0"/>
              <a:t> </a:t>
            </a:r>
            <a:r>
              <a:rPr lang="en-US" sz="2000" dirty="0" err="1"/>
              <a:t>gia</a:t>
            </a:r>
            <a:r>
              <a:rPr lang="en-US" sz="2000" dirty="0"/>
              <a:t> </a:t>
            </a:r>
            <a:r>
              <a:rPr lang="en-US" sz="2000" dirty="0" err="1"/>
              <a:t>thi</a:t>
            </a:r>
            <a:r>
              <a:rPr lang="en-US" sz="2000" dirty="0"/>
              <a:t> </a:t>
            </a:r>
            <a:r>
              <a:rPr lang="en-US" sz="2000" dirty="0" err="1"/>
              <a:t>Hội</a:t>
            </a:r>
            <a:r>
              <a:rPr lang="en-US" sz="2000" dirty="0"/>
              <a:t> </a:t>
            </a:r>
            <a:r>
              <a:rPr lang="en-US" sz="2000" dirty="0" err="1"/>
              <a:t>khỏe</a:t>
            </a:r>
            <a:r>
              <a:rPr lang="en-US" sz="2000" dirty="0"/>
              <a:t> </a:t>
            </a:r>
            <a:r>
              <a:rPr lang="en-US" sz="2000" dirty="0" err="1"/>
              <a:t>phù</a:t>
            </a:r>
            <a:r>
              <a:rPr lang="en-US" sz="2000" dirty="0"/>
              <a:t> </a:t>
            </a:r>
            <a:r>
              <a:rPr lang="en-US" sz="2000" dirty="0" err="1"/>
              <a:t>đổng</a:t>
            </a:r>
            <a:r>
              <a:rPr lang="en-US" sz="2000" dirty="0"/>
              <a:t> </a:t>
            </a:r>
            <a:r>
              <a:rPr lang="en-US" sz="2000" dirty="0" err="1"/>
              <a:t>của</a:t>
            </a:r>
            <a:r>
              <a:rPr lang="en-US" sz="2000" dirty="0"/>
              <a:t> </a:t>
            </a:r>
            <a:r>
              <a:rPr lang="en-US" sz="2000" dirty="0" err="1"/>
              <a:t>học</a:t>
            </a:r>
            <a:r>
              <a:rPr lang="en-US" sz="2000" dirty="0"/>
              <a:t> </a:t>
            </a:r>
            <a:r>
              <a:rPr lang="en-US" sz="2000" dirty="0" err="1"/>
              <a:t>sinh</a:t>
            </a:r>
            <a:r>
              <a:rPr lang="en-US" sz="2000" dirty="0"/>
              <a:t>. </a:t>
            </a:r>
            <a:r>
              <a:rPr lang="en-US" sz="2000" dirty="0" err="1"/>
              <a:t>Trong</a:t>
            </a:r>
            <a:r>
              <a:rPr lang="en-US" sz="2000" dirty="0"/>
              <a:t> </a:t>
            </a:r>
            <a:r>
              <a:rPr lang="en-US" sz="2000" dirty="0" err="1"/>
              <a:t>đó</a:t>
            </a:r>
            <a:r>
              <a:rPr lang="en-US" sz="2000" dirty="0"/>
              <a:t> </a:t>
            </a:r>
            <a:r>
              <a:rPr lang="en-US" sz="2000" dirty="0" err="1"/>
              <a:t>chạy</a:t>
            </a:r>
            <a:r>
              <a:rPr lang="en-US" sz="2000" dirty="0"/>
              <a:t> </a:t>
            </a:r>
            <a:r>
              <a:rPr lang="en-US" sz="2000" dirty="0" err="1"/>
              <a:t>nhanh</a:t>
            </a:r>
            <a:r>
              <a:rPr lang="en-US" sz="2000" dirty="0"/>
              <a:t> </a:t>
            </a:r>
            <a:r>
              <a:rPr lang="en-US" sz="2000" dirty="0" err="1"/>
              <a:t>là</a:t>
            </a:r>
            <a:r>
              <a:rPr lang="en-US" sz="2000" dirty="0"/>
              <a:t> </a:t>
            </a:r>
            <a:r>
              <a:rPr lang="en-US" sz="2000" dirty="0" err="1"/>
              <a:t>nội</a:t>
            </a:r>
            <a:r>
              <a:rPr lang="en-US" sz="2000" dirty="0"/>
              <a:t> dung </a:t>
            </a:r>
            <a:r>
              <a:rPr lang="en-US" sz="2000" dirty="0" err="1"/>
              <a:t>được</a:t>
            </a:r>
            <a:r>
              <a:rPr lang="en-US" sz="2000" dirty="0"/>
              <a:t> </a:t>
            </a:r>
            <a:r>
              <a:rPr lang="en-US" sz="2000" dirty="0" err="1"/>
              <a:t>đưa</a:t>
            </a:r>
            <a:r>
              <a:rPr lang="en-US" sz="2000" dirty="0"/>
              <a:t> </a:t>
            </a:r>
            <a:r>
              <a:rPr lang="en-US" sz="2000" dirty="0" err="1"/>
              <a:t>vào</a:t>
            </a:r>
            <a:r>
              <a:rPr lang="en-US" sz="2000" dirty="0"/>
              <a:t> </a:t>
            </a:r>
            <a:r>
              <a:rPr lang="en-US" sz="2000" dirty="0" err="1"/>
              <a:t>các</a:t>
            </a:r>
            <a:r>
              <a:rPr lang="en-US" sz="2000" dirty="0"/>
              <a:t> </a:t>
            </a:r>
            <a:r>
              <a:rPr lang="en-US" sz="2000" dirty="0" err="1"/>
              <a:t>cuộc</a:t>
            </a:r>
            <a:r>
              <a:rPr lang="en-US" sz="2000" dirty="0"/>
              <a:t> </a:t>
            </a:r>
            <a:r>
              <a:rPr lang="en-US" sz="2000" dirty="0" err="1"/>
              <a:t>thi</a:t>
            </a:r>
            <a:r>
              <a:rPr lang="en-US" sz="2000" dirty="0"/>
              <a:t> </a:t>
            </a:r>
            <a:r>
              <a:rPr lang="en-US" sz="2000" dirty="0" err="1"/>
              <a:t>các</a:t>
            </a:r>
            <a:r>
              <a:rPr lang="en-US" sz="2000" dirty="0"/>
              <a:t> </a:t>
            </a:r>
            <a:r>
              <a:rPr lang="en-US" sz="2000" dirty="0" err="1"/>
              <a:t>cấp</a:t>
            </a:r>
            <a:r>
              <a:rPr lang="en-US" sz="2000" dirty="0"/>
              <a:t> </a:t>
            </a:r>
            <a:r>
              <a:rPr lang="en-US" sz="2000" dirty="0" err="1"/>
              <a:t>và</a:t>
            </a:r>
            <a:r>
              <a:rPr lang="en-US" sz="2000" dirty="0"/>
              <a:t> </a:t>
            </a:r>
            <a:r>
              <a:rPr lang="en-US" sz="2000" dirty="0" err="1"/>
              <a:t>cuộc</a:t>
            </a:r>
            <a:r>
              <a:rPr lang="en-US" sz="2000" dirty="0"/>
              <a:t> </a:t>
            </a:r>
            <a:r>
              <a:rPr lang="en-US" sz="2000" dirty="0" err="1"/>
              <a:t>thi</a:t>
            </a:r>
            <a:r>
              <a:rPr lang="en-US" sz="2000" dirty="0"/>
              <a:t> HKPĐ </a:t>
            </a:r>
            <a:r>
              <a:rPr lang="en-US" sz="2000" dirty="0" err="1"/>
              <a:t>hàng</a:t>
            </a:r>
            <a:r>
              <a:rPr lang="en-US" sz="2000" dirty="0"/>
              <a:t> </a:t>
            </a:r>
            <a:r>
              <a:rPr lang="en-US" sz="2000" dirty="0" err="1"/>
              <a:t>năm</a:t>
            </a:r>
            <a:endParaRPr lang="en-US" sz="2000" dirty="0">
              <a:latin typeface="Times New Roman" panose="02020603050405020304" pitchFamily="18" charset="0"/>
              <a:cs typeface="Times New Roman" panose="02020603050405020304" pitchFamily="18" charset="0"/>
            </a:endParaRPr>
          </a:p>
        </p:txBody>
      </p:sp>
      <p:sp>
        <p:nvSpPr>
          <p:cNvPr id="17" name="Down Arrow 16"/>
          <p:cNvSpPr/>
          <p:nvPr/>
        </p:nvSpPr>
        <p:spPr>
          <a:xfrm rot="13196179" flipH="1">
            <a:off x="2815469" y="954964"/>
            <a:ext cx="96786" cy="9041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2779756">
            <a:off x="2442831" y="2051727"/>
            <a:ext cx="801112" cy="83640"/>
          </a:xfrm>
          <a:prstGeom prst="rightArrow">
            <a:avLst>
              <a:gd name="adj1" fmla="val 43104"/>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exagon 2"/>
          <p:cNvSpPr/>
          <p:nvPr/>
        </p:nvSpPr>
        <p:spPr>
          <a:xfrm>
            <a:off x="105196" y="210393"/>
            <a:ext cx="2459978" cy="3155021"/>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latin typeface="Times New Roman" panose="02020603050405020304" pitchFamily="18" charset="0"/>
                <a:cs typeface="Times New Roman" panose="02020603050405020304" pitchFamily="18" charset="0"/>
              </a:rPr>
              <a:t>Vai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trò</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của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môn</a:t>
            </a:r>
            <a:r>
              <a:rPr lang="en-US" sz="3200" dirty="0">
                <a:latin typeface="Times New Roman" panose="02020603050405020304" pitchFamily="18" charset="0"/>
                <a:cs typeface="Times New Roman" panose="02020603050405020304" pitchFamily="18" charset="0"/>
              </a:rPr>
              <a:t> GDTC</a:t>
            </a:r>
          </a:p>
        </p:txBody>
      </p:sp>
    </p:spTree>
    <p:extLst>
      <p:ext uri="{BB962C8B-B14F-4D97-AF65-F5344CB8AC3E}">
        <p14:creationId xmlns:p14="http://schemas.microsoft.com/office/powerpoint/2010/main" val="298460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P spid="17" grpId="0" animBg="1"/>
      <p:bldP spid="18"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6582" y="744467"/>
            <a:ext cx="7980217" cy="2800767"/>
          </a:xfrm>
          <a:prstGeom prst="rect">
            <a:avLst/>
          </a:prstGeom>
          <a:noFill/>
        </p:spPr>
        <p:txBody>
          <a:bodyPr wrap="square" rtlCol="0">
            <a:spAutoFit/>
          </a:bodyPr>
          <a:lstStyle/>
          <a:p>
            <a:r>
              <a:rPr lang="en-US" sz="4400" b="1" i="1" dirty="0">
                <a:latin typeface="Times New Roman" pitchFamily="18" charset="0"/>
                <a:cs typeface="Times New Roman" pitchFamily="18" charset="0"/>
              </a:rPr>
              <a:t>“</a:t>
            </a:r>
            <a:r>
              <a:rPr lang="en-US" sz="4400" b="1" i="1" dirty="0" err="1">
                <a:latin typeface="Times New Roman" pitchFamily="18" charset="0"/>
                <a:cs typeface="Times New Roman" pitchFamily="18" charset="0"/>
              </a:rPr>
              <a:t>Biện</a:t>
            </a:r>
            <a:r>
              <a:rPr lang="en-US" sz="4400" b="1" i="1" dirty="0">
                <a:latin typeface="Times New Roman" pitchFamily="18" charset="0"/>
                <a:cs typeface="Times New Roman" pitchFamily="18" charset="0"/>
              </a:rPr>
              <a:t> </a:t>
            </a:r>
            <a:r>
              <a:rPr lang="en-US" sz="4400" b="1" i="1" dirty="0" err="1">
                <a:latin typeface="Times New Roman" pitchFamily="18" charset="0"/>
                <a:cs typeface="Times New Roman" pitchFamily="18" charset="0"/>
              </a:rPr>
              <a:t>pháp</a:t>
            </a:r>
            <a:r>
              <a:rPr lang="en-US" sz="4400" b="1" i="1" dirty="0">
                <a:latin typeface="Times New Roman" pitchFamily="18" charset="0"/>
                <a:cs typeface="Times New Roman" pitchFamily="18" charset="0"/>
              </a:rPr>
              <a:t> </a:t>
            </a:r>
            <a:r>
              <a:rPr lang="en-US" sz="4400" b="1" i="1" dirty="0" err="1">
                <a:latin typeface="Times New Roman" panose="02020603050405020304" pitchFamily="18" charset="0"/>
                <a:cs typeface="Times New Roman" panose="02020603050405020304" pitchFamily="18" charset="0"/>
              </a:rPr>
              <a:t>bồi</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dưỡng</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học</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sinh</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có</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năng</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khiếu</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chạy</a:t>
            </a:r>
            <a:r>
              <a:rPr lang="en-US" sz="4400" b="1" i="1" dirty="0">
                <a:latin typeface="Times New Roman" panose="02020603050405020304" pitchFamily="18" charset="0"/>
                <a:cs typeface="Times New Roman" panose="02020603050405020304" pitchFamily="18" charset="0"/>
              </a:rPr>
              <a:t> 60m </a:t>
            </a:r>
            <a:r>
              <a:rPr lang="en-US" sz="4400" b="1" i="1" dirty="0" err="1">
                <a:latin typeface="Times New Roman" panose="02020603050405020304" pitchFamily="18" charset="0"/>
                <a:cs typeface="Times New Roman" panose="02020603050405020304" pitchFamily="18" charset="0"/>
              </a:rPr>
              <a:t>tại</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trường</a:t>
            </a:r>
            <a:r>
              <a:rPr lang="en-US" sz="4400" b="1" i="1" dirty="0">
                <a:latin typeface="Times New Roman" panose="02020603050405020304" pitchFamily="18" charset="0"/>
                <a:cs typeface="Times New Roman" panose="02020603050405020304" pitchFamily="18" charset="0"/>
              </a:rPr>
              <a:t> TH </a:t>
            </a:r>
            <a:r>
              <a:rPr lang="en-US" sz="4400" b="1" i="1" dirty="0" err="1">
                <a:latin typeface="Times New Roman" panose="02020603050405020304" pitchFamily="18" charset="0"/>
                <a:cs typeface="Times New Roman" panose="02020603050405020304" pitchFamily="18" charset="0"/>
              </a:rPr>
              <a:t>Trưng</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Vương</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năm</a:t>
            </a:r>
            <a:r>
              <a:rPr lang="en-US" sz="4400" b="1" i="1" dirty="0">
                <a:latin typeface="Times New Roman" panose="02020603050405020304" pitchFamily="18" charset="0"/>
                <a:cs typeface="Times New Roman" panose="02020603050405020304" pitchFamily="18" charset="0"/>
              </a:rPr>
              <a:t> </a:t>
            </a:r>
            <a:r>
              <a:rPr lang="en-US" sz="4400" b="1" i="1" dirty="0" err="1">
                <a:latin typeface="Times New Roman" panose="02020603050405020304" pitchFamily="18" charset="0"/>
                <a:cs typeface="Times New Roman" panose="02020603050405020304" pitchFamily="18" charset="0"/>
              </a:rPr>
              <a:t>học</a:t>
            </a:r>
            <a:r>
              <a:rPr lang="en-US" sz="4400" b="1" i="1" dirty="0">
                <a:latin typeface="Times New Roman" panose="02020603050405020304" pitchFamily="18" charset="0"/>
                <a:cs typeface="Times New Roman" panose="02020603050405020304" pitchFamily="18" charset="0"/>
              </a:rPr>
              <a:t> 2023 - 2024”</a:t>
            </a:r>
            <a:endParaRPr lang="en-US" sz="4400" dirty="0">
              <a:latin typeface="Times New Roman" pitchFamily="18" charset="0"/>
              <a:cs typeface="Times New Roman" pitchFamily="18" charset="0"/>
            </a:endParaRPr>
          </a:p>
        </p:txBody>
      </p:sp>
    </p:spTree>
    <p:extLst>
      <p:ext uri="{BB962C8B-B14F-4D97-AF65-F5344CB8AC3E}">
        <p14:creationId xmlns:p14="http://schemas.microsoft.com/office/powerpoint/2010/main" val="4232493819"/>
      </p:ext>
    </p:extLst>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200144"/>
          </a:xfrm>
          <a:prstGeom prst="rect">
            <a:avLst/>
          </a:prstGeom>
        </p:spPr>
      </p:pic>
      <p:sp>
        <p:nvSpPr>
          <p:cNvPr id="3" name="Rectangle 2"/>
          <p:cNvSpPr/>
          <p:nvPr/>
        </p:nvSpPr>
        <p:spPr>
          <a:xfrm>
            <a:off x="-291313" y="173484"/>
            <a:ext cx="3325867" cy="461665"/>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2</a:t>
            </a:r>
            <a:r>
              <a:rPr kumimoji="0" lang="vi-VN"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Thực</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trạng</a:t>
            </a:r>
            <a:endPar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4" name="Rectangle 3"/>
          <p:cNvSpPr/>
          <p:nvPr/>
        </p:nvSpPr>
        <p:spPr>
          <a:xfrm>
            <a:off x="66239" y="635149"/>
            <a:ext cx="3564467"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    </a:t>
            </a:r>
            <a:r>
              <a:rPr kumimoji="0" lang="en-US"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2.</a:t>
            </a:r>
            <a:r>
              <a:rPr kumimoji="0" lang="vi-VN"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1. </a:t>
            </a:r>
            <a:r>
              <a:rPr kumimoji="0" lang="vi-VN" sz="2400" b="1"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Th</a:t>
            </a:r>
            <a:r>
              <a:rPr kumimoji="0" lang="en-US" sz="2400" b="1"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ực</a:t>
            </a:r>
            <a:r>
              <a:rPr kumimoji="0" lang="en-US"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 </a:t>
            </a:r>
            <a:r>
              <a:rPr kumimoji="0" lang="en-US" sz="2400" b="1"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tế</a:t>
            </a:r>
            <a:r>
              <a:rPr kumimoji="0" lang="en-US"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 </a:t>
            </a:r>
            <a:r>
              <a:rPr kumimoji="0" lang="en-US" sz="2400" b="1"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tại</a:t>
            </a:r>
            <a:r>
              <a:rPr kumimoji="0" lang="en-US"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 </a:t>
            </a:r>
            <a:r>
              <a:rPr kumimoji="0" lang="en-US" sz="2400" b="1"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đơn</a:t>
            </a:r>
            <a:r>
              <a:rPr kumimoji="0" lang="en-US"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rPr>
              <a:t> </a:t>
            </a:r>
            <a:r>
              <a:rPr kumimoji="0" lang="en-US" sz="2400" b="1" i="0" u="none" strike="noStrike" kern="1200" cap="none" spc="0" normalizeH="0" baseline="0" noProof="0" dirty="0" err="1">
                <a:ln>
                  <a:noFill/>
                </a:ln>
                <a:solidFill>
                  <a:srgbClr val="0070C0"/>
                </a:solidFill>
                <a:effectLst/>
                <a:uLnTx/>
                <a:uFillTx/>
                <a:latin typeface="Times New Roman" panose="02020603050405020304" pitchFamily="18" charset="0"/>
                <a:cs typeface="Times New Roman" panose="02020603050405020304" pitchFamily="18" charset="0"/>
              </a:rPr>
              <a:t>vị</a:t>
            </a:r>
            <a:endParaRPr kumimoji="0" lang="en-US" sz="2400" b="1" i="0" u="none" strike="noStrike" kern="1200" cap="none" spc="0" normalizeH="0" baseline="0" noProof="0" dirty="0">
              <a:ln>
                <a:noFill/>
              </a:ln>
              <a:solidFill>
                <a:srgbClr val="0070C0"/>
              </a:solidFill>
              <a:effectLst/>
              <a:uLnTx/>
              <a:uFillTx/>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10" y="1003412"/>
            <a:ext cx="7334486" cy="293450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922283" y="3579924"/>
            <a:ext cx="1276537" cy="1963903"/>
          </a:xfrm>
          <a:prstGeom prst="round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4491750" y="3644425"/>
            <a:ext cx="1320267" cy="1834899"/>
          </a:xfrm>
          <a:prstGeom prst="roundRect">
            <a:avLst/>
          </a:prstGeom>
        </p:spPr>
      </p:pic>
    </p:spTree>
    <p:extLst>
      <p:ext uri="{BB962C8B-B14F-4D97-AF65-F5344CB8AC3E}">
        <p14:creationId xmlns:p14="http://schemas.microsoft.com/office/powerpoint/2010/main" val="20664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3340" y="2"/>
            <a:ext cx="9197340" cy="5143499"/>
          </a:xfrm>
          <a:prstGeom prst="rect">
            <a:avLst/>
          </a:prstGeom>
        </p:spPr>
      </p:pic>
      <p:sp>
        <p:nvSpPr>
          <p:cNvPr id="13" name="Oval 12"/>
          <p:cNvSpPr/>
          <p:nvPr/>
        </p:nvSpPr>
        <p:spPr>
          <a:xfrm>
            <a:off x="616674" y="480060"/>
            <a:ext cx="1453039" cy="3032760"/>
          </a:xfrm>
          <a:prstGeom prst="ellipse">
            <a:avLst/>
          </a:prstGeom>
          <a:solidFill>
            <a:srgbClr val="FAFA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2250" b="1" kern="1200" dirty="0" err="1">
                <a:solidFill>
                  <a:srgbClr val="FF0000"/>
                </a:solidFill>
                <a:latin typeface="Times New Roman" panose="02020603050405020304" pitchFamily="18" charset="0"/>
                <a:cs typeface="Times New Roman" panose="02020603050405020304" pitchFamily="18" charset="0"/>
              </a:rPr>
              <a:t>Thuận</a:t>
            </a:r>
            <a:r>
              <a:rPr lang="en-US" sz="2250" b="1" kern="1200" dirty="0">
                <a:solidFill>
                  <a:srgbClr val="FF0000"/>
                </a:solidFill>
                <a:latin typeface="Times New Roman" panose="02020603050405020304" pitchFamily="18" charset="0"/>
                <a:cs typeface="Times New Roman" panose="02020603050405020304" pitchFamily="18" charset="0"/>
              </a:rPr>
              <a:t> </a:t>
            </a:r>
            <a:r>
              <a:rPr lang="en-US" sz="2250" b="1" kern="1200" dirty="0" err="1">
                <a:solidFill>
                  <a:srgbClr val="FF0000"/>
                </a:solidFill>
                <a:latin typeface="Times New Roman" panose="02020603050405020304" pitchFamily="18" charset="0"/>
                <a:cs typeface="Times New Roman" panose="02020603050405020304" pitchFamily="18" charset="0"/>
              </a:rPr>
              <a:t>lợi</a:t>
            </a:r>
            <a:endParaRPr lang="en-US" sz="2250" b="1" kern="1200" dirty="0">
              <a:solidFill>
                <a:srgbClr val="FF0000"/>
              </a:solidFill>
              <a:latin typeface="Times New Roman" panose="02020603050405020304" pitchFamily="18" charset="0"/>
              <a:cs typeface="Times New Roman" panose="02020603050405020304" pitchFamily="18" charset="0"/>
            </a:endParaRPr>
          </a:p>
        </p:txBody>
      </p:sp>
      <p:cxnSp>
        <p:nvCxnSpPr>
          <p:cNvPr id="14" name="Straight Connector 13"/>
          <p:cNvCxnSpPr>
            <a:stCxn id="17" idx="1"/>
            <a:endCxn id="13" idx="6"/>
          </p:cNvCxnSpPr>
          <p:nvPr/>
        </p:nvCxnSpPr>
        <p:spPr>
          <a:xfrm flipH="1">
            <a:off x="2069713" y="1059620"/>
            <a:ext cx="1357871" cy="93682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427584" y="193796"/>
            <a:ext cx="5322405" cy="1731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tabLst>
                <a:tab pos="337661" algn="l"/>
              </a:tabLst>
            </a:pPr>
            <a:r>
              <a:rPr lang="en-US" sz="2400" dirty="0">
                <a:solidFill>
                  <a:schemeClr val="tx1"/>
                </a:solidFill>
                <a:latin typeface="Times New Roman" panose="02020603050405020304" pitchFamily="18" charset="0"/>
                <a:ea typeface="Times New Roman" panose="02020603050405020304" pitchFamily="18" charset="0"/>
              </a:rPr>
              <a:t> </a:t>
            </a:r>
            <a:r>
              <a:rPr lang="en-US" sz="2400" dirty="0">
                <a:solidFill>
                  <a:schemeClr val="tx1"/>
                </a:solidFill>
                <a:latin typeface="Times New Roman" pitchFamily="18" charset="0"/>
                <a:cs typeface="Times New Roman" pitchFamily="18" charset="0"/>
              </a:rPr>
              <a:t>BGH </a:t>
            </a:r>
            <a:r>
              <a:rPr lang="en-US" sz="2400" dirty="0" err="1">
                <a:solidFill>
                  <a:schemeClr val="tx1"/>
                </a:solidFill>
                <a:latin typeface="Times New Roman" pitchFamily="18" charset="0"/>
                <a:cs typeface="Times New Roman" pitchFamily="18" charset="0"/>
              </a:rPr>
              <a:t>nhà</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trường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thường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xuyên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đôn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đốc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nhắc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nhở</a:t>
            </a:r>
            <a:r>
              <a:rPr lang="en-US" sz="2400" dirty="0">
                <a:solidFill>
                  <a:schemeClr val="tx1"/>
                </a:solidFill>
                <a:latin typeface="Times New Roman" pitchFamily="18" charset="0"/>
                <a:cs typeface="Times New Roman" pitchFamily="18" charset="0"/>
              </a:rPr>
              <a:t> GV </a:t>
            </a:r>
            <a:r>
              <a:rPr lang="en-US" sz="2400" dirty="0" err="1">
                <a:solidFill>
                  <a:schemeClr val="tx1"/>
                </a:solidFill>
                <a:latin typeface="Times New Roman" pitchFamily="18" charset="0"/>
                <a:cs typeface="Times New Roman" pitchFamily="18" charset="0"/>
              </a:rPr>
              <a:t>quan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tâm</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đến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từng</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đối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tượng</a:t>
            </a:r>
            <a:r>
              <a:rPr lang="en-US" sz="2400" dirty="0">
                <a:solidFill>
                  <a:schemeClr val="tx1"/>
                </a:solidFill>
                <a:latin typeface="Times New Roman" pitchFamily="18" charset="0"/>
                <a:cs typeface="Times New Roman" pitchFamily="18" charset="0"/>
              </a:rPr>
              <a:t> HS.</a:t>
            </a:r>
            <a:endParaRPr lang="en-US" sz="2800" dirty="0">
              <a:latin typeface="Times New Roman" panose="02020603050405020304" pitchFamily="18" charset="0"/>
              <a:ea typeface="Times New Roman" panose="02020603050405020304" pitchFamily="18" charset="0"/>
            </a:endParaRPr>
          </a:p>
        </p:txBody>
      </p:sp>
      <p:cxnSp>
        <p:nvCxnSpPr>
          <p:cNvPr id="21" name="Straight Connector 20"/>
          <p:cNvCxnSpPr>
            <a:stCxn id="13" idx="6"/>
          </p:cNvCxnSpPr>
          <p:nvPr/>
        </p:nvCxnSpPr>
        <p:spPr>
          <a:xfrm>
            <a:off x="2069713" y="1996440"/>
            <a:ext cx="1279347" cy="164472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3477667" y="2119236"/>
            <a:ext cx="5160811" cy="224460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2400" dirty="0" err="1">
                <a:solidFill>
                  <a:schemeClr val="tx1"/>
                </a:solidFill>
                <a:latin typeface="Times New Roman" pitchFamily="18" charset="0"/>
                <a:cs typeface="Times New Roman" pitchFamily="18" charset="0"/>
              </a:rPr>
              <a:t>Bản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thân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được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đào</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tạo</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đạt</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chuẩn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luôn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có</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tinh</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thần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học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hỏi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và</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trau</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dồi</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kiến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thức</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chuyên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môn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nghiệp</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vụ</a:t>
            </a:r>
            <a:r>
              <a:rPr lang="en-US" sz="2400" dirty="0">
                <a:solidFill>
                  <a:schemeClr val="tx1"/>
                </a:solidFill>
                <a:latin typeface="Times New Roman" pitchFamily="18" charset="0"/>
                <a:cs typeface="Times New Roman" pitchFamily="18" charset="0"/>
              </a:rPr>
              <a:t>. </a:t>
            </a:r>
            <a:r>
              <a:rPr lang="en-US" sz="2000" dirty="0" err="1">
                <a:solidFill>
                  <a:schemeClr val="tx1"/>
                </a:solidFill>
              </a:rPr>
              <a:t>Đã</a:t>
            </a:r>
            <a:r>
              <a:rPr lang="en-US" sz="2000" dirty="0">
                <a:solidFill>
                  <a:schemeClr val="tx1"/>
                </a:solidFill>
              </a:rPr>
              <a:t> </a:t>
            </a:r>
            <a:r>
              <a:rPr lang="en-US" sz="2000" dirty="0" err="1">
                <a:solidFill>
                  <a:schemeClr val="tx1"/>
                </a:solidFill>
              </a:rPr>
              <a:t>được</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huấn</a:t>
            </a:r>
            <a:r>
              <a:rPr lang="en-US" sz="2000" dirty="0">
                <a:solidFill>
                  <a:schemeClr val="tx1"/>
                </a:solidFill>
              </a:rPr>
              <a:t> </a:t>
            </a:r>
            <a:r>
              <a:rPr lang="en-US" sz="2000" dirty="0" err="1">
                <a:solidFill>
                  <a:schemeClr val="tx1"/>
                </a:solidFill>
              </a:rPr>
              <a:t>đầy</a:t>
            </a:r>
            <a:r>
              <a:rPr lang="en-US" sz="2000" dirty="0">
                <a:solidFill>
                  <a:schemeClr val="tx1"/>
                </a:solidFill>
              </a:rPr>
              <a:t> </a:t>
            </a:r>
            <a:r>
              <a:rPr lang="en-US" sz="2000" dirty="0" err="1">
                <a:solidFill>
                  <a:schemeClr val="tx1"/>
                </a:solidFill>
              </a:rPr>
              <a:t>đủ</a:t>
            </a:r>
            <a:r>
              <a:rPr lang="en-US" sz="2000" dirty="0">
                <a:solidFill>
                  <a:schemeClr val="tx1"/>
                </a:solidFill>
              </a:rPr>
              <a:t> </a:t>
            </a:r>
            <a:r>
              <a:rPr lang="en-US" sz="2000" dirty="0" err="1">
                <a:solidFill>
                  <a:schemeClr val="tx1"/>
                </a:solidFill>
              </a:rPr>
              <a:t>và</a:t>
            </a:r>
            <a:r>
              <a:rPr lang="en-US" sz="2000" dirty="0">
                <a:solidFill>
                  <a:schemeClr val="tx1"/>
                </a:solidFill>
              </a:rPr>
              <a:t> </a:t>
            </a:r>
            <a:r>
              <a:rPr lang="en-US" sz="2000" dirty="0" err="1">
                <a:solidFill>
                  <a:schemeClr val="tx1"/>
                </a:solidFill>
              </a:rPr>
              <a:t>đã</a:t>
            </a:r>
            <a:r>
              <a:rPr lang="en-US" sz="2000" dirty="0">
                <a:solidFill>
                  <a:schemeClr val="tx1"/>
                </a:solidFill>
              </a:rPr>
              <a:t> </a:t>
            </a:r>
            <a:r>
              <a:rPr lang="en-US" sz="2000" dirty="0" err="1">
                <a:solidFill>
                  <a:schemeClr val="tx1"/>
                </a:solidFill>
              </a:rPr>
              <a:t>nắm</a:t>
            </a:r>
            <a:r>
              <a:rPr lang="en-US" sz="2000" dirty="0">
                <a:solidFill>
                  <a:schemeClr val="tx1"/>
                </a:solidFill>
              </a:rPr>
              <a:t> </a:t>
            </a:r>
            <a:r>
              <a:rPr lang="en-US" sz="2000" dirty="0" err="1">
                <a:solidFill>
                  <a:schemeClr val="tx1"/>
                </a:solidFill>
              </a:rPr>
              <a:t>rõ</a:t>
            </a:r>
            <a:r>
              <a:rPr lang="en-US" sz="2000" dirty="0">
                <a:solidFill>
                  <a:schemeClr val="tx1"/>
                </a:solidFill>
              </a:rPr>
              <a:t> </a:t>
            </a:r>
            <a:r>
              <a:rPr lang="en-US" sz="2000" dirty="0" err="1">
                <a:solidFill>
                  <a:schemeClr val="tx1"/>
                </a:solidFill>
              </a:rPr>
              <a:t>nội</a:t>
            </a:r>
            <a:r>
              <a:rPr lang="en-US" sz="2000" dirty="0">
                <a:solidFill>
                  <a:schemeClr val="tx1"/>
                </a:solidFill>
              </a:rPr>
              <a:t> dung </a:t>
            </a:r>
            <a:r>
              <a:rPr lang="en-US" sz="2000" dirty="0" err="1">
                <a:solidFill>
                  <a:schemeClr val="tx1"/>
                </a:solidFill>
              </a:rPr>
              <a:t>chương</a:t>
            </a:r>
            <a:r>
              <a:rPr lang="en-US" sz="2000" dirty="0">
                <a:solidFill>
                  <a:schemeClr val="tx1"/>
                </a:solidFill>
              </a:rPr>
              <a:t> </a:t>
            </a:r>
            <a:r>
              <a:rPr lang="en-US" sz="2000" dirty="0" err="1">
                <a:solidFill>
                  <a:schemeClr val="tx1"/>
                </a:solidFill>
              </a:rPr>
              <a:t>trình</a:t>
            </a:r>
            <a:r>
              <a:rPr lang="en-US" sz="2000" dirty="0">
                <a:solidFill>
                  <a:schemeClr val="tx1"/>
                </a:solidFill>
              </a:rPr>
              <a:t>, </a:t>
            </a:r>
            <a:r>
              <a:rPr lang="en-US" sz="2000" dirty="0" err="1">
                <a:solidFill>
                  <a:schemeClr val="tx1"/>
                </a:solidFill>
              </a:rPr>
              <a:t>mục</a:t>
            </a:r>
            <a:r>
              <a:rPr lang="en-US" sz="2000" dirty="0">
                <a:solidFill>
                  <a:schemeClr val="tx1"/>
                </a:solidFill>
              </a:rPr>
              <a:t> </a:t>
            </a:r>
            <a:r>
              <a:rPr lang="en-US" sz="2000" dirty="0" err="1">
                <a:solidFill>
                  <a:schemeClr val="tx1"/>
                </a:solidFill>
              </a:rPr>
              <a:t>tiêu</a:t>
            </a:r>
            <a:r>
              <a:rPr lang="en-US" sz="2000" dirty="0">
                <a:solidFill>
                  <a:schemeClr val="tx1"/>
                </a:solidFill>
              </a:rPr>
              <a:t>, </a:t>
            </a:r>
            <a:r>
              <a:rPr lang="en-US" sz="2000" dirty="0" err="1">
                <a:solidFill>
                  <a:schemeClr val="tx1"/>
                </a:solidFill>
              </a:rPr>
              <a:t>cách</a:t>
            </a:r>
            <a:r>
              <a:rPr lang="en-US" sz="2000" dirty="0">
                <a:solidFill>
                  <a:schemeClr val="tx1"/>
                </a:solidFill>
              </a:rPr>
              <a:t> </a:t>
            </a:r>
            <a:r>
              <a:rPr lang="en-US" sz="2000" dirty="0" err="1">
                <a:solidFill>
                  <a:schemeClr val="tx1"/>
                </a:solidFill>
              </a:rPr>
              <a:t>xây</a:t>
            </a:r>
            <a:r>
              <a:rPr lang="en-US" sz="2000" dirty="0">
                <a:solidFill>
                  <a:schemeClr val="tx1"/>
                </a:solidFill>
              </a:rPr>
              <a:t> </a:t>
            </a:r>
            <a:r>
              <a:rPr lang="en-US" sz="2000" dirty="0" err="1">
                <a:solidFill>
                  <a:schemeClr val="tx1"/>
                </a:solidFill>
              </a:rPr>
              <a:t>dựng</a:t>
            </a:r>
            <a:r>
              <a:rPr lang="en-US" sz="2000" dirty="0">
                <a:solidFill>
                  <a:schemeClr val="tx1"/>
                </a:solidFill>
              </a:rPr>
              <a:t> </a:t>
            </a:r>
            <a:r>
              <a:rPr lang="en-US" sz="2000" dirty="0" err="1">
                <a:solidFill>
                  <a:schemeClr val="tx1"/>
                </a:solidFill>
              </a:rPr>
              <a:t>kế</a:t>
            </a:r>
            <a:r>
              <a:rPr lang="en-US" sz="2000" dirty="0">
                <a:solidFill>
                  <a:schemeClr val="tx1"/>
                </a:solidFill>
              </a:rPr>
              <a:t> </a:t>
            </a:r>
            <a:r>
              <a:rPr lang="en-US" sz="2000" dirty="0" err="1">
                <a:solidFill>
                  <a:schemeClr val="tx1"/>
                </a:solidFill>
              </a:rPr>
              <a:t>hoạch</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học</a:t>
            </a:r>
            <a:r>
              <a:rPr lang="en-US" sz="2000" dirty="0">
                <a:solidFill>
                  <a:schemeClr val="tx1"/>
                </a:solidFill>
              </a:rPr>
              <a:t> </a:t>
            </a:r>
            <a:r>
              <a:rPr lang="en-US" sz="2000" dirty="0" err="1">
                <a:solidFill>
                  <a:schemeClr val="tx1"/>
                </a:solidFill>
              </a:rPr>
              <a:t>theo</a:t>
            </a:r>
            <a:r>
              <a:rPr lang="en-US" sz="2000" dirty="0">
                <a:solidFill>
                  <a:schemeClr val="tx1"/>
                </a:solidFill>
              </a:rPr>
              <a:t> </a:t>
            </a:r>
            <a:r>
              <a:rPr lang="en-US" sz="2000" dirty="0" err="1">
                <a:solidFill>
                  <a:schemeClr val="tx1"/>
                </a:solidFill>
              </a:rPr>
              <a:t>chương</a:t>
            </a:r>
            <a:r>
              <a:rPr lang="en-US" sz="2000" dirty="0">
                <a:solidFill>
                  <a:schemeClr val="tx1"/>
                </a:solidFill>
              </a:rPr>
              <a:t> </a:t>
            </a:r>
            <a:r>
              <a:rPr lang="en-US" sz="2000" dirty="0" err="1">
                <a:solidFill>
                  <a:schemeClr val="tx1"/>
                </a:solidFill>
              </a:rPr>
              <a:t>trình</a:t>
            </a:r>
            <a:r>
              <a:rPr lang="en-US" sz="2000" dirty="0">
                <a:solidFill>
                  <a:schemeClr val="tx1"/>
                </a:solidFill>
              </a:rPr>
              <a:t> GDPT </a:t>
            </a:r>
            <a:r>
              <a:rPr lang="en-US" sz="2000" dirty="0" err="1">
                <a:solidFill>
                  <a:schemeClr val="tx1"/>
                </a:solidFill>
              </a:rPr>
              <a:t>mới</a:t>
            </a:r>
            <a:r>
              <a:rPr lang="en-US" sz="2000" dirty="0">
                <a:solidFill>
                  <a:schemeClr val="tx1"/>
                </a:solidFill>
              </a:rPr>
              <a:t> 2018.</a:t>
            </a:r>
          </a:p>
        </p:txBody>
      </p:sp>
    </p:spTree>
    <p:extLst>
      <p:ext uri="{BB962C8B-B14F-4D97-AF65-F5344CB8AC3E}">
        <p14:creationId xmlns:p14="http://schemas.microsoft.com/office/powerpoint/2010/main" val="153767660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3340" y="2"/>
            <a:ext cx="9197340" cy="5143499"/>
          </a:xfrm>
          <a:prstGeom prst="rect">
            <a:avLst/>
          </a:prstGeom>
        </p:spPr>
      </p:pic>
      <p:sp>
        <p:nvSpPr>
          <p:cNvPr id="13" name="Oval 12"/>
          <p:cNvSpPr/>
          <p:nvPr/>
        </p:nvSpPr>
        <p:spPr>
          <a:xfrm>
            <a:off x="9726" y="779173"/>
            <a:ext cx="1529514" cy="2886270"/>
          </a:xfrm>
          <a:prstGeom prst="ellipse">
            <a:avLst/>
          </a:prstGeom>
          <a:solidFill>
            <a:srgbClr val="FAFA9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2400" dirty="0">
                <a:solidFill>
                  <a:schemeClr val="tx1"/>
                </a:solidFill>
                <a:latin typeface="Times New Roman" panose="02020603050405020304" pitchFamily="18" charset="0"/>
                <a:cs typeface="Times New Roman" panose="02020603050405020304" pitchFamily="18" charset="0"/>
              </a:rPr>
              <a:t>KHÓ KHĂN</a:t>
            </a:r>
            <a:endParaRPr lang="en-US" sz="2250" b="1" kern="1200" dirty="0">
              <a:solidFill>
                <a:schemeClr val="tx1"/>
              </a:solidFill>
              <a:latin typeface="Times New Roman" panose="02020603050405020304" pitchFamily="18" charset="0"/>
              <a:cs typeface="Times New Roman" panose="02020603050405020304" pitchFamily="18" charset="0"/>
            </a:endParaRPr>
          </a:p>
        </p:txBody>
      </p:sp>
      <p:cxnSp>
        <p:nvCxnSpPr>
          <p:cNvPr id="14" name="Straight Connector 13"/>
          <p:cNvCxnSpPr/>
          <p:nvPr/>
        </p:nvCxnSpPr>
        <p:spPr>
          <a:xfrm flipH="1">
            <a:off x="1481867" y="337632"/>
            <a:ext cx="753954" cy="13763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212247" y="59474"/>
            <a:ext cx="6694984" cy="222281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nSpc>
                <a:spcPct val="115000"/>
              </a:lnSpc>
              <a:tabLst>
                <a:tab pos="337661" algn="l"/>
              </a:tabLst>
            </a:pPr>
            <a:r>
              <a:rPr lang="en-US" sz="2100" dirty="0">
                <a:solidFill>
                  <a:schemeClr val="tx1"/>
                </a:solidFill>
                <a:latin typeface="Times New Roman" panose="02020603050405020304" pitchFamily="18" charset="0"/>
                <a:ea typeface="Times New Roman" panose="02020603050405020304" pitchFamily="18" charset="0"/>
              </a:rPr>
              <a:t> </a:t>
            </a:r>
            <a:r>
              <a:rPr lang="en-US" sz="2400" dirty="0">
                <a:solidFill>
                  <a:schemeClr val="tx1"/>
                </a:solidFill>
              </a:rPr>
              <a:t>Do </a:t>
            </a:r>
            <a:r>
              <a:rPr lang="en-US" sz="2400" dirty="0" err="1">
                <a:solidFill>
                  <a:schemeClr val="tx1"/>
                </a:solidFill>
              </a:rPr>
              <a:t>đặc</a:t>
            </a:r>
            <a:r>
              <a:rPr lang="en-US" sz="2400" dirty="0">
                <a:solidFill>
                  <a:schemeClr val="tx1"/>
                </a:solidFill>
              </a:rPr>
              <a:t> </a:t>
            </a:r>
            <a:r>
              <a:rPr lang="en-US" sz="2400" dirty="0" err="1">
                <a:solidFill>
                  <a:schemeClr val="tx1"/>
                </a:solidFill>
              </a:rPr>
              <a:t>thù</a:t>
            </a:r>
            <a:r>
              <a:rPr lang="en-US" sz="2400" dirty="0">
                <a:solidFill>
                  <a:schemeClr val="tx1"/>
                </a:solidFill>
              </a:rPr>
              <a:t> </a:t>
            </a:r>
            <a:r>
              <a:rPr lang="en-US" sz="2400" dirty="0" err="1">
                <a:solidFill>
                  <a:schemeClr val="tx1"/>
                </a:solidFill>
              </a:rPr>
              <a:t>môn</a:t>
            </a:r>
            <a:r>
              <a:rPr lang="en-US" sz="2400" dirty="0">
                <a:solidFill>
                  <a:schemeClr val="tx1"/>
                </a:solidFill>
              </a:rPr>
              <a:t> GDTC </a:t>
            </a:r>
            <a:r>
              <a:rPr lang="en-US" sz="2400" dirty="0" err="1">
                <a:solidFill>
                  <a:schemeClr val="tx1"/>
                </a:solidFill>
              </a:rPr>
              <a:t>là</a:t>
            </a:r>
            <a:r>
              <a:rPr lang="en-US" sz="2400" dirty="0">
                <a:solidFill>
                  <a:schemeClr val="tx1"/>
                </a:solidFill>
              </a:rPr>
              <a:t> </a:t>
            </a:r>
            <a:r>
              <a:rPr lang="en-US" sz="2400" dirty="0" err="1">
                <a:solidFill>
                  <a:schemeClr val="tx1"/>
                </a:solidFill>
              </a:rPr>
              <a:t>môn</a:t>
            </a:r>
            <a:r>
              <a:rPr lang="en-US" sz="2400" dirty="0">
                <a:solidFill>
                  <a:schemeClr val="tx1"/>
                </a:solidFill>
              </a:rPr>
              <a:t> </a:t>
            </a:r>
            <a:r>
              <a:rPr lang="en-US" sz="2400" dirty="0" err="1">
                <a:solidFill>
                  <a:schemeClr val="tx1"/>
                </a:solidFill>
              </a:rPr>
              <a:t>học</a:t>
            </a:r>
            <a:r>
              <a:rPr lang="en-US" sz="2400" dirty="0">
                <a:solidFill>
                  <a:schemeClr val="tx1"/>
                </a:solidFill>
              </a:rPr>
              <a:t> ở </a:t>
            </a:r>
            <a:r>
              <a:rPr lang="en-US" sz="2400" dirty="0" err="1">
                <a:solidFill>
                  <a:schemeClr val="tx1"/>
                </a:solidFill>
              </a:rPr>
              <a:t>ngoài</a:t>
            </a:r>
            <a:r>
              <a:rPr lang="en-US" sz="2400" dirty="0">
                <a:solidFill>
                  <a:schemeClr val="tx1"/>
                </a:solidFill>
              </a:rPr>
              <a:t> </a:t>
            </a:r>
            <a:r>
              <a:rPr lang="en-US" sz="2400" dirty="0" err="1">
                <a:solidFill>
                  <a:schemeClr val="tx1"/>
                </a:solidFill>
              </a:rPr>
              <a:t>trời</a:t>
            </a:r>
            <a:r>
              <a:rPr lang="en-US" sz="2400" dirty="0">
                <a:solidFill>
                  <a:schemeClr val="tx1"/>
                </a:solidFill>
              </a:rPr>
              <a:t>, </a:t>
            </a:r>
            <a:r>
              <a:rPr lang="en-US" sz="2400" dirty="0" err="1">
                <a:solidFill>
                  <a:schemeClr val="tx1"/>
                </a:solidFill>
              </a:rPr>
              <a:t>nhà</a:t>
            </a:r>
            <a:r>
              <a:rPr lang="en-US" sz="2400" dirty="0">
                <a:solidFill>
                  <a:schemeClr val="tx1"/>
                </a:solidFill>
              </a:rPr>
              <a:t> </a:t>
            </a:r>
            <a:r>
              <a:rPr lang="en-US" sz="2400" dirty="0" err="1">
                <a:solidFill>
                  <a:schemeClr val="tx1"/>
                </a:solidFill>
              </a:rPr>
              <a:t>đa</a:t>
            </a:r>
            <a:r>
              <a:rPr lang="en-US" sz="2400" dirty="0">
                <a:solidFill>
                  <a:schemeClr val="tx1"/>
                </a:solidFill>
              </a:rPr>
              <a:t> </a:t>
            </a:r>
            <a:r>
              <a:rPr lang="en-US" sz="2400" dirty="0" err="1">
                <a:solidFill>
                  <a:schemeClr val="tx1"/>
                </a:solidFill>
              </a:rPr>
              <a:t>năng</a:t>
            </a:r>
            <a:r>
              <a:rPr lang="en-US" sz="2400" dirty="0">
                <a:solidFill>
                  <a:schemeClr val="tx1"/>
                </a:solidFill>
              </a:rPr>
              <a:t>  </a:t>
            </a:r>
            <a:r>
              <a:rPr lang="en-US" sz="2400" dirty="0" err="1">
                <a:solidFill>
                  <a:schemeClr val="tx1"/>
                </a:solidFill>
              </a:rPr>
              <a:t>còn</a:t>
            </a:r>
            <a:r>
              <a:rPr lang="en-US" sz="2400" dirty="0">
                <a:solidFill>
                  <a:schemeClr val="tx1"/>
                </a:solidFill>
              </a:rPr>
              <a:t> </a:t>
            </a:r>
            <a:r>
              <a:rPr lang="en-US" sz="2400" dirty="0" err="1">
                <a:solidFill>
                  <a:schemeClr val="tx1"/>
                </a:solidFill>
              </a:rPr>
              <a:t>sữ</a:t>
            </a:r>
            <a:r>
              <a:rPr lang="en-US" sz="2400" dirty="0">
                <a:solidFill>
                  <a:schemeClr val="tx1"/>
                </a:solidFill>
              </a:rPr>
              <a:t> </a:t>
            </a:r>
            <a:r>
              <a:rPr lang="en-US" sz="2400" dirty="0" err="1">
                <a:solidFill>
                  <a:schemeClr val="tx1"/>
                </a:solidFill>
              </a:rPr>
              <a:t>dụng</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nhiều</a:t>
            </a:r>
            <a:r>
              <a:rPr lang="en-US" sz="2400" dirty="0">
                <a:solidFill>
                  <a:schemeClr val="tx1"/>
                </a:solidFill>
              </a:rPr>
              <a:t> </a:t>
            </a:r>
            <a:r>
              <a:rPr lang="en-US" sz="2400" dirty="0" err="1">
                <a:solidFill>
                  <a:schemeClr val="tx1"/>
                </a:solidFill>
              </a:rPr>
              <a:t>mục</a:t>
            </a:r>
            <a:r>
              <a:rPr lang="en-US" sz="2400" dirty="0">
                <a:solidFill>
                  <a:schemeClr val="tx1"/>
                </a:solidFill>
              </a:rPr>
              <a:t> </a:t>
            </a:r>
            <a:r>
              <a:rPr lang="en-US" sz="2400" dirty="0" err="1">
                <a:solidFill>
                  <a:schemeClr val="tx1"/>
                </a:solidFill>
              </a:rPr>
              <a:t>đích</a:t>
            </a:r>
            <a:r>
              <a:rPr lang="en-US" sz="2400" dirty="0">
                <a:solidFill>
                  <a:schemeClr val="tx1"/>
                </a:solidFill>
              </a:rPr>
              <a:t>, </a:t>
            </a:r>
            <a:r>
              <a:rPr lang="en-US" sz="2400" dirty="0" err="1">
                <a:solidFill>
                  <a:schemeClr val="tx1"/>
                </a:solidFill>
              </a:rPr>
              <a:t>sân</a:t>
            </a:r>
            <a:r>
              <a:rPr lang="en-US" sz="2400" dirty="0">
                <a:solidFill>
                  <a:schemeClr val="tx1"/>
                </a:solidFill>
              </a:rPr>
              <a:t> </a:t>
            </a:r>
            <a:r>
              <a:rPr lang="en-US" sz="2400" dirty="0" err="1">
                <a:solidFill>
                  <a:schemeClr val="tx1"/>
                </a:solidFill>
              </a:rPr>
              <a:t>tập</a:t>
            </a:r>
            <a:r>
              <a:rPr lang="en-US" sz="2400" dirty="0">
                <a:solidFill>
                  <a:schemeClr val="tx1"/>
                </a:solidFill>
              </a:rPr>
              <a:t> </a:t>
            </a:r>
            <a:r>
              <a:rPr lang="en-US" sz="2400" dirty="0" err="1">
                <a:solidFill>
                  <a:schemeClr val="tx1"/>
                </a:solidFill>
              </a:rPr>
              <a:t>gần</a:t>
            </a:r>
            <a:r>
              <a:rPr lang="en-US" sz="2400" dirty="0">
                <a:solidFill>
                  <a:schemeClr val="tx1"/>
                </a:solidFill>
              </a:rPr>
              <a:t> </a:t>
            </a:r>
            <a:r>
              <a:rPr lang="en-US" sz="2400" dirty="0" err="1">
                <a:solidFill>
                  <a:schemeClr val="tx1"/>
                </a:solidFill>
              </a:rPr>
              <a:t>các</a:t>
            </a:r>
            <a:r>
              <a:rPr lang="en-US" sz="2400" dirty="0">
                <a:solidFill>
                  <a:schemeClr val="tx1"/>
                </a:solidFill>
              </a:rPr>
              <a:t> </a:t>
            </a:r>
            <a:r>
              <a:rPr lang="en-US" sz="2400" dirty="0" err="1">
                <a:solidFill>
                  <a:schemeClr val="tx1"/>
                </a:solidFill>
              </a:rPr>
              <a:t>lớp</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nên</a:t>
            </a:r>
            <a:r>
              <a:rPr lang="en-US" sz="2400" dirty="0">
                <a:solidFill>
                  <a:schemeClr val="tx1"/>
                </a:solidFill>
              </a:rPr>
              <a:t> </a:t>
            </a:r>
            <a:r>
              <a:rPr lang="en-US" sz="2400" dirty="0" err="1">
                <a:solidFill>
                  <a:schemeClr val="tx1"/>
                </a:solidFill>
              </a:rPr>
              <a:t>ảnh</a:t>
            </a:r>
            <a:r>
              <a:rPr lang="en-US" sz="2400" dirty="0">
                <a:solidFill>
                  <a:schemeClr val="tx1"/>
                </a:solidFill>
              </a:rPr>
              <a:t> </a:t>
            </a:r>
            <a:r>
              <a:rPr lang="en-US" sz="2400" dirty="0" err="1">
                <a:solidFill>
                  <a:schemeClr val="tx1"/>
                </a:solidFill>
              </a:rPr>
              <a:t>hưởng</a:t>
            </a:r>
            <a:r>
              <a:rPr lang="en-US" sz="2400" dirty="0">
                <a:solidFill>
                  <a:schemeClr val="tx1"/>
                </a:solidFill>
              </a:rPr>
              <a:t> </a:t>
            </a:r>
            <a:r>
              <a:rPr lang="en-US" sz="2400" dirty="0" err="1">
                <a:solidFill>
                  <a:schemeClr val="tx1"/>
                </a:solidFill>
              </a:rPr>
              <a:t>tới</a:t>
            </a:r>
            <a:r>
              <a:rPr lang="en-US" sz="2400" dirty="0">
                <a:solidFill>
                  <a:schemeClr val="tx1"/>
                </a:solidFill>
              </a:rPr>
              <a:t> </a:t>
            </a:r>
            <a:r>
              <a:rPr lang="en-US" sz="2400" dirty="0" err="1">
                <a:solidFill>
                  <a:schemeClr val="tx1"/>
                </a:solidFill>
              </a:rPr>
              <a:t>các</a:t>
            </a:r>
            <a:r>
              <a:rPr lang="en-US" sz="2400" dirty="0">
                <a:solidFill>
                  <a:schemeClr val="tx1"/>
                </a:solidFill>
              </a:rPr>
              <a:t> </a:t>
            </a:r>
            <a:r>
              <a:rPr lang="en-US" sz="2400" dirty="0" err="1">
                <a:solidFill>
                  <a:schemeClr val="tx1"/>
                </a:solidFill>
              </a:rPr>
              <a:t>lớp</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khác</a:t>
            </a:r>
            <a:r>
              <a:rPr lang="en-US" sz="2400" dirty="0">
                <a:solidFill>
                  <a:schemeClr val="tx1"/>
                </a:solidFill>
              </a:rPr>
              <a:t>.</a:t>
            </a:r>
          </a:p>
          <a:p>
            <a:pPr>
              <a:lnSpc>
                <a:spcPct val="115000"/>
              </a:lnSpc>
              <a:tabLst>
                <a:tab pos="337661" algn="l"/>
              </a:tabLst>
            </a:pPr>
            <a:endParaRPr lang="en-US" sz="2400" dirty="0">
              <a:solidFill>
                <a:schemeClr val="tx1"/>
              </a:solidFill>
              <a:latin typeface="Times New Roman" panose="02020603050405020304" pitchFamily="18" charset="0"/>
              <a:ea typeface="Times New Roman" panose="02020603050405020304" pitchFamily="18" charset="0"/>
            </a:endParaRPr>
          </a:p>
        </p:txBody>
      </p:sp>
      <p:cxnSp>
        <p:nvCxnSpPr>
          <p:cNvPr id="21" name="Straight Connector 20"/>
          <p:cNvCxnSpPr/>
          <p:nvPr/>
        </p:nvCxnSpPr>
        <p:spPr>
          <a:xfrm>
            <a:off x="1525166" y="1734157"/>
            <a:ext cx="695686" cy="17782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242739" y="3038521"/>
            <a:ext cx="6820427" cy="156547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z="2400" dirty="0" err="1">
                <a:solidFill>
                  <a:schemeClr val="tx1"/>
                </a:solidFill>
              </a:rPr>
              <a:t>Cơ</a:t>
            </a:r>
            <a:r>
              <a:rPr lang="en-US" sz="2400" dirty="0">
                <a:solidFill>
                  <a:schemeClr val="tx1"/>
                </a:solidFill>
              </a:rPr>
              <a:t> </a:t>
            </a:r>
            <a:r>
              <a:rPr lang="en-US" sz="2400" dirty="0" err="1">
                <a:solidFill>
                  <a:schemeClr val="tx1"/>
                </a:solidFill>
              </a:rPr>
              <a:t>sở</a:t>
            </a:r>
            <a:r>
              <a:rPr lang="en-US" sz="2400" dirty="0">
                <a:solidFill>
                  <a:schemeClr val="tx1"/>
                </a:solidFill>
              </a:rPr>
              <a:t> </a:t>
            </a:r>
            <a:r>
              <a:rPr lang="en-US" sz="2400" dirty="0" err="1">
                <a:solidFill>
                  <a:schemeClr val="tx1"/>
                </a:solidFill>
              </a:rPr>
              <a:t>vật</a:t>
            </a:r>
            <a:r>
              <a:rPr lang="en-US" sz="2400" dirty="0">
                <a:solidFill>
                  <a:schemeClr val="tx1"/>
                </a:solidFill>
              </a:rPr>
              <a:t> </a:t>
            </a:r>
            <a:r>
              <a:rPr lang="en-US" sz="2400" dirty="0" err="1">
                <a:solidFill>
                  <a:schemeClr val="tx1"/>
                </a:solidFill>
              </a:rPr>
              <a:t>chất</a:t>
            </a:r>
            <a:r>
              <a:rPr lang="en-US" sz="2400" dirty="0">
                <a:solidFill>
                  <a:schemeClr val="tx1"/>
                </a:solidFill>
              </a:rPr>
              <a:t>, </a:t>
            </a:r>
            <a:r>
              <a:rPr lang="en-US" sz="2400" dirty="0" err="1">
                <a:solidFill>
                  <a:schemeClr val="tx1"/>
                </a:solidFill>
              </a:rPr>
              <a:t>trang</a:t>
            </a:r>
            <a:r>
              <a:rPr lang="en-US" sz="2400" dirty="0">
                <a:solidFill>
                  <a:schemeClr val="tx1"/>
                </a:solidFill>
              </a:rPr>
              <a:t> </a:t>
            </a:r>
            <a:r>
              <a:rPr lang="en-US" sz="2400" dirty="0" err="1">
                <a:solidFill>
                  <a:schemeClr val="tx1"/>
                </a:solidFill>
              </a:rPr>
              <a:t>thiết</a:t>
            </a:r>
            <a:r>
              <a:rPr lang="en-US" sz="2400" dirty="0">
                <a:solidFill>
                  <a:schemeClr val="tx1"/>
                </a:solidFill>
              </a:rPr>
              <a:t> </a:t>
            </a:r>
            <a:r>
              <a:rPr lang="en-US" sz="2400" dirty="0" err="1">
                <a:solidFill>
                  <a:schemeClr val="tx1"/>
                </a:solidFill>
              </a:rPr>
              <a:t>bị</a:t>
            </a:r>
            <a:r>
              <a:rPr lang="en-US" sz="2400" dirty="0">
                <a:solidFill>
                  <a:schemeClr val="tx1"/>
                </a:solidFill>
              </a:rPr>
              <a:t> </a:t>
            </a:r>
            <a:r>
              <a:rPr lang="en-US" sz="2400" dirty="0" err="1">
                <a:solidFill>
                  <a:schemeClr val="tx1"/>
                </a:solidFill>
              </a:rPr>
              <a:t>chưa</a:t>
            </a:r>
            <a:r>
              <a:rPr lang="en-US" sz="2400" dirty="0">
                <a:solidFill>
                  <a:schemeClr val="tx1"/>
                </a:solidFill>
              </a:rPr>
              <a:t> </a:t>
            </a:r>
            <a:r>
              <a:rPr lang="en-US" sz="2400" dirty="0" err="1">
                <a:solidFill>
                  <a:schemeClr val="tx1"/>
                </a:solidFill>
              </a:rPr>
              <a:t>được</a:t>
            </a:r>
            <a:r>
              <a:rPr lang="en-US" sz="2400" dirty="0">
                <a:solidFill>
                  <a:schemeClr val="tx1"/>
                </a:solidFill>
              </a:rPr>
              <a:t> </a:t>
            </a:r>
            <a:r>
              <a:rPr lang="en-US" sz="2400" dirty="0" err="1">
                <a:solidFill>
                  <a:schemeClr val="tx1"/>
                </a:solidFill>
              </a:rPr>
              <a:t>đầy</a:t>
            </a:r>
            <a:r>
              <a:rPr lang="en-US" sz="2400" dirty="0">
                <a:solidFill>
                  <a:schemeClr val="tx1"/>
                </a:solidFill>
              </a:rPr>
              <a:t> </a:t>
            </a:r>
            <a:r>
              <a:rPr lang="en-US" sz="2400" dirty="0" err="1">
                <a:solidFill>
                  <a:schemeClr val="tx1"/>
                </a:solidFill>
              </a:rPr>
              <a:t>đủ</a:t>
            </a:r>
            <a:r>
              <a:rPr lang="en-US" sz="2400" dirty="0">
                <a:solidFill>
                  <a:schemeClr val="tx1"/>
                </a:solidFill>
              </a:rPr>
              <a:t> </a:t>
            </a:r>
            <a:r>
              <a:rPr lang="en-US" sz="2400" dirty="0" err="1">
                <a:solidFill>
                  <a:schemeClr val="tx1"/>
                </a:solidFill>
              </a:rPr>
              <a:t>nên</a:t>
            </a:r>
            <a:r>
              <a:rPr lang="en-US" sz="2400" dirty="0">
                <a:solidFill>
                  <a:schemeClr val="tx1"/>
                </a:solidFill>
              </a:rPr>
              <a:t> </a:t>
            </a:r>
            <a:r>
              <a:rPr lang="en-US" sz="2400" dirty="0" err="1">
                <a:solidFill>
                  <a:schemeClr val="tx1"/>
                </a:solidFill>
              </a:rPr>
              <a:t>cũng</a:t>
            </a:r>
            <a:r>
              <a:rPr lang="en-US" sz="2400" dirty="0">
                <a:solidFill>
                  <a:schemeClr val="tx1"/>
                </a:solidFill>
              </a:rPr>
              <a:t> </a:t>
            </a:r>
            <a:r>
              <a:rPr lang="en-US" sz="2400" dirty="0" err="1">
                <a:solidFill>
                  <a:schemeClr val="tx1"/>
                </a:solidFill>
              </a:rPr>
              <a:t>ảnh</a:t>
            </a:r>
            <a:r>
              <a:rPr lang="en-US" sz="2400" dirty="0">
                <a:solidFill>
                  <a:schemeClr val="tx1"/>
                </a:solidFill>
              </a:rPr>
              <a:t> </a:t>
            </a:r>
            <a:r>
              <a:rPr lang="en-US" sz="2400" dirty="0" err="1">
                <a:solidFill>
                  <a:schemeClr val="tx1"/>
                </a:solidFill>
              </a:rPr>
              <a:t>hưởng</a:t>
            </a:r>
            <a:r>
              <a:rPr lang="en-US" sz="2400" dirty="0">
                <a:solidFill>
                  <a:schemeClr val="tx1"/>
                </a:solidFill>
              </a:rPr>
              <a:t> </a:t>
            </a:r>
            <a:r>
              <a:rPr lang="en-US" sz="2400" dirty="0" err="1">
                <a:solidFill>
                  <a:schemeClr val="tx1"/>
                </a:solidFill>
              </a:rPr>
              <a:t>tới</a:t>
            </a:r>
            <a:r>
              <a:rPr lang="en-US" sz="2400" dirty="0">
                <a:solidFill>
                  <a:schemeClr val="tx1"/>
                </a:solidFill>
              </a:rPr>
              <a:t> </a:t>
            </a:r>
            <a:r>
              <a:rPr lang="en-US" sz="2400" dirty="0" err="1">
                <a:solidFill>
                  <a:schemeClr val="tx1"/>
                </a:solidFill>
              </a:rPr>
              <a:t>việc</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tập</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sinh</a:t>
            </a:r>
            <a:r>
              <a:rPr lang="en-US" sz="2400" dirty="0">
                <a:solidFill>
                  <a:schemeClr val="tx1"/>
                </a:solidFill>
              </a:rPr>
              <a:t>.</a:t>
            </a:r>
          </a:p>
        </p:txBody>
      </p:sp>
    </p:spTree>
    <p:extLst>
      <p:ext uri="{BB962C8B-B14F-4D97-AF65-F5344CB8AC3E}">
        <p14:creationId xmlns:p14="http://schemas.microsoft.com/office/powerpoint/2010/main" val="11158346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3340" y="2"/>
            <a:ext cx="9197340" cy="5143499"/>
          </a:xfrm>
          <a:prstGeom prst="rect">
            <a:avLst/>
          </a:prstGeom>
        </p:spPr>
      </p:pic>
    </p:spTree>
    <p:extLst>
      <p:ext uri="{BB962C8B-B14F-4D97-AF65-F5344CB8AC3E}">
        <p14:creationId xmlns:p14="http://schemas.microsoft.com/office/powerpoint/2010/main" val="20604516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9" name="Google Shape;179;p28"/>
          <p:cNvSpPr txBox="1">
            <a:spLocks noGrp="1"/>
          </p:cNvSpPr>
          <p:nvPr>
            <p:ph type="title"/>
          </p:nvPr>
        </p:nvSpPr>
        <p:spPr>
          <a:xfrm>
            <a:off x="441960" y="417580"/>
            <a:ext cx="8328659" cy="1002698"/>
          </a:xfrm>
          <a:prstGeom prst="rect">
            <a:avLst/>
          </a:prstGeom>
        </p:spPr>
        <p:txBody>
          <a:bodyPr spcFirstLastPara="1" wrap="square" lIns="91425" tIns="91425" rIns="91425" bIns="91425" anchor="t" anchorCtr="0">
            <a:noAutofit/>
          </a:bodyPr>
          <a:lstStyle/>
          <a:p>
            <a:r>
              <a:rPr lang="en-US" altLang="en-US" sz="2800" dirty="0">
                <a:latin typeface="Times New Roman" panose="02020603050405020304" pitchFamily="18" charset="0"/>
                <a:cs typeface="Times New Roman" panose="02020603050405020304" pitchFamily="18" charset="0"/>
              </a:rPr>
              <a:t>2.2.Vai </a:t>
            </a:r>
            <a:r>
              <a:rPr lang="en-US" altLang="en-US" sz="2800" dirty="0" err="1">
                <a:latin typeface="Times New Roman" panose="02020603050405020304" pitchFamily="18" charset="0"/>
                <a:cs typeface="Times New Roman" panose="02020603050405020304" pitchFamily="18" charset="0"/>
              </a:rPr>
              <a:t>trò</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của</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biện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pháp</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góp</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phần</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năng</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cao</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chất</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lượng</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dạy</a:t>
            </a:r>
            <a:r>
              <a:rPr lang="en-US" altLang="en-US" sz="2800" dirty="0">
                <a:latin typeface="Times New Roman" panose="02020603050405020304" pitchFamily="18" charset="0"/>
                <a:cs typeface="Times New Roman" panose="02020603050405020304" pitchFamily="18" charset="0"/>
              </a:rPr>
              <a:t> </a:t>
            </a:r>
            <a:r>
              <a:rPr lang="en-US" altLang="en-US" sz="2800" dirty="0" err="1">
                <a:latin typeface="Times New Roman" panose="02020603050405020304" pitchFamily="18" charset="0"/>
                <a:cs typeface="Times New Roman" panose="02020603050405020304" pitchFamily="18" charset="0"/>
              </a:rPr>
              <a:t>học</a:t>
            </a:r>
            <a:br>
              <a:rPr lang="en-US" altLang="en-US" sz="3200" dirty="0">
                <a:solidFill>
                  <a:srgbClr val="CC00CC"/>
                </a:solidFill>
                <a:latin typeface="Times New Roman" panose="02020603050405020304" pitchFamily="18" charset="0"/>
                <a:cs typeface="Times New Roman" panose="02020603050405020304" pitchFamily="18" charset="0"/>
              </a:rPr>
            </a:br>
            <a:endParaRPr dirty="0"/>
          </a:p>
        </p:txBody>
      </p:sp>
      <p:sp>
        <p:nvSpPr>
          <p:cNvPr id="14" name="Rectangle 13"/>
          <p:cNvSpPr/>
          <p:nvPr/>
        </p:nvSpPr>
        <p:spPr>
          <a:xfrm>
            <a:off x="1794519" y="1371666"/>
            <a:ext cx="7005950" cy="340848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en-US" sz="4000" dirty="0">
                <a:latin typeface="Times New Roman" panose="02020603050405020304" pitchFamily="18" charset="0"/>
                <a:cs typeface="Times New Roman" panose="02020603050405020304" pitchFamily="18" charset="0"/>
              </a:rPr>
              <a:t>      </a:t>
            </a:r>
            <a:r>
              <a:rPr lang="vi-VN" sz="2400" dirty="0"/>
              <a:t>Trong chương trình Tiểu học, Bật xa là một môn thể thao được Bộ giáo dục đưa vào bộ môn giáo dục thể chất. Đối với học sinh lớp 4 các em được làm quen với bật xa tại ch</a:t>
            </a:r>
            <a:r>
              <a:rPr lang="en-US" sz="2400" dirty="0"/>
              <a:t>ổ </a:t>
            </a:r>
            <a:r>
              <a:rPr lang="en-US" sz="2400" dirty="0" err="1"/>
              <a:t>và</a:t>
            </a:r>
            <a:r>
              <a:rPr lang="en-US" sz="2400" dirty="0"/>
              <a:t> 1 </a:t>
            </a:r>
            <a:r>
              <a:rPr lang="en-US" sz="2400" dirty="0" err="1"/>
              <a:t>bước</a:t>
            </a:r>
            <a:r>
              <a:rPr lang="en-US" sz="2400" dirty="0"/>
              <a:t> </a:t>
            </a:r>
            <a:r>
              <a:rPr lang="en-US" sz="2400" dirty="0" err="1"/>
              <a:t>đà</a:t>
            </a:r>
            <a:r>
              <a:rPr lang="en-US" sz="2400" dirty="0"/>
              <a:t> </a:t>
            </a:r>
            <a:r>
              <a:rPr lang="en-US" sz="2400" dirty="0" err="1"/>
              <a:t>bật</a:t>
            </a:r>
            <a:r>
              <a:rPr lang="en-US" sz="2400" dirty="0"/>
              <a:t> </a:t>
            </a:r>
            <a:r>
              <a:rPr lang="en-US" sz="2400" dirty="0" err="1"/>
              <a:t>xa</a:t>
            </a:r>
            <a:r>
              <a:rPr lang="en-US" sz="2400" dirty="0"/>
              <a:t> </a:t>
            </a:r>
            <a:r>
              <a:rPr lang="en-US" sz="2400" dirty="0" err="1"/>
              <a:t>đồng</a:t>
            </a:r>
            <a:r>
              <a:rPr lang="en-US" sz="2400" dirty="0"/>
              <a:t> </a:t>
            </a:r>
            <a:r>
              <a:rPr lang="en-US" sz="2400" dirty="0" err="1"/>
              <a:t>thời</a:t>
            </a:r>
            <a:r>
              <a:rPr lang="en-US" sz="2400" dirty="0"/>
              <a:t> </a:t>
            </a:r>
            <a:r>
              <a:rPr lang="en-US" sz="2400" dirty="0" err="1"/>
              <a:t>nó</a:t>
            </a:r>
            <a:r>
              <a:rPr lang="en-US" sz="2400" dirty="0"/>
              <a:t> </a:t>
            </a:r>
            <a:r>
              <a:rPr lang="en-US" sz="2400" dirty="0" err="1"/>
              <a:t>cũng</a:t>
            </a:r>
            <a:r>
              <a:rPr lang="en-US" sz="2400" dirty="0"/>
              <a:t> </a:t>
            </a:r>
            <a:r>
              <a:rPr lang="en-US" sz="2400" dirty="0" err="1"/>
              <a:t>là</a:t>
            </a:r>
            <a:r>
              <a:rPr lang="en-US" sz="2400" dirty="0"/>
              <a:t> </a:t>
            </a:r>
            <a:r>
              <a:rPr lang="en-US" sz="2400" dirty="0" err="1"/>
              <a:t>một</a:t>
            </a:r>
            <a:r>
              <a:rPr lang="en-US" sz="2400" dirty="0"/>
              <a:t> </a:t>
            </a:r>
            <a:r>
              <a:rPr lang="en-US" sz="2400" dirty="0" err="1"/>
              <a:t>bài</a:t>
            </a:r>
            <a:r>
              <a:rPr lang="en-US" sz="2400" dirty="0"/>
              <a:t> </a:t>
            </a:r>
            <a:r>
              <a:rPr lang="en-US" sz="2400" dirty="0" err="1"/>
              <a:t>kiểm</a:t>
            </a:r>
            <a:r>
              <a:rPr lang="en-US" sz="2400" dirty="0"/>
              <a:t> </a:t>
            </a:r>
            <a:r>
              <a:rPr lang="en-US" sz="2400" dirty="0" err="1"/>
              <a:t>tra</a:t>
            </a:r>
            <a:r>
              <a:rPr lang="en-US" sz="2400" dirty="0"/>
              <a:t> </a:t>
            </a:r>
            <a:r>
              <a:rPr lang="en-US" sz="2400" dirty="0" err="1"/>
              <a:t>thể</a:t>
            </a:r>
            <a:r>
              <a:rPr lang="en-US" sz="2400" dirty="0"/>
              <a:t> </a:t>
            </a:r>
            <a:r>
              <a:rPr lang="en-US" sz="2400" dirty="0" err="1"/>
              <a:t>lực</a:t>
            </a:r>
            <a:r>
              <a:rPr lang="en-US" sz="2400" dirty="0"/>
              <a:t> </a:t>
            </a:r>
            <a:r>
              <a:rPr lang="en-US" sz="2400" dirty="0" err="1"/>
              <a:t>hàng</a:t>
            </a:r>
            <a:r>
              <a:rPr lang="en-US" sz="2400" dirty="0"/>
              <a:t> </a:t>
            </a:r>
            <a:r>
              <a:rPr lang="en-US" sz="2400" dirty="0" err="1"/>
              <a:t>năm</a:t>
            </a:r>
            <a:r>
              <a:rPr lang="vi-VN" sz="2400" dirty="0"/>
              <a:t>. </a:t>
            </a:r>
            <a:r>
              <a:rPr lang="en-US" sz="2400" dirty="0" err="1"/>
              <a:t>Với</a:t>
            </a:r>
            <a:r>
              <a:rPr lang="en-US" sz="2400" dirty="0"/>
              <a:t> </a:t>
            </a:r>
            <a:r>
              <a:rPr lang="en-US" sz="2400" dirty="0" err="1"/>
              <a:t>biện</a:t>
            </a:r>
            <a:r>
              <a:rPr lang="en-US" sz="2400" dirty="0"/>
              <a:t> </a:t>
            </a:r>
            <a:r>
              <a:rPr lang="en-US" sz="2400" dirty="0" err="1"/>
              <a:t>pháp</a:t>
            </a:r>
            <a:r>
              <a:rPr lang="en-US" sz="2400" dirty="0"/>
              <a:t> </a:t>
            </a:r>
            <a:r>
              <a:rPr lang="en-US" sz="2400" dirty="0" err="1"/>
              <a:t>này</a:t>
            </a:r>
            <a:r>
              <a:rPr lang="en-US" sz="2400" dirty="0"/>
              <a:t> </a:t>
            </a:r>
            <a:r>
              <a:rPr lang="en-US" sz="2400" dirty="0" err="1"/>
              <a:t>giúp</a:t>
            </a:r>
            <a:r>
              <a:rPr lang="vi-VN" sz="2400" dirty="0"/>
              <a:t> các em  nắm được những kỹ thuật </a:t>
            </a:r>
            <a:r>
              <a:rPr lang="en-US" sz="2400" dirty="0" err="1"/>
              <a:t>cơ</a:t>
            </a:r>
            <a:r>
              <a:rPr lang="en-US" sz="2400" dirty="0"/>
              <a:t> </a:t>
            </a:r>
            <a:r>
              <a:rPr lang="en-US" sz="2400" dirty="0" err="1"/>
              <a:t>bản</a:t>
            </a:r>
            <a:r>
              <a:rPr lang="en-US" sz="2400" dirty="0"/>
              <a:t> </a:t>
            </a:r>
            <a:r>
              <a:rPr lang="en-US" sz="2400" dirty="0" err="1"/>
              <a:t>vượt</a:t>
            </a:r>
            <a:r>
              <a:rPr lang="en-US" sz="2400" dirty="0"/>
              <a:t> qua </a:t>
            </a:r>
            <a:r>
              <a:rPr lang="en-US" sz="2400" dirty="0" err="1"/>
              <a:t>được</a:t>
            </a:r>
            <a:r>
              <a:rPr lang="en-US" sz="2400" dirty="0"/>
              <a:t> </a:t>
            </a:r>
            <a:r>
              <a:rPr lang="en-US" sz="2400" dirty="0" err="1"/>
              <a:t>bài</a:t>
            </a:r>
            <a:r>
              <a:rPr lang="en-US" sz="2400" dirty="0"/>
              <a:t> KT </a:t>
            </a:r>
            <a:r>
              <a:rPr lang="en-US" sz="2400" dirty="0" err="1"/>
              <a:t>thể</a:t>
            </a:r>
            <a:r>
              <a:rPr lang="en-US" sz="2400" dirty="0"/>
              <a:t> </a:t>
            </a:r>
            <a:r>
              <a:rPr lang="en-US" sz="2400" dirty="0" err="1"/>
              <a:t>lực</a:t>
            </a:r>
            <a:r>
              <a:rPr lang="en-US" sz="2400" dirty="0"/>
              <a:t> </a:t>
            </a:r>
            <a:r>
              <a:rPr lang="en-US" sz="2400" dirty="0" err="1"/>
              <a:t>hàng</a:t>
            </a:r>
            <a:r>
              <a:rPr lang="en-US" sz="2400" dirty="0"/>
              <a:t> </a:t>
            </a:r>
            <a:r>
              <a:rPr lang="en-US" sz="2400" dirty="0" err="1"/>
              <a:t>năm</a:t>
            </a:r>
            <a:r>
              <a:rPr lang="vi-VN" sz="2400" dirty="0"/>
              <a:t> và được làm quen với bật xa trong thi đấu.</a:t>
            </a:r>
            <a:endParaRPr lang="en-US" sz="2400" dirty="0"/>
          </a:p>
          <a:p>
            <a:pPr algn="just"/>
            <a:endParaRPr lang="en-US" sz="2800" dirty="0"/>
          </a:p>
        </p:txBody>
      </p:sp>
      <p:grpSp>
        <p:nvGrpSpPr>
          <p:cNvPr id="8" name="Graphic 79"/>
          <p:cNvGrpSpPr/>
          <p:nvPr/>
        </p:nvGrpSpPr>
        <p:grpSpPr>
          <a:xfrm>
            <a:off x="441961" y="1144858"/>
            <a:ext cx="1290196" cy="3510961"/>
            <a:chOff x="656274" y="1643550"/>
            <a:chExt cx="1289061" cy="3140715"/>
          </a:xfrm>
        </p:grpSpPr>
        <p:sp>
          <p:nvSpPr>
            <p:cNvPr id="9" name="Freeform: Shape 8"/>
            <p:cNvSpPr/>
            <p:nvPr/>
          </p:nvSpPr>
          <p:spPr>
            <a:xfrm>
              <a:off x="1202130" y="3889847"/>
              <a:ext cx="237267" cy="852530"/>
            </a:xfrm>
            <a:custGeom>
              <a:avLst/>
              <a:gdLst>
                <a:gd name="connsiteX0" fmla="*/ 0 w 237267"/>
                <a:gd name="connsiteY0" fmla="*/ 18955 h 852530"/>
                <a:gd name="connsiteX1" fmla="*/ 70390 w 237267"/>
                <a:gd name="connsiteY1" fmla="*/ 852392 h 852530"/>
                <a:gd name="connsiteX2" fmla="*/ 227076 w 237267"/>
                <a:gd name="connsiteY2" fmla="*/ 842010 h 852530"/>
                <a:gd name="connsiteX3" fmla="*/ 237268 w 237267"/>
                <a:gd name="connsiteY3" fmla="*/ 0 h 852530"/>
              </a:gdLst>
              <a:ahLst/>
              <a:cxnLst>
                <a:cxn ang="0">
                  <a:pos x="connsiteX0" y="connsiteY0"/>
                </a:cxn>
                <a:cxn ang="0">
                  <a:pos x="connsiteX1" y="connsiteY1"/>
                </a:cxn>
                <a:cxn ang="0">
                  <a:pos x="connsiteX2" y="connsiteY2"/>
                </a:cxn>
                <a:cxn ang="0">
                  <a:pos x="connsiteX3" y="connsiteY3"/>
                </a:cxn>
              </a:cxnLst>
              <a:rect l="l" t="t" r="r" b="b"/>
              <a:pathLst>
                <a:path w="237267" h="852530">
                  <a:moveTo>
                    <a:pt x="0" y="18955"/>
                  </a:moveTo>
                  <a:cubicBezTo>
                    <a:pt x="14859" y="53816"/>
                    <a:pt x="76962" y="864680"/>
                    <a:pt x="70390" y="852392"/>
                  </a:cubicBezTo>
                  <a:lnTo>
                    <a:pt x="227076" y="842010"/>
                  </a:lnTo>
                  <a:lnTo>
                    <a:pt x="237268" y="0"/>
                  </a:lnTo>
                  <a:close/>
                </a:path>
              </a:pathLst>
            </a:custGeom>
            <a:solidFill>
              <a:srgbClr val="FFBE9D"/>
            </a:solidFill>
            <a:ln w="9525" cap="flat">
              <a:noFill/>
              <a:prstDash val="solid"/>
              <a:miter/>
            </a:ln>
          </p:spPr>
          <p:txBody>
            <a:bodyPr rtlCol="0" anchor="ctr"/>
            <a:lstStyle/>
            <a:p>
              <a:endParaRPr lang="en-US"/>
            </a:p>
          </p:txBody>
        </p:sp>
        <p:sp>
          <p:nvSpPr>
            <p:cNvPr id="10" name="Freeform: Shape 9"/>
            <p:cNvSpPr/>
            <p:nvPr/>
          </p:nvSpPr>
          <p:spPr>
            <a:xfrm>
              <a:off x="1266614" y="4725380"/>
              <a:ext cx="280629" cy="52214"/>
            </a:xfrm>
            <a:custGeom>
              <a:avLst/>
              <a:gdLst>
                <a:gd name="connsiteX0" fmla="*/ 167450 w 280629"/>
                <a:gd name="connsiteY0" fmla="*/ 14478 h 52214"/>
                <a:gd name="connsiteX1" fmla="*/ 166973 w 280629"/>
                <a:gd name="connsiteY1" fmla="*/ 0 h 52214"/>
                <a:gd name="connsiteX2" fmla="*/ 0 w 280629"/>
                <a:gd name="connsiteY2" fmla="*/ 3048 h 52214"/>
                <a:gd name="connsiteX3" fmla="*/ 1048 w 280629"/>
                <a:gd name="connsiteY3" fmla="*/ 50673 h 52214"/>
                <a:gd name="connsiteX4" fmla="*/ 11335 w 280629"/>
                <a:gd name="connsiteY4" fmla="*/ 50673 h 52214"/>
                <a:gd name="connsiteX5" fmla="*/ 275368 w 280629"/>
                <a:gd name="connsiteY5" fmla="*/ 46577 h 52214"/>
                <a:gd name="connsiteX6" fmla="*/ 167450 w 280629"/>
                <a:gd name="connsiteY6" fmla="*/ 14478 h 5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629" h="52214">
                  <a:moveTo>
                    <a:pt x="167450" y="14478"/>
                  </a:moveTo>
                  <a:lnTo>
                    <a:pt x="166973" y="0"/>
                  </a:lnTo>
                  <a:lnTo>
                    <a:pt x="0" y="3048"/>
                  </a:lnTo>
                  <a:lnTo>
                    <a:pt x="1048" y="50673"/>
                  </a:lnTo>
                  <a:lnTo>
                    <a:pt x="11335" y="50673"/>
                  </a:lnTo>
                  <a:cubicBezTo>
                    <a:pt x="57245" y="52006"/>
                    <a:pt x="244983" y="54769"/>
                    <a:pt x="275368" y="46577"/>
                  </a:cubicBezTo>
                  <a:cubicBezTo>
                    <a:pt x="309372" y="38195"/>
                    <a:pt x="167450" y="14478"/>
                    <a:pt x="167450" y="14478"/>
                  </a:cubicBezTo>
                  <a:close/>
                </a:path>
              </a:pathLst>
            </a:custGeom>
            <a:solidFill>
              <a:srgbClr val="E9290E"/>
            </a:solidFill>
            <a:ln w="9525" cap="flat">
              <a:noFill/>
              <a:prstDash val="solid"/>
              <a:miter/>
            </a:ln>
          </p:spPr>
          <p:txBody>
            <a:bodyPr rtlCol="0" anchor="ctr"/>
            <a:lstStyle/>
            <a:p>
              <a:endParaRPr lang="en-US"/>
            </a:p>
          </p:txBody>
        </p:sp>
        <p:sp>
          <p:nvSpPr>
            <p:cNvPr id="11" name="Freeform: Shape 10"/>
            <p:cNvSpPr/>
            <p:nvPr/>
          </p:nvSpPr>
          <p:spPr>
            <a:xfrm>
              <a:off x="1266804" y="4735968"/>
              <a:ext cx="61055" cy="38274"/>
            </a:xfrm>
            <a:custGeom>
              <a:avLst/>
              <a:gdLst>
                <a:gd name="connsiteX0" fmla="*/ 61055 w 61055"/>
                <a:gd name="connsiteY0" fmla="*/ 38274 h 38274"/>
                <a:gd name="connsiteX1" fmla="*/ 39148 w 61055"/>
                <a:gd name="connsiteY1" fmla="*/ 9699 h 38274"/>
                <a:gd name="connsiteX2" fmla="*/ 0 w 61055"/>
                <a:gd name="connsiteY2" fmla="*/ 174 h 38274"/>
                <a:gd name="connsiteX3" fmla="*/ 952 w 61055"/>
                <a:gd name="connsiteY3" fmla="*/ 38274 h 38274"/>
              </a:gdLst>
              <a:ahLst/>
              <a:cxnLst>
                <a:cxn ang="0">
                  <a:pos x="connsiteX0" y="connsiteY0"/>
                </a:cxn>
                <a:cxn ang="0">
                  <a:pos x="connsiteX1" y="connsiteY1"/>
                </a:cxn>
                <a:cxn ang="0">
                  <a:pos x="connsiteX2" y="connsiteY2"/>
                </a:cxn>
                <a:cxn ang="0">
                  <a:pos x="connsiteX3" y="connsiteY3"/>
                </a:cxn>
              </a:cxnLst>
              <a:rect l="l" t="t" r="r" b="b"/>
              <a:pathLst>
                <a:path w="61055" h="38274">
                  <a:moveTo>
                    <a:pt x="61055" y="38274"/>
                  </a:moveTo>
                  <a:cubicBezTo>
                    <a:pt x="57774" y="26250"/>
                    <a:pt x="49908" y="15991"/>
                    <a:pt x="39148" y="9699"/>
                  </a:cubicBezTo>
                  <a:cubicBezTo>
                    <a:pt x="27418" y="2504"/>
                    <a:pt x="13725" y="-827"/>
                    <a:pt x="0" y="174"/>
                  </a:cubicBezTo>
                  <a:lnTo>
                    <a:pt x="952" y="38274"/>
                  </a:lnTo>
                  <a:close/>
                </a:path>
              </a:pathLst>
            </a:custGeom>
            <a:solidFill>
              <a:srgbClr val="000000"/>
            </a:solidFill>
            <a:ln w="9525" cap="flat">
              <a:noFill/>
              <a:prstDash val="solid"/>
              <a:miter/>
            </a:ln>
          </p:spPr>
          <p:txBody>
            <a:bodyPr rtlCol="0" anchor="ctr"/>
            <a:lstStyle/>
            <a:p>
              <a:endParaRPr lang="en-US"/>
            </a:p>
          </p:txBody>
        </p:sp>
        <p:sp>
          <p:nvSpPr>
            <p:cNvPr id="12" name="Freeform: Shape 11"/>
            <p:cNvSpPr/>
            <p:nvPr/>
          </p:nvSpPr>
          <p:spPr>
            <a:xfrm>
              <a:off x="1267662" y="4753478"/>
              <a:ext cx="280155" cy="24997"/>
            </a:xfrm>
            <a:custGeom>
              <a:avLst/>
              <a:gdLst>
                <a:gd name="connsiteX0" fmla="*/ 235839 w 280155"/>
                <a:gd name="connsiteY0" fmla="*/ 0 h 24997"/>
                <a:gd name="connsiteX1" fmla="*/ 279654 w 280155"/>
                <a:gd name="connsiteY1" fmla="*/ 17717 h 24997"/>
                <a:gd name="connsiteX2" fmla="*/ 0 w 280155"/>
                <a:gd name="connsiteY2" fmla="*/ 22860 h 24997"/>
                <a:gd name="connsiteX3" fmla="*/ 0 w 280155"/>
                <a:gd name="connsiteY3" fmla="*/ 19812 h 24997"/>
                <a:gd name="connsiteX4" fmla="*/ 221361 w 280155"/>
                <a:gd name="connsiteY4" fmla="*/ 17812 h 24997"/>
                <a:gd name="connsiteX5" fmla="*/ 235839 w 280155"/>
                <a:gd name="connsiteY5" fmla="*/ 0 h 24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155" h="24997">
                  <a:moveTo>
                    <a:pt x="235839" y="0"/>
                  </a:moveTo>
                  <a:cubicBezTo>
                    <a:pt x="235839" y="0"/>
                    <a:pt x="285655" y="10859"/>
                    <a:pt x="279654" y="17717"/>
                  </a:cubicBezTo>
                  <a:cubicBezTo>
                    <a:pt x="273653" y="24575"/>
                    <a:pt x="83820" y="27242"/>
                    <a:pt x="0" y="22860"/>
                  </a:cubicBezTo>
                  <a:lnTo>
                    <a:pt x="0" y="19812"/>
                  </a:lnTo>
                  <a:lnTo>
                    <a:pt x="221361" y="17812"/>
                  </a:lnTo>
                  <a:cubicBezTo>
                    <a:pt x="221361" y="17812"/>
                    <a:pt x="226123" y="476"/>
                    <a:pt x="235839" y="0"/>
                  </a:cubicBezTo>
                  <a:close/>
                </a:path>
              </a:pathLst>
            </a:custGeom>
            <a:solidFill>
              <a:srgbClr val="000000"/>
            </a:solidFill>
            <a:ln w="9525" cap="flat">
              <a:noFill/>
              <a:prstDash val="solid"/>
              <a:miter/>
            </a:ln>
          </p:spPr>
          <p:txBody>
            <a:bodyPr rtlCol="0" anchor="ctr"/>
            <a:lstStyle/>
            <a:p>
              <a:endParaRPr lang="en-US"/>
            </a:p>
          </p:txBody>
        </p:sp>
        <p:sp>
          <p:nvSpPr>
            <p:cNvPr id="13" name="Freeform: Shape 12"/>
            <p:cNvSpPr/>
            <p:nvPr/>
          </p:nvSpPr>
          <p:spPr>
            <a:xfrm>
              <a:off x="1265185" y="4768909"/>
              <a:ext cx="282130" cy="4953"/>
            </a:xfrm>
            <a:custGeom>
              <a:avLst/>
              <a:gdLst>
                <a:gd name="connsiteX0" fmla="*/ 0 w 282130"/>
                <a:gd name="connsiteY0" fmla="*/ 4286 h 4953"/>
                <a:gd name="connsiteX1" fmla="*/ 2858 w 282130"/>
                <a:gd name="connsiteY1" fmla="*/ 4286 h 4953"/>
                <a:gd name="connsiteX2" fmla="*/ 11144 w 282130"/>
                <a:gd name="connsiteY2" fmla="*/ 4286 h 4953"/>
                <a:gd name="connsiteX3" fmla="*/ 41339 w 282130"/>
                <a:gd name="connsiteY3" fmla="*/ 4953 h 4953"/>
                <a:gd name="connsiteX4" fmla="*/ 141161 w 282130"/>
                <a:gd name="connsiteY4" fmla="*/ 4953 h 4953"/>
                <a:gd name="connsiteX5" fmla="*/ 240887 w 282130"/>
                <a:gd name="connsiteY5" fmla="*/ 2000 h 4953"/>
                <a:gd name="connsiteX6" fmla="*/ 271081 w 282130"/>
                <a:gd name="connsiteY6" fmla="*/ 476 h 4953"/>
                <a:gd name="connsiteX7" fmla="*/ 279273 w 282130"/>
                <a:gd name="connsiteY7" fmla="*/ 0 h 4953"/>
                <a:gd name="connsiteX8" fmla="*/ 282130 w 282130"/>
                <a:gd name="connsiteY8" fmla="*/ 0 h 4953"/>
                <a:gd name="connsiteX9" fmla="*/ 279178 w 282130"/>
                <a:gd name="connsiteY9" fmla="*/ 0 h 4953"/>
                <a:gd name="connsiteX10" fmla="*/ 270986 w 282130"/>
                <a:gd name="connsiteY10" fmla="*/ 0 h 4953"/>
                <a:gd name="connsiteX11" fmla="*/ 240792 w 282130"/>
                <a:gd name="connsiteY11" fmla="*/ 953 h 4953"/>
                <a:gd name="connsiteX12" fmla="*/ 141065 w 282130"/>
                <a:gd name="connsiteY12" fmla="*/ 3334 h 4953"/>
                <a:gd name="connsiteX13" fmla="*/ 41339 w 282130"/>
                <a:gd name="connsiteY13" fmla="*/ 4001 h 4953"/>
                <a:gd name="connsiteX14" fmla="*/ 0 w 282130"/>
                <a:gd name="connsiteY14" fmla="*/ 4001 h 4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130" h="4953">
                  <a:moveTo>
                    <a:pt x="0" y="4286"/>
                  </a:moveTo>
                  <a:lnTo>
                    <a:pt x="2858" y="4286"/>
                  </a:lnTo>
                  <a:lnTo>
                    <a:pt x="11144" y="4286"/>
                  </a:lnTo>
                  <a:lnTo>
                    <a:pt x="41339" y="4953"/>
                  </a:lnTo>
                  <a:cubicBezTo>
                    <a:pt x="66866" y="4953"/>
                    <a:pt x="102203" y="4953"/>
                    <a:pt x="141161" y="4953"/>
                  </a:cubicBezTo>
                  <a:cubicBezTo>
                    <a:pt x="180118" y="4953"/>
                    <a:pt x="215360" y="3143"/>
                    <a:pt x="240887" y="2000"/>
                  </a:cubicBezTo>
                  <a:lnTo>
                    <a:pt x="271081" y="476"/>
                  </a:lnTo>
                  <a:lnTo>
                    <a:pt x="279273" y="0"/>
                  </a:lnTo>
                  <a:lnTo>
                    <a:pt x="282130" y="0"/>
                  </a:lnTo>
                  <a:lnTo>
                    <a:pt x="279178" y="0"/>
                  </a:lnTo>
                  <a:lnTo>
                    <a:pt x="270986" y="0"/>
                  </a:lnTo>
                  <a:lnTo>
                    <a:pt x="240792" y="953"/>
                  </a:lnTo>
                  <a:cubicBezTo>
                    <a:pt x="215265" y="1810"/>
                    <a:pt x="180022" y="2762"/>
                    <a:pt x="141065" y="3334"/>
                  </a:cubicBezTo>
                  <a:cubicBezTo>
                    <a:pt x="102108" y="3905"/>
                    <a:pt x="66866" y="4096"/>
                    <a:pt x="41339" y="4001"/>
                  </a:cubicBezTo>
                  <a:lnTo>
                    <a:pt x="0" y="4001"/>
                  </a:lnTo>
                  <a:close/>
                </a:path>
              </a:pathLst>
            </a:custGeom>
            <a:solidFill>
              <a:srgbClr val="263238"/>
            </a:solidFill>
            <a:ln w="9525" cap="flat">
              <a:noFill/>
              <a:prstDash val="solid"/>
              <a:miter/>
            </a:ln>
          </p:spPr>
          <p:txBody>
            <a:bodyPr rtlCol="0" anchor="ctr"/>
            <a:lstStyle/>
            <a:p>
              <a:endParaRPr lang="en-US"/>
            </a:p>
          </p:txBody>
        </p:sp>
        <p:sp>
          <p:nvSpPr>
            <p:cNvPr id="15" name="Freeform: Shape 14"/>
            <p:cNvSpPr/>
            <p:nvPr/>
          </p:nvSpPr>
          <p:spPr>
            <a:xfrm>
              <a:off x="1489038" y="4751954"/>
              <a:ext cx="15606" cy="21431"/>
            </a:xfrm>
            <a:custGeom>
              <a:avLst/>
              <a:gdLst>
                <a:gd name="connsiteX0" fmla="*/ 176 w 15606"/>
                <a:gd name="connsiteY0" fmla="*/ 21431 h 21431"/>
                <a:gd name="connsiteX1" fmla="*/ 5510 w 15606"/>
                <a:gd name="connsiteY1" fmla="*/ 9525 h 21431"/>
                <a:gd name="connsiteX2" fmla="*/ 15606 w 15606"/>
                <a:gd name="connsiteY2" fmla="*/ 0 h 21431"/>
                <a:gd name="connsiteX3" fmla="*/ 3795 w 15606"/>
                <a:gd name="connsiteY3" fmla="*/ 8763 h 21431"/>
                <a:gd name="connsiteX4" fmla="*/ 176 w 15606"/>
                <a:gd name="connsiteY4" fmla="*/ 21431 h 2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6" h="21431">
                  <a:moveTo>
                    <a:pt x="176" y="21431"/>
                  </a:moveTo>
                  <a:cubicBezTo>
                    <a:pt x="1456" y="17258"/>
                    <a:pt x="3248" y="13259"/>
                    <a:pt x="5510" y="9525"/>
                  </a:cubicBezTo>
                  <a:cubicBezTo>
                    <a:pt x="8495" y="5970"/>
                    <a:pt x="11883" y="2773"/>
                    <a:pt x="15606" y="0"/>
                  </a:cubicBezTo>
                  <a:cubicBezTo>
                    <a:pt x="10801" y="1521"/>
                    <a:pt x="6644" y="4606"/>
                    <a:pt x="3795" y="8763"/>
                  </a:cubicBezTo>
                  <a:cubicBezTo>
                    <a:pt x="814" y="12264"/>
                    <a:pt x="-505" y="16884"/>
                    <a:pt x="176" y="21431"/>
                  </a:cubicBezTo>
                  <a:close/>
                </a:path>
              </a:pathLst>
            </a:custGeom>
            <a:solidFill>
              <a:srgbClr val="263238"/>
            </a:solidFill>
            <a:ln w="9525" cap="flat">
              <a:noFill/>
              <a:prstDash val="solid"/>
              <a:miter/>
            </a:ln>
          </p:spPr>
          <p:txBody>
            <a:bodyPr rtlCol="0" anchor="ctr"/>
            <a:lstStyle/>
            <a:p>
              <a:endParaRPr lang="en-US"/>
            </a:p>
          </p:txBody>
        </p:sp>
        <p:sp>
          <p:nvSpPr>
            <p:cNvPr id="16" name="Freeform: Shape 15"/>
            <p:cNvSpPr/>
            <p:nvPr/>
          </p:nvSpPr>
          <p:spPr>
            <a:xfrm>
              <a:off x="1439600" y="4742323"/>
              <a:ext cx="8651" cy="11440"/>
            </a:xfrm>
            <a:custGeom>
              <a:avLst/>
              <a:gdLst>
                <a:gd name="connsiteX0" fmla="*/ 83 w 8651"/>
                <a:gd name="connsiteY0" fmla="*/ 11441 h 11440"/>
                <a:gd name="connsiteX1" fmla="*/ 5227 w 8651"/>
                <a:gd name="connsiteY1" fmla="*/ 6202 h 11440"/>
                <a:gd name="connsiteX2" fmla="*/ 8560 w 8651"/>
                <a:gd name="connsiteY2" fmla="*/ 11 h 11440"/>
                <a:gd name="connsiteX3" fmla="*/ 3512 w 8651"/>
                <a:gd name="connsiteY3" fmla="*/ 5345 h 11440"/>
                <a:gd name="connsiteX4" fmla="*/ 83 w 8651"/>
                <a:gd name="connsiteY4" fmla="*/ 11441 h 11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1" h="11440">
                  <a:moveTo>
                    <a:pt x="83" y="11441"/>
                  </a:moveTo>
                  <a:cubicBezTo>
                    <a:pt x="560" y="11441"/>
                    <a:pt x="2846" y="9345"/>
                    <a:pt x="5227" y="6202"/>
                  </a:cubicBezTo>
                  <a:cubicBezTo>
                    <a:pt x="7608" y="3059"/>
                    <a:pt x="9037" y="201"/>
                    <a:pt x="8560" y="11"/>
                  </a:cubicBezTo>
                  <a:cubicBezTo>
                    <a:pt x="8084" y="-180"/>
                    <a:pt x="5798" y="2107"/>
                    <a:pt x="3512" y="5345"/>
                  </a:cubicBezTo>
                  <a:cubicBezTo>
                    <a:pt x="1226" y="8584"/>
                    <a:pt x="-393" y="11251"/>
                    <a:pt x="83" y="11441"/>
                  </a:cubicBezTo>
                  <a:close/>
                </a:path>
              </a:pathLst>
            </a:custGeom>
            <a:solidFill>
              <a:srgbClr val="263238"/>
            </a:solidFill>
            <a:ln w="9525" cap="flat">
              <a:noFill/>
              <a:prstDash val="solid"/>
              <a:miter/>
            </a:ln>
          </p:spPr>
          <p:txBody>
            <a:bodyPr rtlCol="0" anchor="ctr"/>
            <a:lstStyle/>
            <a:p>
              <a:endParaRPr lang="en-US"/>
            </a:p>
          </p:txBody>
        </p:sp>
        <p:sp>
          <p:nvSpPr>
            <p:cNvPr id="17" name="Freeform: Shape 16"/>
            <p:cNvSpPr/>
            <p:nvPr/>
          </p:nvSpPr>
          <p:spPr>
            <a:xfrm>
              <a:off x="1426014" y="4740393"/>
              <a:ext cx="10288" cy="7751"/>
            </a:xfrm>
            <a:custGeom>
              <a:avLst/>
              <a:gdLst>
                <a:gd name="connsiteX0" fmla="*/ 48 w 10288"/>
                <a:gd name="connsiteY0" fmla="*/ 7752 h 7751"/>
                <a:gd name="connsiteX1" fmla="*/ 5859 w 10288"/>
                <a:gd name="connsiteY1" fmla="*/ 4513 h 7751"/>
                <a:gd name="connsiteX2" fmla="*/ 10240 w 10288"/>
                <a:gd name="connsiteY2" fmla="*/ 36 h 7751"/>
                <a:gd name="connsiteX3" fmla="*/ 4430 w 10288"/>
                <a:gd name="connsiteY3" fmla="*/ 3275 h 7751"/>
                <a:gd name="connsiteX4" fmla="*/ 48 w 10288"/>
                <a:gd name="connsiteY4" fmla="*/ 7752 h 7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8" h="7751">
                  <a:moveTo>
                    <a:pt x="48" y="7752"/>
                  </a:moveTo>
                  <a:cubicBezTo>
                    <a:pt x="48" y="7752"/>
                    <a:pt x="3001" y="6609"/>
                    <a:pt x="5859" y="4513"/>
                  </a:cubicBezTo>
                  <a:cubicBezTo>
                    <a:pt x="8716" y="2418"/>
                    <a:pt x="10621" y="322"/>
                    <a:pt x="10240" y="36"/>
                  </a:cubicBezTo>
                  <a:cubicBezTo>
                    <a:pt x="9859" y="-249"/>
                    <a:pt x="7287" y="1179"/>
                    <a:pt x="4430" y="3275"/>
                  </a:cubicBezTo>
                  <a:cubicBezTo>
                    <a:pt x="1572" y="5370"/>
                    <a:pt x="-333" y="7466"/>
                    <a:pt x="48" y="7752"/>
                  </a:cubicBezTo>
                  <a:close/>
                </a:path>
              </a:pathLst>
            </a:custGeom>
            <a:solidFill>
              <a:srgbClr val="263238"/>
            </a:solidFill>
            <a:ln w="9525" cap="flat">
              <a:noFill/>
              <a:prstDash val="solid"/>
              <a:miter/>
            </a:ln>
          </p:spPr>
          <p:txBody>
            <a:bodyPr rtlCol="0" anchor="ctr"/>
            <a:lstStyle/>
            <a:p>
              <a:endParaRPr lang="en-US"/>
            </a:p>
          </p:txBody>
        </p:sp>
        <p:sp>
          <p:nvSpPr>
            <p:cNvPr id="18" name="Freeform: Shape 17"/>
            <p:cNvSpPr/>
            <p:nvPr/>
          </p:nvSpPr>
          <p:spPr>
            <a:xfrm>
              <a:off x="1417204" y="4734475"/>
              <a:ext cx="17430" cy="1874"/>
            </a:xfrm>
            <a:custGeom>
              <a:avLst/>
              <a:gdLst>
                <a:gd name="connsiteX0" fmla="*/ 0 w 17430"/>
                <a:gd name="connsiteY0" fmla="*/ 1001 h 1874"/>
                <a:gd name="connsiteX1" fmla="*/ 8763 w 17430"/>
                <a:gd name="connsiteY1" fmla="*/ 1763 h 1874"/>
                <a:gd name="connsiteX2" fmla="*/ 17431 w 17430"/>
                <a:gd name="connsiteY2" fmla="*/ 906 h 1874"/>
                <a:gd name="connsiteX3" fmla="*/ 8668 w 17430"/>
                <a:gd name="connsiteY3" fmla="*/ 144 h 1874"/>
                <a:gd name="connsiteX4" fmla="*/ 0 w 17430"/>
                <a:gd name="connsiteY4" fmla="*/ 1001 h 1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0" h="1874">
                  <a:moveTo>
                    <a:pt x="0" y="1001"/>
                  </a:moveTo>
                  <a:cubicBezTo>
                    <a:pt x="2850" y="1789"/>
                    <a:pt x="5820" y="2047"/>
                    <a:pt x="8763" y="1763"/>
                  </a:cubicBezTo>
                  <a:cubicBezTo>
                    <a:pt x="11680" y="1984"/>
                    <a:pt x="14613" y="1694"/>
                    <a:pt x="17431" y="906"/>
                  </a:cubicBezTo>
                  <a:cubicBezTo>
                    <a:pt x="14591" y="65"/>
                    <a:pt x="11610" y="-194"/>
                    <a:pt x="8668" y="144"/>
                  </a:cubicBezTo>
                  <a:cubicBezTo>
                    <a:pt x="5750" y="-133"/>
                    <a:pt x="2807" y="158"/>
                    <a:pt x="0" y="1001"/>
                  </a:cubicBezTo>
                  <a:close/>
                </a:path>
              </a:pathLst>
            </a:custGeom>
            <a:solidFill>
              <a:srgbClr val="263238"/>
            </a:solidFill>
            <a:ln w="9525" cap="flat">
              <a:noFill/>
              <a:prstDash val="solid"/>
              <a:miter/>
            </a:ln>
          </p:spPr>
          <p:txBody>
            <a:bodyPr rtlCol="0" anchor="ctr"/>
            <a:lstStyle/>
            <a:p>
              <a:endParaRPr lang="en-US"/>
            </a:p>
          </p:txBody>
        </p:sp>
        <p:sp>
          <p:nvSpPr>
            <p:cNvPr id="19" name="Freeform: Shape 18"/>
            <p:cNvSpPr/>
            <p:nvPr/>
          </p:nvSpPr>
          <p:spPr>
            <a:xfrm>
              <a:off x="1414061" y="4726427"/>
              <a:ext cx="19050" cy="2312"/>
            </a:xfrm>
            <a:custGeom>
              <a:avLst/>
              <a:gdLst>
                <a:gd name="connsiteX0" fmla="*/ 0 w 19050"/>
                <a:gd name="connsiteY0" fmla="*/ 0 h 2312"/>
                <a:gd name="connsiteX1" fmla="*/ 9525 w 19050"/>
                <a:gd name="connsiteY1" fmla="*/ 2191 h 2312"/>
                <a:gd name="connsiteX2" fmla="*/ 19050 w 19050"/>
                <a:gd name="connsiteY2" fmla="*/ 953 h 2312"/>
                <a:gd name="connsiteX3" fmla="*/ 9525 w 19050"/>
                <a:gd name="connsiteY3" fmla="*/ 953 h 2312"/>
                <a:gd name="connsiteX4" fmla="*/ 0 w 19050"/>
                <a:gd name="connsiteY4" fmla="*/ 0 h 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312">
                  <a:moveTo>
                    <a:pt x="0" y="0"/>
                  </a:moveTo>
                  <a:cubicBezTo>
                    <a:pt x="2930" y="1546"/>
                    <a:pt x="6214" y="2301"/>
                    <a:pt x="9525" y="2191"/>
                  </a:cubicBezTo>
                  <a:cubicBezTo>
                    <a:pt x="12753" y="2546"/>
                    <a:pt x="16020" y="2122"/>
                    <a:pt x="19050" y="953"/>
                  </a:cubicBezTo>
                  <a:cubicBezTo>
                    <a:pt x="15881" y="679"/>
                    <a:pt x="12694" y="679"/>
                    <a:pt x="9525" y="953"/>
                  </a:cubicBezTo>
                  <a:cubicBezTo>
                    <a:pt x="6373" y="436"/>
                    <a:pt x="3192" y="118"/>
                    <a:pt x="0" y="0"/>
                  </a:cubicBezTo>
                  <a:close/>
                </a:path>
              </a:pathLst>
            </a:custGeom>
            <a:solidFill>
              <a:srgbClr val="263238"/>
            </a:solidFill>
            <a:ln w="9525" cap="flat">
              <a:noFill/>
              <a:prstDash val="solid"/>
              <a:miter/>
            </a:ln>
          </p:spPr>
          <p:txBody>
            <a:bodyPr rtlCol="0" anchor="ctr"/>
            <a:lstStyle/>
            <a:p>
              <a:endParaRPr lang="en-US"/>
            </a:p>
          </p:txBody>
        </p:sp>
        <p:sp>
          <p:nvSpPr>
            <p:cNvPr id="20" name="Freeform: Shape 19"/>
            <p:cNvSpPr/>
            <p:nvPr/>
          </p:nvSpPr>
          <p:spPr>
            <a:xfrm>
              <a:off x="1445017" y="4729542"/>
              <a:ext cx="31102" cy="14887"/>
            </a:xfrm>
            <a:custGeom>
              <a:avLst/>
              <a:gdLst>
                <a:gd name="connsiteX0" fmla="*/ 0 w 31102"/>
                <a:gd name="connsiteY0" fmla="*/ 12316 h 14887"/>
                <a:gd name="connsiteX1" fmla="*/ 10668 w 31102"/>
                <a:gd name="connsiteY1" fmla="*/ 12316 h 14887"/>
                <a:gd name="connsiteX2" fmla="*/ 22003 w 31102"/>
                <a:gd name="connsiteY2" fmla="*/ 10125 h 14887"/>
                <a:gd name="connsiteX3" fmla="*/ 28480 w 31102"/>
                <a:gd name="connsiteY3" fmla="*/ 7839 h 14887"/>
                <a:gd name="connsiteX4" fmla="*/ 31051 w 31102"/>
                <a:gd name="connsiteY4" fmla="*/ 5077 h 14887"/>
                <a:gd name="connsiteX5" fmla="*/ 29337 w 31102"/>
                <a:gd name="connsiteY5" fmla="*/ 1553 h 14887"/>
                <a:gd name="connsiteX6" fmla="*/ 5239 w 31102"/>
                <a:gd name="connsiteY6" fmla="*/ 6696 h 14887"/>
                <a:gd name="connsiteX7" fmla="*/ 1905 w 31102"/>
                <a:gd name="connsiteY7" fmla="*/ 12507 h 14887"/>
                <a:gd name="connsiteX8" fmla="*/ 1905 w 31102"/>
                <a:gd name="connsiteY8" fmla="*/ 14888 h 14887"/>
                <a:gd name="connsiteX9" fmla="*/ 6667 w 31102"/>
                <a:gd name="connsiteY9" fmla="*/ 7363 h 14887"/>
                <a:gd name="connsiteX10" fmla="*/ 28384 w 31102"/>
                <a:gd name="connsiteY10" fmla="*/ 2886 h 14887"/>
                <a:gd name="connsiteX11" fmla="*/ 27622 w 31102"/>
                <a:gd name="connsiteY11" fmla="*/ 6506 h 14887"/>
                <a:gd name="connsiteX12" fmla="*/ 21622 w 31102"/>
                <a:gd name="connsiteY12" fmla="*/ 8697 h 14887"/>
                <a:gd name="connsiteX13" fmla="*/ 10763 w 31102"/>
                <a:gd name="connsiteY13" fmla="*/ 11174 h 14887"/>
                <a:gd name="connsiteX14" fmla="*/ 0 w 31102"/>
                <a:gd name="connsiteY14" fmla="*/ 12316 h 1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102" h="14887">
                  <a:moveTo>
                    <a:pt x="0" y="12316"/>
                  </a:moveTo>
                  <a:cubicBezTo>
                    <a:pt x="3539" y="12809"/>
                    <a:pt x="7129" y="12809"/>
                    <a:pt x="10668" y="12316"/>
                  </a:cubicBezTo>
                  <a:cubicBezTo>
                    <a:pt x="14496" y="11873"/>
                    <a:pt x="18285" y="11141"/>
                    <a:pt x="22003" y="10125"/>
                  </a:cubicBezTo>
                  <a:cubicBezTo>
                    <a:pt x="24222" y="9547"/>
                    <a:pt x="26389" y="8782"/>
                    <a:pt x="28480" y="7839"/>
                  </a:cubicBezTo>
                  <a:cubicBezTo>
                    <a:pt x="29650" y="7270"/>
                    <a:pt x="30567" y="6285"/>
                    <a:pt x="31051" y="5077"/>
                  </a:cubicBezTo>
                  <a:cubicBezTo>
                    <a:pt x="31304" y="3655"/>
                    <a:pt x="30612" y="2232"/>
                    <a:pt x="29337" y="1553"/>
                  </a:cubicBezTo>
                  <a:cubicBezTo>
                    <a:pt x="21000" y="-1732"/>
                    <a:pt x="11507" y="294"/>
                    <a:pt x="5239" y="6696"/>
                  </a:cubicBezTo>
                  <a:cubicBezTo>
                    <a:pt x="3651" y="8318"/>
                    <a:pt x="2504" y="10318"/>
                    <a:pt x="1905" y="12507"/>
                  </a:cubicBezTo>
                  <a:cubicBezTo>
                    <a:pt x="1715" y="13289"/>
                    <a:pt x="1715" y="14105"/>
                    <a:pt x="1905" y="14888"/>
                  </a:cubicBezTo>
                  <a:cubicBezTo>
                    <a:pt x="2995" y="12097"/>
                    <a:pt x="4612" y="9542"/>
                    <a:pt x="6667" y="7363"/>
                  </a:cubicBezTo>
                  <a:cubicBezTo>
                    <a:pt x="12512" y="1951"/>
                    <a:pt x="20876" y="227"/>
                    <a:pt x="28384" y="2886"/>
                  </a:cubicBezTo>
                  <a:cubicBezTo>
                    <a:pt x="30099" y="3839"/>
                    <a:pt x="29432" y="5554"/>
                    <a:pt x="27622" y="6506"/>
                  </a:cubicBezTo>
                  <a:cubicBezTo>
                    <a:pt x="25689" y="7407"/>
                    <a:pt x="23681" y="8140"/>
                    <a:pt x="21622" y="8697"/>
                  </a:cubicBezTo>
                  <a:cubicBezTo>
                    <a:pt x="18057" y="9747"/>
                    <a:pt x="14431" y="10574"/>
                    <a:pt x="10763" y="11174"/>
                  </a:cubicBezTo>
                  <a:cubicBezTo>
                    <a:pt x="4096" y="11935"/>
                    <a:pt x="0" y="12030"/>
                    <a:pt x="0" y="12316"/>
                  </a:cubicBezTo>
                  <a:close/>
                </a:path>
              </a:pathLst>
            </a:custGeom>
            <a:solidFill>
              <a:srgbClr val="263238"/>
            </a:solidFill>
            <a:ln w="9525" cap="flat">
              <a:noFill/>
              <a:prstDash val="solid"/>
              <a:miter/>
            </a:ln>
          </p:spPr>
          <p:txBody>
            <a:bodyPr rtlCol="0" anchor="ctr"/>
            <a:lstStyle/>
            <a:p>
              <a:endParaRPr lang="en-US"/>
            </a:p>
          </p:txBody>
        </p:sp>
        <p:sp>
          <p:nvSpPr>
            <p:cNvPr id="21" name="Freeform: Shape 20"/>
            <p:cNvSpPr/>
            <p:nvPr/>
          </p:nvSpPr>
          <p:spPr>
            <a:xfrm>
              <a:off x="1433539" y="4725472"/>
              <a:ext cx="15621" cy="16767"/>
            </a:xfrm>
            <a:custGeom>
              <a:avLst/>
              <a:gdLst>
                <a:gd name="connsiteX0" fmla="*/ 14240 w 15621"/>
                <a:gd name="connsiteY0" fmla="*/ 16767 h 16767"/>
                <a:gd name="connsiteX1" fmla="*/ 15383 w 15621"/>
                <a:gd name="connsiteY1" fmla="*/ 10671 h 16767"/>
                <a:gd name="connsiteX2" fmla="*/ 12240 w 15621"/>
                <a:gd name="connsiteY2" fmla="*/ 4289 h 16767"/>
                <a:gd name="connsiteX3" fmla="*/ 3287 w 15621"/>
                <a:gd name="connsiteY3" fmla="*/ 3 h 16767"/>
                <a:gd name="connsiteX4" fmla="*/ 8 w 15621"/>
                <a:gd name="connsiteY4" fmla="*/ 3757 h 16767"/>
                <a:gd name="connsiteX5" fmla="*/ 48 w 15621"/>
                <a:gd name="connsiteY5" fmla="*/ 4099 h 16767"/>
                <a:gd name="connsiteX6" fmla="*/ 1953 w 15621"/>
                <a:gd name="connsiteY6" fmla="*/ 8004 h 16767"/>
                <a:gd name="connsiteX7" fmla="*/ 7192 w 15621"/>
                <a:gd name="connsiteY7" fmla="*/ 13148 h 16767"/>
                <a:gd name="connsiteX8" fmla="*/ 13383 w 15621"/>
                <a:gd name="connsiteY8" fmla="*/ 16577 h 16767"/>
                <a:gd name="connsiteX9" fmla="*/ 8144 w 15621"/>
                <a:gd name="connsiteY9" fmla="*/ 12386 h 16767"/>
                <a:gd name="connsiteX10" fmla="*/ 3572 w 15621"/>
                <a:gd name="connsiteY10" fmla="*/ 7147 h 16767"/>
                <a:gd name="connsiteX11" fmla="*/ 3572 w 15621"/>
                <a:gd name="connsiteY11" fmla="*/ 1623 h 16767"/>
                <a:gd name="connsiteX12" fmla="*/ 10716 w 15621"/>
                <a:gd name="connsiteY12" fmla="*/ 5242 h 16767"/>
                <a:gd name="connsiteX13" fmla="*/ 13859 w 15621"/>
                <a:gd name="connsiteY13" fmla="*/ 10862 h 16767"/>
                <a:gd name="connsiteX14" fmla="*/ 14240 w 15621"/>
                <a:gd name="connsiteY14" fmla="*/ 16767 h 16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21" h="16767">
                  <a:moveTo>
                    <a:pt x="14240" y="16767"/>
                  </a:moveTo>
                  <a:cubicBezTo>
                    <a:pt x="15517" y="15010"/>
                    <a:pt x="15936" y="12772"/>
                    <a:pt x="15383" y="10671"/>
                  </a:cubicBezTo>
                  <a:cubicBezTo>
                    <a:pt x="14915" y="8305"/>
                    <a:pt x="13831" y="6103"/>
                    <a:pt x="12240" y="4289"/>
                  </a:cubicBezTo>
                  <a:cubicBezTo>
                    <a:pt x="10112" y="1513"/>
                    <a:pt x="6784" y="-80"/>
                    <a:pt x="3287" y="3"/>
                  </a:cubicBezTo>
                  <a:cubicBezTo>
                    <a:pt x="1345" y="134"/>
                    <a:pt x="-123" y="1815"/>
                    <a:pt x="8" y="3757"/>
                  </a:cubicBezTo>
                  <a:cubicBezTo>
                    <a:pt x="16" y="3872"/>
                    <a:pt x="29" y="3986"/>
                    <a:pt x="48" y="4099"/>
                  </a:cubicBezTo>
                  <a:cubicBezTo>
                    <a:pt x="374" y="5530"/>
                    <a:pt x="1026" y="6867"/>
                    <a:pt x="1953" y="8004"/>
                  </a:cubicBezTo>
                  <a:cubicBezTo>
                    <a:pt x="3477" y="9932"/>
                    <a:pt x="5237" y="11659"/>
                    <a:pt x="7192" y="13148"/>
                  </a:cubicBezTo>
                  <a:cubicBezTo>
                    <a:pt x="8958" y="14761"/>
                    <a:pt x="11079" y="15936"/>
                    <a:pt x="13383" y="16577"/>
                  </a:cubicBezTo>
                  <a:cubicBezTo>
                    <a:pt x="13383" y="16577"/>
                    <a:pt x="11192" y="15053"/>
                    <a:pt x="8144" y="12386"/>
                  </a:cubicBezTo>
                  <a:cubicBezTo>
                    <a:pt x="6458" y="10788"/>
                    <a:pt x="4927" y="9034"/>
                    <a:pt x="3572" y="7147"/>
                  </a:cubicBezTo>
                  <a:cubicBezTo>
                    <a:pt x="2048" y="5337"/>
                    <a:pt x="1001" y="2099"/>
                    <a:pt x="3572" y="1623"/>
                  </a:cubicBezTo>
                  <a:cubicBezTo>
                    <a:pt x="6351" y="1793"/>
                    <a:pt x="8936" y="3103"/>
                    <a:pt x="10716" y="5242"/>
                  </a:cubicBezTo>
                  <a:cubicBezTo>
                    <a:pt x="12204" y="6833"/>
                    <a:pt x="13283" y="8762"/>
                    <a:pt x="13859" y="10862"/>
                  </a:cubicBezTo>
                  <a:cubicBezTo>
                    <a:pt x="14178" y="12814"/>
                    <a:pt x="14305" y="14791"/>
                    <a:pt x="14240" y="16767"/>
                  </a:cubicBezTo>
                  <a:close/>
                </a:path>
              </a:pathLst>
            </a:custGeom>
            <a:solidFill>
              <a:srgbClr val="263238"/>
            </a:solidFill>
            <a:ln w="9525" cap="flat">
              <a:noFill/>
              <a:prstDash val="solid"/>
              <a:miter/>
            </a:ln>
          </p:spPr>
          <p:txBody>
            <a:bodyPr rtlCol="0" anchor="ctr"/>
            <a:lstStyle/>
            <a:p>
              <a:endParaRPr lang="en-US"/>
            </a:p>
          </p:txBody>
        </p:sp>
        <p:sp>
          <p:nvSpPr>
            <p:cNvPr id="22" name="Freeform: Shape 21"/>
            <p:cNvSpPr/>
            <p:nvPr/>
          </p:nvSpPr>
          <p:spPr>
            <a:xfrm>
              <a:off x="1267662" y="4734434"/>
              <a:ext cx="59912" cy="38761"/>
            </a:xfrm>
            <a:custGeom>
              <a:avLst/>
              <a:gdLst>
                <a:gd name="connsiteX0" fmla="*/ 0 w 59912"/>
                <a:gd name="connsiteY0" fmla="*/ 1519 h 38761"/>
                <a:gd name="connsiteX1" fmla="*/ 12287 w 59912"/>
                <a:gd name="connsiteY1" fmla="*/ 1519 h 38761"/>
                <a:gd name="connsiteX2" fmla="*/ 39338 w 59912"/>
                <a:gd name="connsiteY2" fmla="*/ 10187 h 38761"/>
                <a:gd name="connsiteX3" fmla="*/ 56579 w 59912"/>
                <a:gd name="connsiteY3" fmla="*/ 29237 h 38761"/>
                <a:gd name="connsiteX4" fmla="*/ 59912 w 59912"/>
                <a:gd name="connsiteY4" fmla="*/ 38762 h 38761"/>
                <a:gd name="connsiteX5" fmla="*/ 59912 w 59912"/>
                <a:gd name="connsiteY5" fmla="*/ 35999 h 38761"/>
                <a:gd name="connsiteX6" fmla="*/ 57912 w 59912"/>
                <a:gd name="connsiteY6" fmla="*/ 28665 h 38761"/>
                <a:gd name="connsiteX7" fmla="*/ 40577 w 59912"/>
                <a:gd name="connsiteY7" fmla="*/ 8662 h 38761"/>
                <a:gd name="connsiteX8" fmla="*/ 12002 w 59912"/>
                <a:gd name="connsiteY8" fmla="*/ 185 h 38761"/>
                <a:gd name="connsiteX9" fmla="*/ 2477 w 59912"/>
                <a:gd name="connsiteY9" fmla="*/ 185 h 38761"/>
                <a:gd name="connsiteX10" fmla="*/ 0 w 59912"/>
                <a:gd name="connsiteY10" fmla="*/ 1519 h 38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912" h="38761">
                  <a:moveTo>
                    <a:pt x="0" y="1519"/>
                  </a:moveTo>
                  <a:cubicBezTo>
                    <a:pt x="0" y="1519"/>
                    <a:pt x="4763" y="1519"/>
                    <a:pt x="12287" y="1519"/>
                  </a:cubicBezTo>
                  <a:cubicBezTo>
                    <a:pt x="21854" y="2272"/>
                    <a:pt x="31115" y="5240"/>
                    <a:pt x="39338" y="10187"/>
                  </a:cubicBezTo>
                  <a:cubicBezTo>
                    <a:pt x="46777" y="14771"/>
                    <a:pt x="52758" y="21378"/>
                    <a:pt x="56579" y="29237"/>
                  </a:cubicBezTo>
                  <a:cubicBezTo>
                    <a:pt x="57899" y="32334"/>
                    <a:pt x="59013" y="35516"/>
                    <a:pt x="59912" y="38762"/>
                  </a:cubicBezTo>
                  <a:cubicBezTo>
                    <a:pt x="59912" y="38762"/>
                    <a:pt x="59912" y="37809"/>
                    <a:pt x="59912" y="35999"/>
                  </a:cubicBezTo>
                  <a:cubicBezTo>
                    <a:pt x="59482" y="33496"/>
                    <a:pt x="58812" y="31040"/>
                    <a:pt x="57912" y="28665"/>
                  </a:cubicBezTo>
                  <a:cubicBezTo>
                    <a:pt x="54350" y="20360"/>
                    <a:pt x="48291" y="13369"/>
                    <a:pt x="40577" y="8662"/>
                  </a:cubicBezTo>
                  <a:cubicBezTo>
                    <a:pt x="31931" y="3444"/>
                    <a:pt x="22094" y="525"/>
                    <a:pt x="12002" y="185"/>
                  </a:cubicBezTo>
                  <a:cubicBezTo>
                    <a:pt x="8831" y="-62"/>
                    <a:pt x="5647" y="-62"/>
                    <a:pt x="2477" y="185"/>
                  </a:cubicBezTo>
                  <a:cubicBezTo>
                    <a:pt x="1602" y="531"/>
                    <a:pt x="770" y="979"/>
                    <a:pt x="0" y="1519"/>
                  </a:cubicBezTo>
                  <a:close/>
                </a:path>
              </a:pathLst>
            </a:custGeom>
            <a:solidFill>
              <a:srgbClr val="263238"/>
            </a:solidFill>
            <a:ln w="9525" cap="flat">
              <a:noFill/>
              <a:prstDash val="solid"/>
              <a:miter/>
            </a:ln>
          </p:spPr>
          <p:txBody>
            <a:bodyPr rtlCol="0" anchor="ctr"/>
            <a:lstStyle/>
            <a:p>
              <a:endParaRPr lang="en-US"/>
            </a:p>
          </p:txBody>
        </p:sp>
        <p:sp>
          <p:nvSpPr>
            <p:cNvPr id="23" name="Freeform: Shape 22"/>
            <p:cNvSpPr/>
            <p:nvPr/>
          </p:nvSpPr>
          <p:spPr>
            <a:xfrm>
              <a:off x="1348433" y="4760030"/>
              <a:ext cx="48577" cy="2311"/>
            </a:xfrm>
            <a:custGeom>
              <a:avLst/>
              <a:gdLst>
                <a:gd name="connsiteX0" fmla="*/ 0 w 48577"/>
                <a:gd name="connsiteY0" fmla="*/ 593 h 2311"/>
                <a:gd name="connsiteX1" fmla="*/ 24384 w 48577"/>
                <a:gd name="connsiteY1" fmla="*/ 2212 h 2311"/>
                <a:gd name="connsiteX2" fmla="*/ 48578 w 48577"/>
                <a:gd name="connsiteY2" fmla="*/ 212 h 2311"/>
                <a:gd name="connsiteX3" fmla="*/ 24289 w 48577"/>
                <a:gd name="connsiteY3" fmla="*/ 212 h 2311"/>
                <a:gd name="connsiteX4" fmla="*/ 0 w 48577"/>
                <a:gd name="connsiteY4" fmla="*/ 593 h 2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 h="2311">
                  <a:moveTo>
                    <a:pt x="0" y="593"/>
                  </a:moveTo>
                  <a:cubicBezTo>
                    <a:pt x="8045" y="2013"/>
                    <a:pt x="16221" y="2556"/>
                    <a:pt x="24384" y="2212"/>
                  </a:cubicBezTo>
                  <a:cubicBezTo>
                    <a:pt x="32498" y="2447"/>
                    <a:pt x="40612" y="1776"/>
                    <a:pt x="48578" y="212"/>
                  </a:cubicBezTo>
                  <a:cubicBezTo>
                    <a:pt x="48578" y="-265"/>
                    <a:pt x="37719" y="212"/>
                    <a:pt x="24289" y="212"/>
                  </a:cubicBezTo>
                  <a:cubicBezTo>
                    <a:pt x="10859" y="212"/>
                    <a:pt x="95" y="116"/>
                    <a:pt x="0" y="593"/>
                  </a:cubicBezTo>
                  <a:close/>
                </a:path>
              </a:pathLst>
            </a:custGeom>
            <a:solidFill>
              <a:srgbClr val="263238"/>
            </a:solidFill>
            <a:ln w="9525" cap="flat">
              <a:noFill/>
              <a:prstDash val="solid"/>
              <a:miter/>
            </a:ln>
          </p:spPr>
          <p:txBody>
            <a:bodyPr rtlCol="0" anchor="ctr"/>
            <a:lstStyle/>
            <a:p>
              <a:endParaRPr lang="en-US"/>
            </a:p>
          </p:txBody>
        </p:sp>
        <p:sp>
          <p:nvSpPr>
            <p:cNvPr id="24" name="Freeform: Shape 23"/>
            <p:cNvSpPr/>
            <p:nvPr/>
          </p:nvSpPr>
          <p:spPr>
            <a:xfrm>
              <a:off x="1315858" y="4761058"/>
              <a:ext cx="4944" cy="7755"/>
            </a:xfrm>
            <a:custGeom>
              <a:avLst/>
              <a:gdLst>
                <a:gd name="connsiteX0" fmla="*/ 0 w 4944"/>
                <a:gd name="connsiteY0" fmla="*/ 41 h 7755"/>
                <a:gd name="connsiteX1" fmla="*/ 2096 w 4944"/>
                <a:gd name="connsiteY1" fmla="*/ 3946 h 7755"/>
                <a:gd name="connsiteX2" fmla="*/ 4477 w 4944"/>
                <a:gd name="connsiteY2" fmla="*/ 7756 h 7755"/>
                <a:gd name="connsiteX3" fmla="*/ 3905 w 4944"/>
                <a:gd name="connsiteY3" fmla="*/ 3279 h 7755"/>
                <a:gd name="connsiteX4" fmla="*/ 0 w 4944"/>
                <a:gd name="connsiteY4" fmla="*/ 41 h 7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4" h="7755">
                  <a:moveTo>
                    <a:pt x="0" y="41"/>
                  </a:moveTo>
                  <a:cubicBezTo>
                    <a:pt x="0" y="41"/>
                    <a:pt x="953" y="1945"/>
                    <a:pt x="2096" y="3946"/>
                  </a:cubicBezTo>
                  <a:cubicBezTo>
                    <a:pt x="3238" y="5946"/>
                    <a:pt x="3905" y="7756"/>
                    <a:pt x="4477" y="7756"/>
                  </a:cubicBezTo>
                  <a:cubicBezTo>
                    <a:pt x="5048" y="7756"/>
                    <a:pt x="5334" y="5565"/>
                    <a:pt x="3905" y="3279"/>
                  </a:cubicBezTo>
                  <a:cubicBezTo>
                    <a:pt x="2477" y="993"/>
                    <a:pt x="571" y="-245"/>
                    <a:pt x="0" y="41"/>
                  </a:cubicBezTo>
                  <a:close/>
                </a:path>
              </a:pathLst>
            </a:custGeom>
            <a:solidFill>
              <a:srgbClr val="263238"/>
            </a:solidFill>
            <a:ln w="9525" cap="flat">
              <a:noFill/>
              <a:prstDash val="solid"/>
              <a:miter/>
            </a:ln>
          </p:spPr>
          <p:txBody>
            <a:bodyPr rtlCol="0" anchor="ctr"/>
            <a:lstStyle/>
            <a:p>
              <a:endParaRPr lang="en-US"/>
            </a:p>
          </p:txBody>
        </p:sp>
        <p:sp>
          <p:nvSpPr>
            <p:cNvPr id="25" name="Freeform: Shape 24"/>
            <p:cNvSpPr/>
            <p:nvPr/>
          </p:nvSpPr>
          <p:spPr>
            <a:xfrm>
              <a:off x="1303285" y="4748752"/>
              <a:ext cx="6455" cy="5198"/>
            </a:xfrm>
            <a:custGeom>
              <a:avLst/>
              <a:gdLst>
                <a:gd name="connsiteX0" fmla="*/ 0 w 6455"/>
                <a:gd name="connsiteY0" fmla="*/ 59 h 5198"/>
                <a:gd name="connsiteX1" fmla="*/ 2477 w 6455"/>
                <a:gd name="connsiteY1" fmla="*/ 3203 h 5198"/>
                <a:gd name="connsiteX2" fmla="*/ 6382 w 6455"/>
                <a:gd name="connsiteY2" fmla="*/ 5108 h 5198"/>
                <a:gd name="connsiteX3" fmla="*/ 3905 w 6455"/>
                <a:gd name="connsiteY3" fmla="*/ 1964 h 5198"/>
                <a:gd name="connsiteX4" fmla="*/ 0 w 6455"/>
                <a:gd name="connsiteY4" fmla="*/ 59 h 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5" h="5198">
                  <a:moveTo>
                    <a:pt x="0" y="59"/>
                  </a:moveTo>
                  <a:cubicBezTo>
                    <a:pt x="0" y="59"/>
                    <a:pt x="762" y="1774"/>
                    <a:pt x="2477" y="3203"/>
                  </a:cubicBezTo>
                  <a:cubicBezTo>
                    <a:pt x="4191" y="4631"/>
                    <a:pt x="6001" y="5489"/>
                    <a:pt x="6382" y="5108"/>
                  </a:cubicBezTo>
                  <a:cubicBezTo>
                    <a:pt x="6763" y="4727"/>
                    <a:pt x="5620" y="3393"/>
                    <a:pt x="3905" y="1964"/>
                  </a:cubicBezTo>
                  <a:cubicBezTo>
                    <a:pt x="2191" y="536"/>
                    <a:pt x="381" y="-226"/>
                    <a:pt x="0" y="59"/>
                  </a:cubicBezTo>
                  <a:close/>
                </a:path>
              </a:pathLst>
            </a:custGeom>
            <a:solidFill>
              <a:srgbClr val="263238"/>
            </a:solidFill>
            <a:ln w="9525" cap="flat">
              <a:noFill/>
              <a:prstDash val="solid"/>
              <a:miter/>
            </a:ln>
          </p:spPr>
          <p:txBody>
            <a:bodyPr rtlCol="0" anchor="ctr"/>
            <a:lstStyle/>
            <a:p>
              <a:endParaRPr lang="en-US"/>
            </a:p>
          </p:txBody>
        </p:sp>
        <p:sp>
          <p:nvSpPr>
            <p:cNvPr id="26" name="Freeform: Shape 25"/>
            <p:cNvSpPr/>
            <p:nvPr/>
          </p:nvSpPr>
          <p:spPr>
            <a:xfrm>
              <a:off x="1285559" y="4742563"/>
              <a:ext cx="9620" cy="3361"/>
            </a:xfrm>
            <a:custGeom>
              <a:avLst/>
              <a:gdLst>
                <a:gd name="connsiteX0" fmla="*/ 10 w 9620"/>
                <a:gd name="connsiteY0" fmla="*/ 819 h 3361"/>
                <a:gd name="connsiteX1" fmla="*/ 4868 w 9620"/>
                <a:gd name="connsiteY1" fmla="*/ 1867 h 3361"/>
                <a:gd name="connsiteX2" fmla="*/ 9535 w 9620"/>
                <a:gd name="connsiteY2" fmla="*/ 3295 h 3361"/>
                <a:gd name="connsiteX3" fmla="*/ 5439 w 9620"/>
                <a:gd name="connsiteY3" fmla="*/ 343 h 3361"/>
                <a:gd name="connsiteX4" fmla="*/ 10 w 9620"/>
                <a:gd name="connsiteY4" fmla="*/ 819 h 33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0" h="3361">
                  <a:moveTo>
                    <a:pt x="10" y="819"/>
                  </a:moveTo>
                  <a:cubicBezTo>
                    <a:pt x="10" y="1295"/>
                    <a:pt x="2391" y="819"/>
                    <a:pt x="4868" y="1867"/>
                  </a:cubicBezTo>
                  <a:cubicBezTo>
                    <a:pt x="7344" y="2914"/>
                    <a:pt x="9059" y="3581"/>
                    <a:pt x="9535" y="3295"/>
                  </a:cubicBezTo>
                  <a:cubicBezTo>
                    <a:pt x="10011" y="3010"/>
                    <a:pt x="8487" y="1105"/>
                    <a:pt x="5439" y="343"/>
                  </a:cubicBezTo>
                  <a:cubicBezTo>
                    <a:pt x="2391" y="-420"/>
                    <a:pt x="-180" y="247"/>
                    <a:pt x="10" y="819"/>
                  </a:cubicBezTo>
                  <a:close/>
                </a:path>
              </a:pathLst>
            </a:custGeom>
            <a:solidFill>
              <a:srgbClr val="263238"/>
            </a:solidFill>
            <a:ln w="9525" cap="flat">
              <a:noFill/>
              <a:prstDash val="solid"/>
              <a:miter/>
            </a:ln>
          </p:spPr>
          <p:txBody>
            <a:bodyPr rtlCol="0" anchor="ctr"/>
            <a:lstStyle/>
            <a:p>
              <a:endParaRPr lang="en-US"/>
            </a:p>
          </p:txBody>
        </p:sp>
        <p:sp>
          <p:nvSpPr>
            <p:cNvPr id="27" name="Freeform: Shape 26"/>
            <p:cNvSpPr/>
            <p:nvPr/>
          </p:nvSpPr>
          <p:spPr>
            <a:xfrm>
              <a:off x="1272996" y="4740583"/>
              <a:ext cx="5072" cy="2058"/>
            </a:xfrm>
            <a:custGeom>
              <a:avLst/>
              <a:gdLst>
                <a:gd name="connsiteX0" fmla="*/ 0 w 5072"/>
                <a:gd name="connsiteY0" fmla="*/ 322 h 2058"/>
                <a:gd name="connsiteX1" fmla="*/ 2191 w 5072"/>
                <a:gd name="connsiteY1" fmla="*/ 1846 h 2058"/>
                <a:gd name="connsiteX2" fmla="*/ 5048 w 5072"/>
                <a:gd name="connsiteY2" fmla="*/ 1846 h 2058"/>
                <a:gd name="connsiteX3" fmla="*/ 2858 w 5072"/>
                <a:gd name="connsiteY3" fmla="*/ 322 h 2058"/>
                <a:gd name="connsiteX4" fmla="*/ 0 w 5072"/>
                <a:gd name="connsiteY4" fmla="*/ 322 h 2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 h="2058">
                  <a:moveTo>
                    <a:pt x="0" y="322"/>
                  </a:moveTo>
                  <a:cubicBezTo>
                    <a:pt x="0" y="322"/>
                    <a:pt x="762" y="1370"/>
                    <a:pt x="2191" y="1846"/>
                  </a:cubicBezTo>
                  <a:cubicBezTo>
                    <a:pt x="3620" y="2323"/>
                    <a:pt x="4858" y="1846"/>
                    <a:pt x="5048" y="1846"/>
                  </a:cubicBezTo>
                  <a:cubicBezTo>
                    <a:pt x="5239" y="1846"/>
                    <a:pt x="4286" y="703"/>
                    <a:pt x="2858" y="322"/>
                  </a:cubicBezTo>
                  <a:cubicBezTo>
                    <a:pt x="1429" y="-58"/>
                    <a:pt x="191" y="-154"/>
                    <a:pt x="0" y="322"/>
                  </a:cubicBezTo>
                  <a:close/>
                </a:path>
              </a:pathLst>
            </a:custGeom>
            <a:solidFill>
              <a:srgbClr val="263238"/>
            </a:solidFill>
            <a:ln w="9525" cap="flat">
              <a:noFill/>
              <a:prstDash val="solid"/>
              <a:miter/>
            </a:ln>
          </p:spPr>
          <p:txBody>
            <a:bodyPr rtlCol="0" anchor="ctr"/>
            <a:lstStyle/>
            <a:p>
              <a:endParaRPr lang="en-US"/>
            </a:p>
          </p:txBody>
        </p:sp>
        <p:sp>
          <p:nvSpPr>
            <p:cNvPr id="28" name="Freeform: Shape 27"/>
            <p:cNvSpPr/>
            <p:nvPr/>
          </p:nvSpPr>
          <p:spPr>
            <a:xfrm>
              <a:off x="899616" y="3912707"/>
              <a:ext cx="253364" cy="835342"/>
            </a:xfrm>
            <a:custGeom>
              <a:avLst/>
              <a:gdLst>
                <a:gd name="connsiteX0" fmla="*/ 0 w 253364"/>
                <a:gd name="connsiteY0" fmla="*/ 0 h 835342"/>
                <a:gd name="connsiteX1" fmla="*/ 86487 w 253364"/>
                <a:gd name="connsiteY1" fmla="*/ 835342 h 835342"/>
                <a:gd name="connsiteX2" fmla="*/ 243173 w 253364"/>
                <a:gd name="connsiteY2" fmla="*/ 825055 h 835342"/>
                <a:gd name="connsiteX3" fmla="*/ 253365 w 253364"/>
                <a:gd name="connsiteY3" fmla="*/ 0 h 835342"/>
              </a:gdLst>
              <a:ahLst/>
              <a:cxnLst>
                <a:cxn ang="0">
                  <a:pos x="connsiteX0" y="connsiteY0"/>
                </a:cxn>
                <a:cxn ang="0">
                  <a:pos x="connsiteX1" y="connsiteY1"/>
                </a:cxn>
                <a:cxn ang="0">
                  <a:pos x="connsiteX2" y="connsiteY2"/>
                </a:cxn>
                <a:cxn ang="0">
                  <a:pos x="connsiteX3" y="connsiteY3"/>
                </a:cxn>
              </a:cxnLst>
              <a:rect l="l" t="t" r="r" b="b"/>
              <a:pathLst>
                <a:path w="253364" h="835342">
                  <a:moveTo>
                    <a:pt x="0" y="0"/>
                  </a:moveTo>
                  <a:cubicBezTo>
                    <a:pt x="4381" y="15335"/>
                    <a:pt x="86487" y="835342"/>
                    <a:pt x="86487" y="835342"/>
                  </a:cubicBezTo>
                  <a:lnTo>
                    <a:pt x="243173" y="825055"/>
                  </a:lnTo>
                  <a:lnTo>
                    <a:pt x="253365" y="0"/>
                  </a:lnTo>
                  <a:close/>
                </a:path>
              </a:pathLst>
            </a:custGeom>
            <a:solidFill>
              <a:srgbClr val="FFBE9D"/>
            </a:solidFill>
            <a:ln w="9525" cap="flat">
              <a:noFill/>
              <a:prstDash val="solid"/>
              <a:miter/>
            </a:ln>
          </p:spPr>
          <p:txBody>
            <a:bodyPr rtlCol="0" anchor="ctr"/>
            <a:lstStyle/>
            <a:p>
              <a:endParaRPr lang="en-US"/>
            </a:p>
          </p:txBody>
        </p:sp>
        <p:sp>
          <p:nvSpPr>
            <p:cNvPr id="29" name="Freeform: Shape 28"/>
            <p:cNvSpPr/>
            <p:nvPr/>
          </p:nvSpPr>
          <p:spPr>
            <a:xfrm>
              <a:off x="980102" y="4731190"/>
              <a:ext cx="280605" cy="52319"/>
            </a:xfrm>
            <a:custGeom>
              <a:avLst/>
              <a:gdLst>
                <a:gd name="connsiteX0" fmla="*/ 167450 w 280605"/>
                <a:gd name="connsiteY0" fmla="*/ 14573 h 52319"/>
                <a:gd name="connsiteX1" fmla="*/ 166878 w 280605"/>
                <a:gd name="connsiteY1" fmla="*/ 0 h 52319"/>
                <a:gd name="connsiteX2" fmla="*/ 0 w 280605"/>
                <a:gd name="connsiteY2" fmla="*/ 3143 h 52319"/>
                <a:gd name="connsiteX3" fmla="*/ 952 w 280605"/>
                <a:gd name="connsiteY3" fmla="*/ 50768 h 52319"/>
                <a:gd name="connsiteX4" fmla="*/ 11335 w 280605"/>
                <a:gd name="connsiteY4" fmla="*/ 50768 h 52319"/>
                <a:gd name="connsiteX5" fmla="*/ 275368 w 280605"/>
                <a:gd name="connsiteY5" fmla="*/ 46768 h 52319"/>
                <a:gd name="connsiteX6" fmla="*/ 167450 w 280605"/>
                <a:gd name="connsiteY6" fmla="*/ 14573 h 52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605" h="52319">
                  <a:moveTo>
                    <a:pt x="167450" y="14573"/>
                  </a:moveTo>
                  <a:lnTo>
                    <a:pt x="166878" y="0"/>
                  </a:lnTo>
                  <a:lnTo>
                    <a:pt x="0" y="3143"/>
                  </a:lnTo>
                  <a:lnTo>
                    <a:pt x="952" y="50768"/>
                  </a:lnTo>
                  <a:lnTo>
                    <a:pt x="11335" y="50768"/>
                  </a:lnTo>
                  <a:cubicBezTo>
                    <a:pt x="57245" y="52102"/>
                    <a:pt x="244888" y="54864"/>
                    <a:pt x="275368" y="46768"/>
                  </a:cubicBezTo>
                  <a:cubicBezTo>
                    <a:pt x="309277" y="38290"/>
                    <a:pt x="167450" y="14573"/>
                    <a:pt x="167450" y="14573"/>
                  </a:cubicBezTo>
                  <a:close/>
                </a:path>
              </a:pathLst>
            </a:custGeom>
            <a:solidFill>
              <a:srgbClr val="E9290E"/>
            </a:solidFill>
            <a:ln w="9525" cap="flat">
              <a:noFill/>
              <a:prstDash val="solid"/>
              <a:miter/>
            </a:ln>
          </p:spPr>
          <p:txBody>
            <a:bodyPr rtlCol="0" anchor="ctr"/>
            <a:lstStyle/>
            <a:p>
              <a:endParaRPr lang="en-US"/>
            </a:p>
          </p:txBody>
        </p:sp>
        <p:sp>
          <p:nvSpPr>
            <p:cNvPr id="30" name="Freeform: Shape 29"/>
            <p:cNvSpPr/>
            <p:nvPr/>
          </p:nvSpPr>
          <p:spPr>
            <a:xfrm>
              <a:off x="980197" y="4741777"/>
              <a:ext cx="61150" cy="38276"/>
            </a:xfrm>
            <a:custGeom>
              <a:avLst/>
              <a:gdLst>
                <a:gd name="connsiteX0" fmla="*/ 61150 w 61150"/>
                <a:gd name="connsiteY0" fmla="*/ 38276 h 38276"/>
                <a:gd name="connsiteX1" fmla="*/ 39148 w 61150"/>
                <a:gd name="connsiteY1" fmla="*/ 9701 h 38276"/>
                <a:gd name="connsiteX2" fmla="*/ 0 w 61150"/>
                <a:gd name="connsiteY2" fmla="*/ 176 h 38276"/>
                <a:gd name="connsiteX3" fmla="*/ 953 w 61150"/>
                <a:gd name="connsiteY3" fmla="*/ 38276 h 38276"/>
              </a:gdLst>
              <a:ahLst/>
              <a:cxnLst>
                <a:cxn ang="0">
                  <a:pos x="connsiteX0" y="connsiteY0"/>
                </a:cxn>
                <a:cxn ang="0">
                  <a:pos x="connsiteX1" y="connsiteY1"/>
                </a:cxn>
                <a:cxn ang="0">
                  <a:pos x="connsiteX2" y="connsiteY2"/>
                </a:cxn>
                <a:cxn ang="0">
                  <a:pos x="connsiteX3" y="connsiteY3"/>
                </a:cxn>
              </a:cxnLst>
              <a:rect l="l" t="t" r="r" b="b"/>
              <a:pathLst>
                <a:path w="61150" h="38276">
                  <a:moveTo>
                    <a:pt x="61150" y="38276"/>
                  </a:moveTo>
                  <a:cubicBezTo>
                    <a:pt x="57846" y="26235"/>
                    <a:pt x="49944" y="15974"/>
                    <a:pt x="39148" y="9701"/>
                  </a:cubicBezTo>
                  <a:cubicBezTo>
                    <a:pt x="27420" y="2500"/>
                    <a:pt x="13725" y="-832"/>
                    <a:pt x="0" y="176"/>
                  </a:cubicBezTo>
                  <a:lnTo>
                    <a:pt x="953" y="38276"/>
                  </a:lnTo>
                  <a:close/>
                </a:path>
              </a:pathLst>
            </a:custGeom>
            <a:solidFill>
              <a:srgbClr val="000000"/>
            </a:solidFill>
            <a:ln w="9525" cap="flat">
              <a:noFill/>
              <a:prstDash val="solid"/>
              <a:miter/>
            </a:ln>
          </p:spPr>
          <p:txBody>
            <a:bodyPr rtlCol="0" anchor="ctr"/>
            <a:lstStyle/>
            <a:p>
              <a:endParaRPr lang="en-US"/>
            </a:p>
          </p:txBody>
        </p:sp>
        <p:sp>
          <p:nvSpPr>
            <p:cNvPr id="31" name="Freeform: Shape 30"/>
            <p:cNvSpPr/>
            <p:nvPr/>
          </p:nvSpPr>
          <p:spPr>
            <a:xfrm>
              <a:off x="981054" y="4759384"/>
              <a:ext cx="280155" cy="24881"/>
            </a:xfrm>
            <a:custGeom>
              <a:avLst/>
              <a:gdLst>
                <a:gd name="connsiteX0" fmla="*/ 235839 w 280155"/>
                <a:gd name="connsiteY0" fmla="*/ 0 h 24881"/>
                <a:gd name="connsiteX1" fmla="*/ 279654 w 280155"/>
                <a:gd name="connsiteY1" fmla="*/ 17621 h 24881"/>
                <a:gd name="connsiteX2" fmla="*/ 0 w 280155"/>
                <a:gd name="connsiteY2" fmla="*/ 22765 h 24881"/>
                <a:gd name="connsiteX3" fmla="*/ 0 w 280155"/>
                <a:gd name="connsiteY3" fmla="*/ 19717 h 24881"/>
                <a:gd name="connsiteX4" fmla="*/ 221361 w 280155"/>
                <a:gd name="connsiteY4" fmla="*/ 17717 h 24881"/>
                <a:gd name="connsiteX5" fmla="*/ 235839 w 280155"/>
                <a:gd name="connsiteY5" fmla="*/ 0 h 2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155" h="24881">
                  <a:moveTo>
                    <a:pt x="235839" y="0"/>
                  </a:moveTo>
                  <a:cubicBezTo>
                    <a:pt x="235839" y="0"/>
                    <a:pt x="285655" y="10859"/>
                    <a:pt x="279654" y="17621"/>
                  </a:cubicBezTo>
                  <a:cubicBezTo>
                    <a:pt x="273653" y="24384"/>
                    <a:pt x="83915" y="27146"/>
                    <a:pt x="0" y="22765"/>
                  </a:cubicBezTo>
                  <a:lnTo>
                    <a:pt x="0" y="19717"/>
                  </a:lnTo>
                  <a:lnTo>
                    <a:pt x="221361" y="17717"/>
                  </a:lnTo>
                  <a:cubicBezTo>
                    <a:pt x="221361" y="17717"/>
                    <a:pt x="226219" y="476"/>
                    <a:pt x="235839" y="0"/>
                  </a:cubicBezTo>
                  <a:close/>
                </a:path>
              </a:pathLst>
            </a:custGeom>
            <a:solidFill>
              <a:srgbClr val="000000"/>
            </a:solidFill>
            <a:ln w="9525" cap="flat">
              <a:noFill/>
              <a:prstDash val="solid"/>
              <a:miter/>
            </a:ln>
          </p:spPr>
          <p:txBody>
            <a:bodyPr rtlCol="0" anchor="ctr"/>
            <a:lstStyle/>
            <a:p>
              <a:endParaRPr lang="en-US"/>
            </a:p>
          </p:txBody>
        </p:sp>
        <p:sp>
          <p:nvSpPr>
            <p:cNvPr id="32" name="Freeform: Shape 31"/>
            <p:cNvSpPr/>
            <p:nvPr/>
          </p:nvSpPr>
          <p:spPr>
            <a:xfrm>
              <a:off x="978673" y="4774627"/>
              <a:ext cx="282035" cy="5044"/>
            </a:xfrm>
            <a:custGeom>
              <a:avLst/>
              <a:gdLst>
                <a:gd name="connsiteX0" fmla="*/ 0 w 282035"/>
                <a:gd name="connsiteY0" fmla="*/ 4473 h 5044"/>
                <a:gd name="connsiteX1" fmla="*/ 2858 w 282035"/>
                <a:gd name="connsiteY1" fmla="*/ 4473 h 5044"/>
                <a:gd name="connsiteX2" fmla="*/ 11049 w 282035"/>
                <a:gd name="connsiteY2" fmla="*/ 4473 h 5044"/>
                <a:gd name="connsiteX3" fmla="*/ 41243 w 282035"/>
                <a:gd name="connsiteY3" fmla="*/ 5045 h 5044"/>
                <a:gd name="connsiteX4" fmla="*/ 141065 w 282035"/>
                <a:gd name="connsiteY4" fmla="*/ 5045 h 5044"/>
                <a:gd name="connsiteX5" fmla="*/ 240792 w 282035"/>
                <a:gd name="connsiteY5" fmla="*/ 2188 h 5044"/>
                <a:gd name="connsiteX6" fmla="*/ 270986 w 282035"/>
                <a:gd name="connsiteY6" fmla="*/ 663 h 5044"/>
                <a:gd name="connsiteX7" fmla="*/ 279178 w 282035"/>
                <a:gd name="connsiteY7" fmla="*/ 92 h 5044"/>
                <a:gd name="connsiteX8" fmla="*/ 282035 w 282035"/>
                <a:gd name="connsiteY8" fmla="*/ 92 h 5044"/>
                <a:gd name="connsiteX9" fmla="*/ 279178 w 282035"/>
                <a:gd name="connsiteY9" fmla="*/ 92 h 5044"/>
                <a:gd name="connsiteX10" fmla="*/ 270891 w 282035"/>
                <a:gd name="connsiteY10" fmla="*/ 92 h 5044"/>
                <a:gd name="connsiteX11" fmla="*/ 240697 w 282035"/>
                <a:gd name="connsiteY11" fmla="*/ 1045 h 5044"/>
                <a:gd name="connsiteX12" fmla="*/ 141065 w 282035"/>
                <a:gd name="connsiteY12" fmla="*/ 3521 h 5044"/>
                <a:gd name="connsiteX13" fmla="*/ 41339 w 282035"/>
                <a:gd name="connsiteY13" fmla="*/ 4188 h 5044"/>
                <a:gd name="connsiteX14" fmla="*/ 3239 w 282035"/>
                <a:gd name="connsiteY14" fmla="*/ 4188 h 5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2035" h="5044">
                  <a:moveTo>
                    <a:pt x="0" y="4473"/>
                  </a:moveTo>
                  <a:lnTo>
                    <a:pt x="2858" y="4473"/>
                  </a:lnTo>
                  <a:lnTo>
                    <a:pt x="11049" y="4473"/>
                  </a:lnTo>
                  <a:lnTo>
                    <a:pt x="41243" y="5045"/>
                  </a:lnTo>
                  <a:cubicBezTo>
                    <a:pt x="66866" y="5045"/>
                    <a:pt x="102108" y="5045"/>
                    <a:pt x="141065" y="5045"/>
                  </a:cubicBezTo>
                  <a:cubicBezTo>
                    <a:pt x="180023" y="5045"/>
                    <a:pt x="215265" y="3235"/>
                    <a:pt x="240792" y="2188"/>
                  </a:cubicBezTo>
                  <a:lnTo>
                    <a:pt x="270986" y="663"/>
                  </a:lnTo>
                  <a:lnTo>
                    <a:pt x="279178" y="92"/>
                  </a:lnTo>
                  <a:lnTo>
                    <a:pt x="282035" y="92"/>
                  </a:lnTo>
                  <a:cubicBezTo>
                    <a:pt x="281087" y="-31"/>
                    <a:pt x="280126" y="-31"/>
                    <a:pt x="279178" y="92"/>
                  </a:cubicBezTo>
                  <a:lnTo>
                    <a:pt x="270891" y="92"/>
                  </a:lnTo>
                  <a:lnTo>
                    <a:pt x="240697" y="1045"/>
                  </a:lnTo>
                  <a:cubicBezTo>
                    <a:pt x="215265" y="1902"/>
                    <a:pt x="180023" y="2854"/>
                    <a:pt x="141065" y="3521"/>
                  </a:cubicBezTo>
                  <a:cubicBezTo>
                    <a:pt x="102108" y="4188"/>
                    <a:pt x="66866" y="4188"/>
                    <a:pt x="41339" y="4188"/>
                  </a:cubicBezTo>
                  <a:lnTo>
                    <a:pt x="3239" y="4188"/>
                  </a:lnTo>
                  <a:close/>
                </a:path>
              </a:pathLst>
            </a:custGeom>
            <a:solidFill>
              <a:srgbClr val="263238"/>
            </a:solidFill>
            <a:ln w="9525" cap="flat">
              <a:noFill/>
              <a:prstDash val="solid"/>
              <a:miter/>
            </a:ln>
          </p:spPr>
          <p:txBody>
            <a:bodyPr rtlCol="0" anchor="ctr"/>
            <a:lstStyle/>
            <a:p>
              <a:endParaRPr lang="en-US"/>
            </a:p>
          </p:txBody>
        </p:sp>
        <p:sp>
          <p:nvSpPr>
            <p:cNvPr id="33" name="Freeform: Shape 32"/>
            <p:cNvSpPr/>
            <p:nvPr/>
          </p:nvSpPr>
          <p:spPr>
            <a:xfrm>
              <a:off x="1202381" y="4757765"/>
              <a:ext cx="15178" cy="21431"/>
            </a:xfrm>
            <a:custGeom>
              <a:avLst/>
              <a:gdLst>
                <a:gd name="connsiteX0" fmla="*/ 320 w 15178"/>
                <a:gd name="connsiteY0" fmla="*/ 21431 h 21431"/>
                <a:gd name="connsiteX1" fmla="*/ 5654 w 15178"/>
                <a:gd name="connsiteY1" fmla="*/ 9525 h 21431"/>
                <a:gd name="connsiteX2" fmla="*/ 15179 w 15178"/>
                <a:gd name="connsiteY2" fmla="*/ 0 h 21431"/>
                <a:gd name="connsiteX3" fmla="*/ 3368 w 15178"/>
                <a:gd name="connsiteY3" fmla="*/ 8858 h 21431"/>
                <a:gd name="connsiteX4" fmla="*/ 320 w 15178"/>
                <a:gd name="connsiteY4" fmla="*/ 21431 h 2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78" h="21431">
                  <a:moveTo>
                    <a:pt x="320" y="21431"/>
                  </a:moveTo>
                  <a:cubicBezTo>
                    <a:pt x="1519" y="17228"/>
                    <a:pt x="3316" y="13218"/>
                    <a:pt x="5654" y="9525"/>
                  </a:cubicBezTo>
                  <a:cubicBezTo>
                    <a:pt x="8499" y="6037"/>
                    <a:pt x="11690" y="2845"/>
                    <a:pt x="15179" y="0"/>
                  </a:cubicBezTo>
                  <a:cubicBezTo>
                    <a:pt x="10353" y="1532"/>
                    <a:pt x="6190" y="4655"/>
                    <a:pt x="3368" y="8858"/>
                  </a:cubicBezTo>
                  <a:cubicBezTo>
                    <a:pt x="510" y="12376"/>
                    <a:pt x="-609" y="16995"/>
                    <a:pt x="320" y="21431"/>
                  </a:cubicBezTo>
                  <a:close/>
                </a:path>
              </a:pathLst>
            </a:custGeom>
            <a:solidFill>
              <a:srgbClr val="263238"/>
            </a:solidFill>
            <a:ln w="9525" cap="flat">
              <a:noFill/>
              <a:prstDash val="solid"/>
              <a:miter/>
            </a:ln>
          </p:spPr>
          <p:txBody>
            <a:bodyPr rtlCol="0" anchor="ctr"/>
            <a:lstStyle/>
            <a:p>
              <a:endParaRPr lang="en-US"/>
            </a:p>
          </p:txBody>
        </p:sp>
        <p:sp>
          <p:nvSpPr>
            <p:cNvPr id="34" name="Freeform: Shape 33"/>
            <p:cNvSpPr/>
            <p:nvPr/>
          </p:nvSpPr>
          <p:spPr>
            <a:xfrm>
              <a:off x="1152992" y="4748122"/>
              <a:ext cx="8651" cy="11547"/>
            </a:xfrm>
            <a:custGeom>
              <a:avLst/>
              <a:gdLst>
                <a:gd name="connsiteX0" fmla="*/ 83 w 8651"/>
                <a:gd name="connsiteY0" fmla="*/ 11548 h 11547"/>
                <a:gd name="connsiteX1" fmla="*/ 5227 w 8651"/>
                <a:gd name="connsiteY1" fmla="*/ 6214 h 11547"/>
                <a:gd name="connsiteX2" fmla="*/ 8561 w 8651"/>
                <a:gd name="connsiteY2" fmla="*/ 22 h 11547"/>
                <a:gd name="connsiteX3" fmla="*/ 3512 w 8651"/>
                <a:gd name="connsiteY3" fmla="*/ 5356 h 11547"/>
                <a:gd name="connsiteX4" fmla="*/ 83 w 8651"/>
                <a:gd name="connsiteY4" fmla="*/ 11548 h 11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1" h="11547">
                  <a:moveTo>
                    <a:pt x="83" y="11548"/>
                  </a:moveTo>
                  <a:cubicBezTo>
                    <a:pt x="560" y="11548"/>
                    <a:pt x="2846" y="9357"/>
                    <a:pt x="5227" y="6214"/>
                  </a:cubicBezTo>
                  <a:cubicBezTo>
                    <a:pt x="7608" y="3071"/>
                    <a:pt x="9037" y="308"/>
                    <a:pt x="8561" y="22"/>
                  </a:cubicBezTo>
                  <a:cubicBezTo>
                    <a:pt x="8084" y="-263"/>
                    <a:pt x="5798" y="2213"/>
                    <a:pt x="3512" y="5356"/>
                  </a:cubicBezTo>
                  <a:cubicBezTo>
                    <a:pt x="1226" y="8500"/>
                    <a:pt x="-393" y="11262"/>
                    <a:pt x="83" y="11548"/>
                  </a:cubicBezTo>
                  <a:close/>
                </a:path>
              </a:pathLst>
            </a:custGeom>
            <a:solidFill>
              <a:srgbClr val="263238"/>
            </a:solidFill>
            <a:ln w="9525" cap="flat">
              <a:noFill/>
              <a:prstDash val="solid"/>
              <a:miter/>
            </a:ln>
          </p:spPr>
          <p:txBody>
            <a:bodyPr rtlCol="0" anchor="ctr"/>
            <a:lstStyle/>
            <a:p>
              <a:endParaRPr lang="en-US"/>
            </a:p>
          </p:txBody>
        </p:sp>
        <p:sp>
          <p:nvSpPr>
            <p:cNvPr id="35" name="Freeform: Shape 34"/>
            <p:cNvSpPr/>
            <p:nvPr/>
          </p:nvSpPr>
          <p:spPr>
            <a:xfrm>
              <a:off x="1139410" y="4746203"/>
              <a:ext cx="10285" cy="7846"/>
            </a:xfrm>
            <a:custGeom>
              <a:avLst/>
              <a:gdLst>
                <a:gd name="connsiteX0" fmla="*/ 45 w 10285"/>
                <a:gd name="connsiteY0" fmla="*/ 7847 h 7846"/>
                <a:gd name="connsiteX1" fmla="*/ 5855 w 10285"/>
                <a:gd name="connsiteY1" fmla="*/ 4513 h 7846"/>
                <a:gd name="connsiteX2" fmla="*/ 10237 w 10285"/>
                <a:gd name="connsiteY2" fmla="*/ 36 h 7846"/>
                <a:gd name="connsiteX3" fmla="*/ 4522 w 10285"/>
                <a:gd name="connsiteY3" fmla="*/ 3275 h 7846"/>
                <a:gd name="connsiteX4" fmla="*/ 45 w 10285"/>
                <a:gd name="connsiteY4" fmla="*/ 7847 h 7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5" h="7846">
                  <a:moveTo>
                    <a:pt x="45" y="7847"/>
                  </a:moveTo>
                  <a:cubicBezTo>
                    <a:pt x="2229" y="7237"/>
                    <a:pt x="4226" y="6091"/>
                    <a:pt x="5855" y="4513"/>
                  </a:cubicBezTo>
                  <a:cubicBezTo>
                    <a:pt x="8713" y="2418"/>
                    <a:pt x="10618" y="322"/>
                    <a:pt x="10237" y="36"/>
                  </a:cubicBezTo>
                  <a:cubicBezTo>
                    <a:pt x="9856" y="-249"/>
                    <a:pt x="7284" y="1180"/>
                    <a:pt x="4522" y="3275"/>
                  </a:cubicBezTo>
                  <a:cubicBezTo>
                    <a:pt x="1759" y="5371"/>
                    <a:pt x="-336" y="7466"/>
                    <a:pt x="45" y="7847"/>
                  </a:cubicBezTo>
                  <a:close/>
                </a:path>
              </a:pathLst>
            </a:custGeom>
            <a:solidFill>
              <a:srgbClr val="263238"/>
            </a:solidFill>
            <a:ln w="9525" cap="flat">
              <a:noFill/>
              <a:prstDash val="solid"/>
              <a:miter/>
            </a:ln>
          </p:spPr>
          <p:txBody>
            <a:bodyPr rtlCol="0" anchor="ctr"/>
            <a:lstStyle/>
            <a:p>
              <a:endParaRPr lang="en-US"/>
            </a:p>
          </p:txBody>
        </p:sp>
        <p:sp>
          <p:nvSpPr>
            <p:cNvPr id="36" name="Freeform: Shape 35"/>
            <p:cNvSpPr/>
            <p:nvPr/>
          </p:nvSpPr>
          <p:spPr>
            <a:xfrm>
              <a:off x="1130692" y="4740321"/>
              <a:ext cx="17335" cy="1870"/>
            </a:xfrm>
            <a:custGeom>
              <a:avLst/>
              <a:gdLst>
                <a:gd name="connsiteX0" fmla="*/ 0 w 17335"/>
                <a:gd name="connsiteY0" fmla="*/ 966 h 1870"/>
                <a:gd name="connsiteX1" fmla="*/ 8668 w 17335"/>
                <a:gd name="connsiteY1" fmla="*/ 1728 h 1870"/>
                <a:gd name="connsiteX2" fmla="*/ 17336 w 17335"/>
                <a:gd name="connsiteY2" fmla="*/ 870 h 1870"/>
                <a:gd name="connsiteX3" fmla="*/ 8668 w 17335"/>
                <a:gd name="connsiteY3" fmla="*/ 109 h 1870"/>
                <a:gd name="connsiteX4" fmla="*/ 0 w 17335"/>
                <a:gd name="connsiteY4" fmla="*/ 966 h 1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5" h="1870">
                  <a:moveTo>
                    <a:pt x="0" y="966"/>
                  </a:moveTo>
                  <a:cubicBezTo>
                    <a:pt x="2808" y="1804"/>
                    <a:pt x="5757" y="2064"/>
                    <a:pt x="8668" y="1728"/>
                  </a:cubicBezTo>
                  <a:cubicBezTo>
                    <a:pt x="11585" y="2005"/>
                    <a:pt x="14529" y="1714"/>
                    <a:pt x="17336" y="870"/>
                  </a:cubicBezTo>
                  <a:cubicBezTo>
                    <a:pt x="14517" y="89"/>
                    <a:pt x="11579" y="-170"/>
                    <a:pt x="8668" y="109"/>
                  </a:cubicBezTo>
                  <a:cubicBezTo>
                    <a:pt x="5751" y="-122"/>
                    <a:pt x="2816" y="168"/>
                    <a:pt x="0" y="966"/>
                  </a:cubicBezTo>
                  <a:close/>
                </a:path>
              </a:pathLst>
            </a:custGeom>
            <a:solidFill>
              <a:srgbClr val="263238"/>
            </a:solidFill>
            <a:ln w="9525" cap="flat">
              <a:noFill/>
              <a:prstDash val="solid"/>
              <a:miter/>
            </a:ln>
          </p:spPr>
          <p:txBody>
            <a:bodyPr rtlCol="0" anchor="ctr"/>
            <a:lstStyle/>
            <a:p>
              <a:endParaRPr lang="en-US"/>
            </a:p>
          </p:txBody>
        </p:sp>
        <p:sp>
          <p:nvSpPr>
            <p:cNvPr id="37" name="Freeform: Shape 36"/>
            <p:cNvSpPr/>
            <p:nvPr/>
          </p:nvSpPr>
          <p:spPr>
            <a:xfrm>
              <a:off x="1127549" y="4732333"/>
              <a:ext cx="19050" cy="2245"/>
            </a:xfrm>
            <a:custGeom>
              <a:avLst/>
              <a:gdLst>
                <a:gd name="connsiteX0" fmla="*/ 0 w 19050"/>
                <a:gd name="connsiteY0" fmla="*/ 0 h 2245"/>
                <a:gd name="connsiteX1" fmla="*/ 9525 w 19050"/>
                <a:gd name="connsiteY1" fmla="*/ 2096 h 2245"/>
                <a:gd name="connsiteX2" fmla="*/ 19050 w 19050"/>
                <a:gd name="connsiteY2" fmla="*/ 857 h 2245"/>
                <a:gd name="connsiteX3" fmla="*/ 9525 w 19050"/>
                <a:gd name="connsiteY3" fmla="*/ 857 h 2245"/>
                <a:gd name="connsiteX4" fmla="*/ 0 w 19050"/>
                <a:gd name="connsiteY4" fmla="*/ 0 h 2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245">
                  <a:moveTo>
                    <a:pt x="0" y="0"/>
                  </a:moveTo>
                  <a:cubicBezTo>
                    <a:pt x="2939" y="1513"/>
                    <a:pt x="6222" y="2235"/>
                    <a:pt x="9525" y="2096"/>
                  </a:cubicBezTo>
                  <a:cubicBezTo>
                    <a:pt x="12754" y="2503"/>
                    <a:pt x="16033" y="2077"/>
                    <a:pt x="19050" y="857"/>
                  </a:cubicBezTo>
                  <a:cubicBezTo>
                    <a:pt x="15879" y="637"/>
                    <a:pt x="12696" y="637"/>
                    <a:pt x="9525" y="857"/>
                  </a:cubicBezTo>
                  <a:cubicBezTo>
                    <a:pt x="6375" y="340"/>
                    <a:pt x="3192" y="53"/>
                    <a:pt x="0" y="0"/>
                  </a:cubicBezTo>
                  <a:close/>
                </a:path>
              </a:pathLst>
            </a:custGeom>
            <a:solidFill>
              <a:srgbClr val="263238"/>
            </a:solidFill>
            <a:ln w="9525" cap="flat">
              <a:noFill/>
              <a:prstDash val="solid"/>
              <a:miter/>
            </a:ln>
          </p:spPr>
          <p:txBody>
            <a:bodyPr rtlCol="0" anchor="ctr"/>
            <a:lstStyle/>
            <a:p>
              <a:endParaRPr lang="en-US"/>
            </a:p>
          </p:txBody>
        </p:sp>
        <p:sp>
          <p:nvSpPr>
            <p:cNvPr id="38" name="Freeform: Shape 37"/>
            <p:cNvSpPr/>
            <p:nvPr/>
          </p:nvSpPr>
          <p:spPr>
            <a:xfrm>
              <a:off x="1158410" y="4735309"/>
              <a:ext cx="31109" cy="14930"/>
            </a:xfrm>
            <a:custGeom>
              <a:avLst/>
              <a:gdLst>
                <a:gd name="connsiteX0" fmla="*/ 0 w 31109"/>
                <a:gd name="connsiteY0" fmla="*/ 12359 h 14930"/>
                <a:gd name="connsiteX1" fmla="*/ 10668 w 31109"/>
                <a:gd name="connsiteY1" fmla="*/ 12359 h 14930"/>
                <a:gd name="connsiteX2" fmla="*/ 22003 w 31109"/>
                <a:gd name="connsiteY2" fmla="*/ 10073 h 14930"/>
                <a:gd name="connsiteX3" fmla="*/ 28480 w 31109"/>
                <a:gd name="connsiteY3" fmla="*/ 7787 h 14930"/>
                <a:gd name="connsiteX4" fmla="*/ 31051 w 31109"/>
                <a:gd name="connsiteY4" fmla="*/ 5025 h 14930"/>
                <a:gd name="connsiteX5" fmla="*/ 29337 w 31109"/>
                <a:gd name="connsiteY5" fmla="*/ 1596 h 14930"/>
                <a:gd name="connsiteX6" fmla="*/ 5239 w 31109"/>
                <a:gd name="connsiteY6" fmla="*/ 6645 h 14930"/>
                <a:gd name="connsiteX7" fmla="*/ 1905 w 31109"/>
                <a:gd name="connsiteY7" fmla="*/ 12550 h 14930"/>
                <a:gd name="connsiteX8" fmla="*/ 1905 w 31109"/>
                <a:gd name="connsiteY8" fmla="*/ 14931 h 14930"/>
                <a:gd name="connsiteX9" fmla="*/ 6572 w 31109"/>
                <a:gd name="connsiteY9" fmla="*/ 7406 h 14930"/>
                <a:gd name="connsiteX10" fmla="*/ 15526 w 31109"/>
                <a:gd name="connsiteY10" fmla="*/ 2358 h 14930"/>
                <a:gd name="connsiteX11" fmla="*/ 28289 w 31109"/>
                <a:gd name="connsiteY11" fmla="*/ 2834 h 14930"/>
                <a:gd name="connsiteX12" fmla="*/ 27527 w 31109"/>
                <a:gd name="connsiteY12" fmla="*/ 6454 h 14930"/>
                <a:gd name="connsiteX13" fmla="*/ 21622 w 31109"/>
                <a:gd name="connsiteY13" fmla="*/ 8645 h 14930"/>
                <a:gd name="connsiteX14" fmla="*/ 10668 w 31109"/>
                <a:gd name="connsiteY14" fmla="*/ 11216 h 14930"/>
                <a:gd name="connsiteX15" fmla="*/ 0 w 31109"/>
                <a:gd name="connsiteY15" fmla="*/ 12359 h 1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109" h="14930">
                  <a:moveTo>
                    <a:pt x="0" y="12359"/>
                  </a:moveTo>
                  <a:cubicBezTo>
                    <a:pt x="3536" y="12890"/>
                    <a:pt x="7132" y="12890"/>
                    <a:pt x="10668" y="12359"/>
                  </a:cubicBezTo>
                  <a:cubicBezTo>
                    <a:pt x="14500" y="11892"/>
                    <a:pt x="18289" y="11127"/>
                    <a:pt x="22003" y="10073"/>
                  </a:cubicBezTo>
                  <a:cubicBezTo>
                    <a:pt x="24226" y="9508"/>
                    <a:pt x="26394" y="8743"/>
                    <a:pt x="28480" y="7787"/>
                  </a:cubicBezTo>
                  <a:cubicBezTo>
                    <a:pt x="29674" y="7251"/>
                    <a:pt x="30601" y="6255"/>
                    <a:pt x="31051" y="5025"/>
                  </a:cubicBezTo>
                  <a:cubicBezTo>
                    <a:pt x="31324" y="3626"/>
                    <a:pt x="30620" y="2218"/>
                    <a:pt x="29337" y="1596"/>
                  </a:cubicBezTo>
                  <a:cubicBezTo>
                    <a:pt x="21022" y="-1740"/>
                    <a:pt x="11516" y="252"/>
                    <a:pt x="5239" y="6645"/>
                  </a:cubicBezTo>
                  <a:cubicBezTo>
                    <a:pt x="3660" y="8310"/>
                    <a:pt x="2516" y="10338"/>
                    <a:pt x="1905" y="12550"/>
                  </a:cubicBezTo>
                  <a:cubicBezTo>
                    <a:pt x="1905" y="14074"/>
                    <a:pt x="1905" y="14931"/>
                    <a:pt x="1905" y="14931"/>
                  </a:cubicBezTo>
                  <a:cubicBezTo>
                    <a:pt x="2907" y="12119"/>
                    <a:pt x="4498" y="9553"/>
                    <a:pt x="6572" y="7406"/>
                  </a:cubicBezTo>
                  <a:cubicBezTo>
                    <a:pt x="9038" y="4935"/>
                    <a:pt x="12135" y="3188"/>
                    <a:pt x="15526" y="2358"/>
                  </a:cubicBezTo>
                  <a:cubicBezTo>
                    <a:pt x="19720" y="1131"/>
                    <a:pt x="24198" y="1299"/>
                    <a:pt x="28289" y="2834"/>
                  </a:cubicBezTo>
                  <a:cubicBezTo>
                    <a:pt x="30004" y="3882"/>
                    <a:pt x="29432" y="5501"/>
                    <a:pt x="27527" y="6454"/>
                  </a:cubicBezTo>
                  <a:cubicBezTo>
                    <a:pt x="25620" y="7340"/>
                    <a:pt x="23645" y="8072"/>
                    <a:pt x="21622" y="8645"/>
                  </a:cubicBezTo>
                  <a:cubicBezTo>
                    <a:pt x="18026" y="9723"/>
                    <a:pt x="14368" y="10581"/>
                    <a:pt x="10668" y="11216"/>
                  </a:cubicBezTo>
                  <a:cubicBezTo>
                    <a:pt x="4096" y="11978"/>
                    <a:pt x="0" y="12074"/>
                    <a:pt x="0" y="12359"/>
                  </a:cubicBezTo>
                  <a:close/>
                </a:path>
              </a:pathLst>
            </a:custGeom>
            <a:solidFill>
              <a:srgbClr val="263238"/>
            </a:solidFill>
            <a:ln w="9525" cap="flat">
              <a:noFill/>
              <a:prstDash val="solid"/>
              <a:miter/>
            </a:ln>
          </p:spPr>
          <p:txBody>
            <a:bodyPr rtlCol="0" anchor="ctr"/>
            <a:lstStyle/>
            <a:p>
              <a:endParaRPr lang="en-US"/>
            </a:p>
          </p:txBody>
        </p:sp>
        <p:sp>
          <p:nvSpPr>
            <p:cNvPr id="39" name="Freeform: Shape 38"/>
            <p:cNvSpPr/>
            <p:nvPr/>
          </p:nvSpPr>
          <p:spPr>
            <a:xfrm>
              <a:off x="1146946" y="4731284"/>
              <a:ext cx="15607" cy="16765"/>
            </a:xfrm>
            <a:custGeom>
              <a:avLst/>
              <a:gdLst>
                <a:gd name="connsiteX0" fmla="*/ 14226 w 15607"/>
                <a:gd name="connsiteY0" fmla="*/ 16765 h 16765"/>
                <a:gd name="connsiteX1" fmla="*/ 15369 w 15607"/>
                <a:gd name="connsiteY1" fmla="*/ 10669 h 16765"/>
                <a:gd name="connsiteX2" fmla="*/ 12226 w 15607"/>
                <a:gd name="connsiteY2" fmla="*/ 4382 h 16765"/>
                <a:gd name="connsiteX3" fmla="*/ 3272 w 15607"/>
                <a:gd name="connsiteY3" fmla="*/ 1 h 16765"/>
                <a:gd name="connsiteX4" fmla="*/ 17 w 15607"/>
                <a:gd name="connsiteY4" fmla="*/ 3951 h 16765"/>
                <a:gd name="connsiteX5" fmla="*/ 34 w 15607"/>
                <a:gd name="connsiteY5" fmla="*/ 4097 h 16765"/>
                <a:gd name="connsiteX6" fmla="*/ 2034 w 15607"/>
                <a:gd name="connsiteY6" fmla="*/ 8002 h 16765"/>
                <a:gd name="connsiteX7" fmla="*/ 7178 w 15607"/>
                <a:gd name="connsiteY7" fmla="*/ 13241 h 16765"/>
                <a:gd name="connsiteX8" fmla="*/ 13369 w 15607"/>
                <a:gd name="connsiteY8" fmla="*/ 16669 h 16765"/>
                <a:gd name="connsiteX9" fmla="*/ 8226 w 15607"/>
                <a:gd name="connsiteY9" fmla="*/ 12384 h 16765"/>
                <a:gd name="connsiteX10" fmla="*/ 3558 w 15607"/>
                <a:gd name="connsiteY10" fmla="*/ 7240 h 16765"/>
                <a:gd name="connsiteX11" fmla="*/ 3558 w 15607"/>
                <a:gd name="connsiteY11" fmla="*/ 1620 h 16765"/>
                <a:gd name="connsiteX12" fmla="*/ 10702 w 15607"/>
                <a:gd name="connsiteY12" fmla="*/ 5240 h 16765"/>
                <a:gd name="connsiteX13" fmla="*/ 13845 w 15607"/>
                <a:gd name="connsiteY13" fmla="*/ 10860 h 16765"/>
                <a:gd name="connsiteX14" fmla="*/ 14226 w 15607"/>
                <a:gd name="connsiteY14" fmla="*/ 16765 h 16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607" h="16765">
                  <a:moveTo>
                    <a:pt x="14226" y="16765"/>
                  </a:moveTo>
                  <a:cubicBezTo>
                    <a:pt x="15502" y="15007"/>
                    <a:pt x="15922" y="12770"/>
                    <a:pt x="15369" y="10669"/>
                  </a:cubicBezTo>
                  <a:cubicBezTo>
                    <a:pt x="14961" y="8310"/>
                    <a:pt x="13868" y="6124"/>
                    <a:pt x="12226" y="4382"/>
                  </a:cubicBezTo>
                  <a:cubicBezTo>
                    <a:pt x="10107" y="1582"/>
                    <a:pt x="6784" y="-44"/>
                    <a:pt x="3272" y="1"/>
                  </a:cubicBezTo>
                  <a:cubicBezTo>
                    <a:pt x="1283" y="193"/>
                    <a:pt x="-175" y="1961"/>
                    <a:pt x="17" y="3951"/>
                  </a:cubicBezTo>
                  <a:cubicBezTo>
                    <a:pt x="22" y="4000"/>
                    <a:pt x="27" y="4048"/>
                    <a:pt x="34" y="4097"/>
                  </a:cubicBezTo>
                  <a:cubicBezTo>
                    <a:pt x="367" y="5544"/>
                    <a:pt x="1054" y="6886"/>
                    <a:pt x="2034" y="8002"/>
                  </a:cubicBezTo>
                  <a:cubicBezTo>
                    <a:pt x="3502" y="9974"/>
                    <a:pt x="5232" y="11737"/>
                    <a:pt x="7178" y="13241"/>
                  </a:cubicBezTo>
                  <a:cubicBezTo>
                    <a:pt x="8976" y="14809"/>
                    <a:pt x="11086" y="15978"/>
                    <a:pt x="13369" y="16669"/>
                  </a:cubicBezTo>
                  <a:cubicBezTo>
                    <a:pt x="13369" y="16670"/>
                    <a:pt x="11178" y="15146"/>
                    <a:pt x="8226" y="12384"/>
                  </a:cubicBezTo>
                  <a:cubicBezTo>
                    <a:pt x="6484" y="10847"/>
                    <a:pt x="4919" y="9122"/>
                    <a:pt x="3558" y="7240"/>
                  </a:cubicBezTo>
                  <a:cubicBezTo>
                    <a:pt x="2034" y="5430"/>
                    <a:pt x="987" y="2097"/>
                    <a:pt x="3558" y="1620"/>
                  </a:cubicBezTo>
                  <a:cubicBezTo>
                    <a:pt x="6325" y="1833"/>
                    <a:pt x="8894" y="3135"/>
                    <a:pt x="10702" y="5240"/>
                  </a:cubicBezTo>
                  <a:cubicBezTo>
                    <a:pt x="12169" y="6846"/>
                    <a:pt x="13245" y="8769"/>
                    <a:pt x="13845" y="10860"/>
                  </a:cubicBezTo>
                  <a:cubicBezTo>
                    <a:pt x="14279" y="12796"/>
                    <a:pt x="14408" y="14789"/>
                    <a:pt x="14226" y="16765"/>
                  </a:cubicBezTo>
                  <a:close/>
                </a:path>
              </a:pathLst>
            </a:custGeom>
            <a:solidFill>
              <a:srgbClr val="263238"/>
            </a:solidFill>
            <a:ln w="9525" cap="flat">
              <a:noFill/>
              <a:prstDash val="solid"/>
              <a:miter/>
            </a:ln>
          </p:spPr>
          <p:txBody>
            <a:bodyPr rtlCol="0" anchor="ctr"/>
            <a:lstStyle/>
            <a:p>
              <a:endParaRPr lang="en-US"/>
            </a:p>
          </p:txBody>
        </p:sp>
        <p:sp>
          <p:nvSpPr>
            <p:cNvPr id="40" name="Freeform: Shape 39"/>
            <p:cNvSpPr/>
            <p:nvPr/>
          </p:nvSpPr>
          <p:spPr>
            <a:xfrm>
              <a:off x="981054" y="4740204"/>
              <a:ext cx="60118" cy="38705"/>
            </a:xfrm>
            <a:custGeom>
              <a:avLst/>
              <a:gdLst>
                <a:gd name="connsiteX0" fmla="*/ 0 w 60118"/>
                <a:gd name="connsiteY0" fmla="*/ 1558 h 38705"/>
                <a:gd name="connsiteX1" fmla="*/ 12287 w 60118"/>
                <a:gd name="connsiteY1" fmla="*/ 1558 h 38705"/>
                <a:gd name="connsiteX2" fmla="*/ 39338 w 60118"/>
                <a:gd name="connsiteY2" fmla="*/ 10131 h 38705"/>
                <a:gd name="connsiteX3" fmla="*/ 56579 w 60118"/>
                <a:gd name="connsiteY3" fmla="*/ 29181 h 38705"/>
                <a:gd name="connsiteX4" fmla="*/ 60008 w 60118"/>
                <a:gd name="connsiteY4" fmla="*/ 38706 h 38705"/>
                <a:gd name="connsiteX5" fmla="*/ 60008 w 60118"/>
                <a:gd name="connsiteY5" fmla="*/ 35944 h 38705"/>
                <a:gd name="connsiteX6" fmla="*/ 58007 w 60118"/>
                <a:gd name="connsiteY6" fmla="*/ 28704 h 38705"/>
                <a:gd name="connsiteX7" fmla="*/ 40672 w 60118"/>
                <a:gd name="connsiteY7" fmla="*/ 8607 h 38705"/>
                <a:gd name="connsiteX8" fmla="*/ 12097 w 60118"/>
                <a:gd name="connsiteY8" fmla="*/ 225 h 38705"/>
                <a:gd name="connsiteX9" fmla="*/ 2572 w 60118"/>
                <a:gd name="connsiteY9" fmla="*/ 225 h 38705"/>
                <a:gd name="connsiteX10" fmla="*/ 0 w 60118"/>
                <a:gd name="connsiteY10" fmla="*/ 1558 h 38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18" h="38705">
                  <a:moveTo>
                    <a:pt x="0" y="1558"/>
                  </a:moveTo>
                  <a:cubicBezTo>
                    <a:pt x="0" y="1558"/>
                    <a:pt x="4763" y="1082"/>
                    <a:pt x="12287" y="1558"/>
                  </a:cubicBezTo>
                  <a:cubicBezTo>
                    <a:pt x="21851" y="2259"/>
                    <a:pt x="31117" y="5195"/>
                    <a:pt x="39338" y="10131"/>
                  </a:cubicBezTo>
                  <a:cubicBezTo>
                    <a:pt x="46816" y="14669"/>
                    <a:pt x="52807" y="21289"/>
                    <a:pt x="56579" y="29181"/>
                  </a:cubicBezTo>
                  <a:cubicBezTo>
                    <a:pt x="59246" y="34991"/>
                    <a:pt x="59627" y="38706"/>
                    <a:pt x="60008" y="38706"/>
                  </a:cubicBezTo>
                  <a:cubicBezTo>
                    <a:pt x="60155" y="37791"/>
                    <a:pt x="60155" y="36858"/>
                    <a:pt x="60008" y="35944"/>
                  </a:cubicBezTo>
                  <a:cubicBezTo>
                    <a:pt x="59679" y="33449"/>
                    <a:pt x="59006" y="31013"/>
                    <a:pt x="58007" y="28704"/>
                  </a:cubicBezTo>
                  <a:cubicBezTo>
                    <a:pt x="54484" y="20350"/>
                    <a:pt x="48418" y="13318"/>
                    <a:pt x="40672" y="8607"/>
                  </a:cubicBezTo>
                  <a:cubicBezTo>
                    <a:pt x="32026" y="3402"/>
                    <a:pt x="22184" y="515"/>
                    <a:pt x="12097" y="225"/>
                  </a:cubicBezTo>
                  <a:cubicBezTo>
                    <a:pt x="8929" y="-75"/>
                    <a:pt x="5740" y="-75"/>
                    <a:pt x="2572" y="225"/>
                  </a:cubicBezTo>
                  <a:cubicBezTo>
                    <a:pt x="1665" y="566"/>
                    <a:pt x="802" y="1014"/>
                    <a:pt x="0" y="1558"/>
                  </a:cubicBezTo>
                  <a:close/>
                </a:path>
              </a:pathLst>
            </a:custGeom>
            <a:solidFill>
              <a:srgbClr val="263238"/>
            </a:solidFill>
            <a:ln w="9525" cap="flat">
              <a:noFill/>
              <a:prstDash val="solid"/>
              <a:miter/>
            </a:ln>
          </p:spPr>
          <p:txBody>
            <a:bodyPr rtlCol="0" anchor="ctr"/>
            <a:lstStyle/>
            <a:p>
              <a:endParaRPr lang="en-US"/>
            </a:p>
          </p:txBody>
        </p:sp>
        <p:sp>
          <p:nvSpPr>
            <p:cNvPr id="41" name="Freeform: Shape 40"/>
            <p:cNvSpPr/>
            <p:nvPr/>
          </p:nvSpPr>
          <p:spPr>
            <a:xfrm>
              <a:off x="1061921" y="4765840"/>
              <a:ext cx="48577" cy="2320"/>
            </a:xfrm>
            <a:custGeom>
              <a:avLst/>
              <a:gdLst>
                <a:gd name="connsiteX0" fmla="*/ 0 w 48577"/>
                <a:gd name="connsiteY0" fmla="*/ 688 h 2320"/>
                <a:gd name="connsiteX1" fmla="*/ 24289 w 48577"/>
                <a:gd name="connsiteY1" fmla="*/ 2212 h 2320"/>
                <a:gd name="connsiteX2" fmla="*/ 48578 w 48577"/>
                <a:gd name="connsiteY2" fmla="*/ 212 h 2320"/>
                <a:gd name="connsiteX3" fmla="*/ 24289 w 48577"/>
                <a:gd name="connsiteY3" fmla="*/ 212 h 2320"/>
                <a:gd name="connsiteX4" fmla="*/ 0 w 48577"/>
                <a:gd name="connsiteY4" fmla="*/ 688 h 2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77" h="2320">
                  <a:moveTo>
                    <a:pt x="0" y="688"/>
                  </a:moveTo>
                  <a:cubicBezTo>
                    <a:pt x="8019" y="2054"/>
                    <a:pt x="16161" y="2565"/>
                    <a:pt x="24289" y="2212"/>
                  </a:cubicBezTo>
                  <a:cubicBezTo>
                    <a:pt x="32434" y="2443"/>
                    <a:pt x="40580" y="1772"/>
                    <a:pt x="48578" y="212"/>
                  </a:cubicBezTo>
                  <a:cubicBezTo>
                    <a:pt x="48578" y="-265"/>
                    <a:pt x="37624" y="212"/>
                    <a:pt x="24289" y="212"/>
                  </a:cubicBezTo>
                  <a:cubicBezTo>
                    <a:pt x="10954" y="212"/>
                    <a:pt x="0" y="212"/>
                    <a:pt x="0" y="688"/>
                  </a:cubicBezTo>
                  <a:close/>
                </a:path>
              </a:pathLst>
            </a:custGeom>
            <a:solidFill>
              <a:srgbClr val="263238"/>
            </a:solidFill>
            <a:ln w="9525" cap="flat">
              <a:noFill/>
              <a:prstDash val="solid"/>
              <a:miter/>
            </a:ln>
          </p:spPr>
          <p:txBody>
            <a:bodyPr rtlCol="0" anchor="ctr"/>
            <a:lstStyle/>
            <a:p>
              <a:endParaRPr lang="en-US"/>
            </a:p>
          </p:txBody>
        </p:sp>
        <p:sp>
          <p:nvSpPr>
            <p:cNvPr id="42" name="Freeform: Shape 41"/>
            <p:cNvSpPr/>
            <p:nvPr/>
          </p:nvSpPr>
          <p:spPr>
            <a:xfrm>
              <a:off x="1029247" y="4766936"/>
              <a:ext cx="5011" cy="7691"/>
            </a:xfrm>
            <a:custGeom>
              <a:avLst/>
              <a:gdLst>
                <a:gd name="connsiteX0" fmla="*/ 99 w 5011"/>
                <a:gd name="connsiteY0" fmla="*/ 68 h 7691"/>
                <a:gd name="connsiteX1" fmla="*/ 2194 w 5011"/>
                <a:gd name="connsiteY1" fmla="*/ 3974 h 7691"/>
                <a:gd name="connsiteX2" fmla="*/ 4576 w 5011"/>
                <a:gd name="connsiteY2" fmla="*/ 7688 h 7691"/>
                <a:gd name="connsiteX3" fmla="*/ 4004 w 5011"/>
                <a:gd name="connsiteY3" fmla="*/ 3211 h 7691"/>
                <a:gd name="connsiteX4" fmla="*/ 99 w 5011"/>
                <a:gd name="connsiteY4" fmla="*/ 68 h 7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1" h="7691">
                  <a:moveTo>
                    <a:pt x="99" y="68"/>
                  </a:moveTo>
                  <a:cubicBezTo>
                    <a:pt x="-377" y="68"/>
                    <a:pt x="956" y="1878"/>
                    <a:pt x="2194" y="3974"/>
                  </a:cubicBezTo>
                  <a:cubicBezTo>
                    <a:pt x="3433" y="6069"/>
                    <a:pt x="4004" y="7783"/>
                    <a:pt x="4576" y="7688"/>
                  </a:cubicBezTo>
                  <a:cubicBezTo>
                    <a:pt x="5147" y="7593"/>
                    <a:pt x="5338" y="5497"/>
                    <a:pt x="4004" y="3211"/>
                  </a:cubicBezTo>
                  <a:cubicBezTo>
                    <a:pt x="2671" y="925"/>
                    <a:pt x="385" y="-313"/>
                    <a:pt x="99" y="68"/>
                  </a:cubicBezTo>
                  <a:close/>
                </a:path>
              </a:pathLst>
            </a:custGeom>
            <a:solidFill>
              <a:srgbClr val="263238"/>
            </a:solidFill>
            <a:ln w="9525" cap="flat">
              <a:noFill/>
              <a:prstDash val="solid"/>
              <a:miter/>
            </a:ln>
          </p:spPr>
          <p:txBody>
            <a:bodyPr rtlCol="0" anchor="ctr"/>
            <a:lstStyle/>
            <a:p>
              <a:endParaRPr lang="en-US"/>
            </a:p>
          </p:txBody>
        </p:sp>
        <p:sp>
          <p:nvSpPr>
            <p:cNvPr id="43" name="Freeform: Shape 42"/>
            <p:cNvSpPr/>
            <p:nvPr/>
          </p:nvSpPr>
          <p:spPr>
            <a:xfrm>
              <a:off x="1016678" y="4754571"/>
              <a:ext cx="6459" cy="5245"/>
            </a:xfrm>
            <a:custGeom>
              <a:avLst/>
              <a:gdLst>
                <a:gd name="connsiteX0" fmla="*/ 0 w 6459"/>
                <a:gd name="connsiteY0" fmla="*/ 51 h 5245"/>
                <a:gd name="connsiteX1" fmla="*/ 2476 w 6459"/>
                <a:gd name="connsiteY1" fmla="*/ 3194 h 5245"/>
                <a:gd name="connsiteX2" fmla="*/ 6382 w 6459"/>
                <a:gd name="connsiteY2" fmla="*/ 5194 h 5245"/>
                <a:gd name="connsiteX3" fmla="*/ 3905 w 6459"/>
                <a:gd name="connsiteY3" fmla="*/ 2051 h 5245"/>
                <a:gd name="connsiteX4" fmla="*/ 0 w 6459"/>
                <a:gd name="connsiteY4" fmla="*/ 51 h 5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9" h="5245">
                  <a:moveTo>
                    <a:pt x="0" y="51"/>
                  </a:moveTo>
                  <a:cubicBezTo>
                    <a:pt x="0" y="51"/>
                    <a:pt x="762" y="1861"/>
                    <a:pt x="2476" y="3194"/>
                  </a:cubicBezTo>
                  <a:cubicBezTo>
                    <a:pt x="4191" y="4528"/>
                    <a:pt x="6001" y="5480"/>
                    <a:pt x="6382" y="5194"/>
                  </a:cubicBezTo>
                  <a:cubicBezTo>
                    <a:pt x="6763" y="4909"/>
                    <a:pt x="5715" y="3385"/>
                    <a:pt x="3905" y="2051"/>
                  </a:cubicBezTo>
                  <a:cubicBezTo>
                    <a:pt x="2096" y="718"/>
                    <a:pt x="381" y="-235"/>
                    <a:pt x="0" y="51"/>
                  </a:cubicBezTo>
                  <a:close/>
                </a:path>
              </a:pathLst>
            </a:custGeom>
            <a:solidFill>
              <a:srgbClr val="263238"/>
            </a:solidFill>
            <a:ln w="9525" cap="flat">
              <a:noFill/>
              <a:prstDash val="solid"/>
              <a:miter/>
            </a:ln>
          </p:spPr>
          <p:txBody>
            <a:bodyPr rtlCol="0" anchor="ctr"/>
            <a:lstStyle/>
            <a:p>
              <a:endParaRPr lang="en-US"/>
            </a:p>
          </p:txBody>
        </p:sp>
        <p:sp>
          <p:nvSpPr>
            <p:cNvPr id="44" name="Freeform: Shape 43"/>
            <p:cNvSpPr/>
            <p:nvPr/>
          </p:nvSpPr>
          <p:spPr>
            <a:xfrm>
              <a:off x="998959" y="4748411"/>
              <a:ext cx="9613" cy="3310"/>
            </a:xfrm>
            <a:custGeom>
              <a:avLst/>
              <a:gdLst>
                <a:gd name="connsiteX0" fmla="*/ 3 w 9613"/>
                <a:gd name="connsiteY0" fmla="*/ 782 h 3310"/>
                <a:gd name="connsiteX1" fmla="*/ 4860 w 9613"/>
                <a:gd name="connsiteY1" fmla="*/ 1925 h 3310"/>
                <a:gd name="connsiteX2" fmla="*/ 9528 w 9613"/>
                <a:gd name="connsiteY2" fmla="*/ 3258 h 3310"/>
                <a:gd name="connsiteX3" fmla="*/ 5432 w 9613"/>
                <a:gd name="connsiteY3" fmla="*/ 305 h 3310"/>
                <a:gd name="connsiteX4" fmla="*/ 3 w 9613"/>
                <a:gd name="connsiteY4" fmla="*/ 782 h 3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3" h="3310">
                  <a:moveTo>
                    <a:pt x="3" y="782"/>
                  </a:moveTo>
                  <a:cubicBezTo>
                    <a:pt x="3" y="1258"/>
                    <a:pt x="2384" y="1258"/>
                    <a:pt x="4860" y="1925"/>
                  </a:cubicBezTo>
                  <a:cubicBezTo>
                    <a:pt x="7337" y="2591"/>
                    <a:pt x="9051" y="3544"/>
                    <a:pt x="9528" y="3258"/>
                  </a:cubicBezTo>
                  <a:cubicBezTo>
                    <a:pt x="10004" y="2972"/>
                    <a:pt x="8480" y="1068"/>
                    <a:pt x="5432" y="305"/>
                  </a:cubicBezTo>
                  <a:cubicBezTo>
                    <a:pt x="2384" y="-456"/>
                    <a:pt x="-93" y="401"/>
                    <a:pt x="3" y="782"/>
                  </a:cubicBezTo>
                  <a:close/>
                </a:path>
              </a:pathLst>
            </a:custGeom>
            <a:solidFill>
              <a:srgbClr val="263238"/>
            </a:solidFill>
            <a:ln w="9525" cap="flat">
              <a:noFill/>
              <a:prstDash val="solid"/>
              <a:miter/>
            </a:ln>
          </p:spPr>
          <p:txBody>
            <a:bodyPr rtlCol="0" anchor="ctr"/>
            <a:lstStyle/>
            <a:p>
              <a:endParaRPr lang="en-US"/>
            </a:p>
          </p:txBody>
        </p:sp>
        <p:sp>
          <p:nvSpPr>
            <p:cNvPr id="45" name="Freeform: Shape 44"/>
            <p:cNvSpPr/>
            <p:nvPr/>
          </p:nvSpPr>
          <p:spPr>
            <a:xfrm>
              <a:off x="986388" y="4746430"/>
              <a:ext cx="5072" cy="1979"/>
            </a:xfrm>
            <a:custGeom>
              <a:avLst/>
              <a:gdLst>
                <a:gd name="connsiteX0" fmla="*/ 0 w 5072"/>
                <a:gd name="connsiteY0" fmla="*/ 286 h 1979"/>
                <a:gd name="connsiteX1" fmla="*/ 2191 w 5072"/>
                <a:gd name="connsiteY1" fmla="*/ 1810 h 1979"/>
                <a:gd name="connsiteX2" fmla="*/ 5048 w 5072"/>
                <a:gd name="connsiteY2" fmla="*/ 1810 h 1979"/>
                <a:gd name="connsiteX3" fmla="*/ 2857 w 5072"/>
                <a:gd name="connsiteY3" fmla="*/ 286 h 1979"/>
                <a:gd name="connsiteX4" fmla="*/ 0 w 5072"/>
                <a:gd name="connsiteY4" fmla="*/ 286 h 1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 h="1979">
                  <a:moveTo>
                    <a:pt x="0" y="286"/>
                  </a:moveTo>
                  <a:cubicBezTo>
                    <a:pt x="0" y="286"/>
                    <a:pt x="857" y="1429"/>
                    <a:pt x="2191" y="1810"/>
                  </a:cubicBezTo>
                  <a:cubicBezTo>
                    <a:pt x="3524" y="2191"/>
                    <a:pt x="4858" y="1810"/>
                    <a:pt x="5048" y="1810"/>
                  </a:cubicBezTo>
                  <a:cubicBezTo>
                    <a:pt x="5239" y="1810"/>
                    <a:pt x="4286" y="667"/>
                    <a:pt x="2857" y="286"/>
                  </a:cubicBezTo>
                  <a:cubicBezTo>
                    <a:pt x="1429" y="-95"/>
                    <a:pt x="190" y="-95"/>
                    <a:pt x="0" y="286"/>
                  </a:cubicBezTo>
                  <a:close/>
                </a:path>
              </a:pathLst>
            </a:custGeom>
            <a:solidFill>
              <a:srgbClr val="263238"/>
            </a:solidFill>
            <a:ln w="9525" cap="flat">
              <a:noFill/>
              <a:prstDash val="solid"/>
              <a:miter/>
            </a:ln>
          </p:spPr>
          <p:txBody>
            <a:bodyPr rtlCol="0" anchor="ctr"/>
            <a:lstStyle/>
            <a:p>
              <a:endParaRPr lang="en-US"/>
            </a:p>
          </p:txBody>
        </p:sp>
        <p:sp>
          <p:nvSpPr>
            <p:cNvPr id="46" name="Freeform: Shape 45"/>
            <p:cNvSpPr/>
            <p:nvPr/>
          </p:nvSpPr>
          <p:spPr>
            <a:xfrm>
              <a:off x="1592845" y="2277041"/>
              <a:ext cx="352490" cy="482568"/>
            </a:xfrm>
            <a:custGeom>
              <a:avLst/>
              <a:gdLst>
                <a:gd name="connsiteX0" fmla="*/ 244412 w 352490"/>
                <a:gd name="connsiteY0" fmla="*/ 186246 h 482568"/>
                <a:gd name="connsiteX1" fmla="*/ 244412 w 352490"/>
                <a:gd name="connsiteY1" fmla="*/ 186246 h 482568"/>
                <a:gd name="connsiteX2" fmla="*/ 317183 w 352490"/>
                <a:gd name="connsiteY2" fmla="*/ 136526 h 482568"/>
                <a:gd name="connsiteX3" fmla="*/ 350234 w 352490"/>
                <a:gd name="connsiteY3" fmla="*/ 108617 h 482568"/>
                <a:gd name="connsiteX4" fmla="*/ 296037 w 352490"/>
                <a:gd name="connsiteY4" fmla="*/ 125096 h 482568"/>
                <a:gd name="connsiteX5" fmla="*/ 348710 w 352490"/>
                <a:gd name="connsiteY5" fmla="*/ 88996 h 482568"/>
                <a:gd name="connsiteX6" fmla="*/ 277844 w 352490"/>
                <a:gd name="connsiteY6" fmla="*/ 110713 h 482568"/>
                <a:gd name="connsiteX7" fmla="*/ 343281 w 352490"/>
                <a:gd name="connsiteY7" fmla="*/ 74232 h 482568"/>
                <a:gd name="connsiteX8" fmla="*/ 264890 w 352490"/>
                <a:gd name="connsiteY8" fmla="*/ 93282 h 482568"/>
                <a:gd name="connsiteX9" fmla="*/ 330994 w 352490"/>
                <a:gd name="connsiteY9" fmla="*/ 64707 h 482568"/>
                <a:gd name="connsiteX10" fmla="*/ 314896 w 352490"/>
                <a:gd name="connsiteY10" fmla="*/ 55182 h 482568"/>
                <a:gd name="connsiteX11" fmla="*/ 204502 w 352490"/>
                <a:gd name="connsiteY11" fmla="*/ 75280 h 482568"/>
                <a:gd name="connsiteX12" fmla="*/ 188319 w 352490"/>
                <a:gd name="connsiteY12" fmla="*/ 66132 h 482568"/>
                <a:gd name="connsiteX13" fmla="*/ 187928 w 352490"/>
                <a:gd name="connsiteY13" fmla="*/ 64136 h 482568"/>
                <a:gd name="connsiteX14" fmla="*/ 164783 w 352490"/>
                <a:gd name="connsiteY14" fmla="*/ 1366 h 482568"/>
                <a:gd name="connsiteX15" fmla="*/ 151638 w 352490"/>
                <a:gd name="connsiteY15" fmla="*/ 14796 h 482568"/>
                <a:gd name="connsiteX16" fmla="*/ 156782 w 352490"/>
                <a:gd name="connsiteY16" fmla="*/ 47086 h 482568"/>
                <a:gd name="connsiteX17" fmla="*/ 153924 w 352490"/>
                <a:gd name="connsiteY17" fmla="*/ 72994 h 482568"/>
                <a:gd name="connsiteX18" fmla="*/ 145828 w 352490"/>
                <a:gd name="connsiteY18" fmla="*/ 97664 h 482568"/>
                <a:gd name="connsiteX19" fmla="*/ 0 w 352490"/>
                <a:gd name="connsiteY19" fmla="*/ 326264 h 482568"/>
                <a:gd name="connsiteX20" fmla="*/ 63246 w 352490"/>
                <a:gd name="connsiteY20" fmla="*/ 482569 h 48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490" h="482568">
                  <a:moveTo>
                    <a:pt x="244412" y="186246"/>
                  </a:moveTo>
                  <a:lnTo>
                    <a:pt x="244412" y="186246"/>
                  </a:lnTo>
                  <a:cubicBezTo>
                    <a:pt x="276035" y="165767"/>
                    <a:pt x="295751" y="148813"/>
                    <a:pt x="317183" y="136526"/>
                  </a:cubicBezTo>
                  <a:cubicBezTo>
                    <a:pt x="343567" y="121381"/>
                    <a:pt x="353378" y="113285"/>
                    <a:pt x="350234" y="108617"/>
                  </a:cubicBezTo>
                  <a:cubicBezTo>
                    <a:pt x="345948" y="102236"/>
                    <a:pt x="347853" y="104522"/>
                    <a:pt x="296037" y="125096"/>
                  </a:cubicBezTo>
                  <a:cubicBezTo>
                    <a:pt x="296037" y="125096"/>
                    <a:pt x="369761" y="94997"/>
                    <a:pt x="348710" y="88996"/>
                  </a:cubicBezTo>
                  <a:cubicBezTo>
                    <a:pt x="339185" y="86329"/>
                    <a:pt x="277844" y="110713"/>
                    <a:pt x="277844" y="110713"/>
                  </a:cubicBezTo>
                  <a:cubicBezTo>
                    <a:pt x="328994" y="95663"/>
                    <a:pt x="345948" y="82138"/>
                    <a:pt x="343281" y="74232"/>
                  </a:cubicBezTo>
                  <a:cubicBezTo>
                    <a:pt x="339376" y="63183"/>
                    <a:pt x="264890" y="93282"/>
                    <a:pt x="264890" y="93282"/>
                  </a:cubicBezTo>
                  <a:cubicBezTo>
                    <a:pt x="264890" y="93282"/>
                    <a:pt x="322040" y="71375"/>
                    <a:pt x="330994" y="64707"/>
                  </a:cubicBezTo>
                  <a:cubicBezTo>
                    <a:pt x="339947" y="58040"/>
                    <a:pt x="326517" y="55182"/>
                    <a:pt x="314896" y="55182"/>
                  </a:cubicBezTo>
                  <a:cubicBezTo>
                    <a:pt x="301752" y="56039"/>
                    <a:pt x="226504" y="71851"/>
                    <a:pt x="204502" y="75280"/>
                  </a:cubicBezTo>
                  <a:cubicBezTo>
                    <a:pt x="197507" y="77222"/>
                    <a:pt x="190262" y="73127"/>
                    <a:pt x="188319" y="66132"/>
                  </a:cubicBezTo>
                  <a:cubicBezTo>
                    <a:pt x="188138" y="65478"/>
                    <a:pt x="188007" y="64810"/>
                    <a:pt x="187928" y="64136"/>
                  </a:cubicBezTo>
                  <a:cubicBezTo>
                    <a:pt x="188976" y="31846"/>
                    <a:pt x="172498" y="6224"/>
                    <a:pt x="164783" y="1366"/>
                  </a:cubicBezTo>
                  <a:cubicBezTo>
                    <a:pt x="157067" y="-3492"/>
                    <a:pt x="147828" y="5462"/>
                    <a:pt x="151638" y="14796"/>
                  </a:cubicBezTo>
                  <a:cubicBezTo>
                    <a:pt x="154849" y="25267"/>
                    <a:pt x="156580" y="36135"/>
                    <a:pt x="156782" y="47086"/>
                  </a:cubicBezTo>
                  <a:cubicBezTo>
                    <a:pt x="157324" y="55822"/>
                    <a:pt x="156358" y="64586"/>
                    <a:pt x="153924" y="72994"/>
                  </a:cubicBezTo>
                  <a:cubicBezTo>
                    <a:pt x="151162" y="82519"/>
                    <a:pt x="148400" y="90901"/>
                    <a:pt x="145828" y="97664"/>
                  </a:cubicBezTo>
                  <a:lnTo>
                    <a:pt x="0" y="326264"/>
                  </a:lnTo>
                  <a:lnTo>
                    <a:pt x="63246" y="482569"/>
                  </a:lnTo>
                  <a:close/>
                </a:path>
              </a:pathLst>
            </a:custGeom>
            <a:solidFill>
              <a:srgbClr val="FFBE9D"/>
            </a:solidFill>
            <a:ln w="9525" cap="flat">
              <a:noFill/>
              <a:prstDash val="solid"/>
              <a:miter/>
            </a:ln>
          </p:spPr>
          <p:txBody>
            <a:bodyPr rtlCol="0" anchor="ctr"/>
            <a:lstStyle/>
            <a:p>
              <a:endParaRPr lang="en-US"/>
            </a:p>
          </p:txBody>
        </p:sp>
        <p:sp>
          <p:nvSpPr>
            <p:cNvPr id="47" name="Freeform: Shape 46"/>
            <p:cNvSpPr/>
            <p:nvPr/>
          </p:nvSpPr>
          <p:spPr>
            <a:xfrm>
              <a:off x="1857926" y="2385278"/>
              <a:ext cx="70294" cy="30099"/>
            </a:xfrm>
            <a:custGeom>
              <a:avLst/>
              <a:gdLst>
                <a:gd name="connsiteX0" fmla="*/ 0 w 70294"/>
                <a:gd name="connsiteY0" fmla="*/ 30099 h 30099"/>
                <a:gd name="connsiteX1" fmla="*/ 36100 w 70294"/>
                <a:gd name="connsiteY1" fmla="*/ 17336 h 30099"/>
                <a:gd name="connsiteX2" fmla="*/ 70295 w 70294"/>
                <a:gd name="connsiteY2" fmla="*/ 0 h 30099"/>
                <a:gd name="connsiteX3" fmla="*/ 34195 w 70294"/>
                <a:gd name="connsiteY3" fmla="*/ 12668 h 30099"/>
                <a:gd name="connsiteX4" fmla="*/ 0 w 70294"/>
                <a:gd name="connsiteY4" fmla="*/ 30099 h 3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294" h="30099">
                  <a:moveTo>
                    <a:pt x="0" y="30099"/>
                  </a:moveTo>
                  <a:cubicBezTo>
                    <a:pt x="12535" y="27425"/>
                    <a:pt x="24670" y="23135"/>
                    <a:pt x="36100" y="17336"/>
                  </a:cubicBezTo>
                  <a:cubicBezTo>
                    <a:pt x="48211" y="13087"/>
                    <a:pt x="59709" y="7258"/>
                    <a:pt x="70295" y="0"/>
                  </a:cubicBezTo>
                  <a:cubicBezTo>
                    <a:pt x="57772" y="2672"/>
                    <a:pt x="45641" y="6929"/>
                    <a:pt x="34195" y="12668"/>
                  </a:cubicBezTo>
                  <a:cubicBezTo>
                    <a:pt x="22084" y="16959"/>
                    <a:pt x="10587" y="22819"/>
                    <a:pt x="0" y="30099"/>
                  </a:cubicBezTo>
                  <a:close/>
                </a:path>
              </a:pathLst>
            </a:custGeom>
            <a:solidFill>
              <a:srgbClr val="EB996E"/>
            </a:solidFill>
            <a:ln w="9525" cap="flat">
              <a:noFill/>
              <a:prstDash val="solid"/>
              <a:miter/>
            </a:ln>
          </p:spPr>
          <p:txBody>
            <a:bodyPr rtlCol="0" anchor="ctr"/>
            <a:lstStyle/>
            <a:p>
              <a:endParaRPr lang="en-US"/>
            </a:p>
          </p:txBody>
        </p:sp>
        <p:sp>
          <p:nvSpPr>
            <p:cNvPr id="48" name="Freeform: Shape 47"/>
            <p:cNvSpPr/>
            <p:nvPr/>
          </p:nvSpPr>
          <p:spPr>
            <a:xfrm>
              <a:off x="1847924" y="2368799"/>
              <a:ext cx="76771" cy="27432"/>
            </a:xfrm>
            <a:custGeom>
              <a:avLst/>
              <a:gdLst>
                <a:gd name="connsiteX0" fmla="*/ 0 w 76771"/>
                <a:gd name="connsiteY0" fmla="*/ 27432 h 27432"/>
                <a:gd name="connsiteX1" fmla="*/ 39243 w 76771"/>
                <a:gd name="connsiteY1" fmla="*/ 16097 h 27432"/>
                <a:gd name="connsiteX2" fmla="*/ 76771 w 76771"/>
                <a:gd name="connsiteY2" fmla="*/ 0 h 27432"/>
                <a:gd name="connsiteX3" fmla="*/ 37529 w 76771"/>
                <a:gd name="connsiteY3" fmla="*/ 11335 h 27432"/>
                <a:gd name="connsiteX4" fmla="*/ 0 w 76771"/>
                <a:gd name="connsiteY4" fmla="*/ 27432 h 2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71" h="27432">
                  <a:moveTo>
                    <a:pt x="0" y="27432"/>
                  </a:moveTo>
                  <a:cubicBezTo>
                    <a:pt x="13504" y="25311"/>
                    <a:pt x="26688" y="21503"/>
                    <a:pt x="39243" y="16097"/>
                  </a:cubicBezTo>
                  <a:cubicBezTo>
                    <a:pt x="52366" y="12292"/>
                    <a:pt x="64970" y="6885"/>
                    <a:pt x="76771" y="0"/>
                  </a:cubicBezTo>
                  <a:cubicBezTo>
                    <a:pt x="63268" y="2121"/>
                    <a:pt x="50084" y="5929"/>
                    <a:pt x="37529" y="11335"/>
                  </a:cubicBezTo>
                  <a:cubicBezTo>
                    <a:pt x="24390" y="15095"/>
                    <a:pt x="11780" y="20504"/>
                    <a:pt x="0" y="27432"/>
                  </a:cubicBezTo>
                  <a:close/>
                </a:path>
              </a:pathLst>
            </a:custGeom>
            <a:solidFill>
              <a:srgbClr val="EB996E"/>
            </a:solidFill>
            <a:ln w="9525" cap="flat">
              <a:noFill/>
              <a:prstDash val="solid"/>
              <a:miter/>
            </a:ln>
          </p:spPr>
          <p:txBody>
            <a:bodyPr rtlCol="0" anchor="ctr"/>
            <a:lstStyle/>
            <a:p>
              <a:endParaRPr lang="en-US"/>
            </a:p>
          </p:txBody>
        </p:sp>
        <p:sp>
          <p:nvSpPr>
            <p:cNvPr id="49" name="Freeform: Shape 48"/>
            <p:cNvSpPr/>
            <p:nvPr/>
          </p:nvSpPr>
          <p:spPr>
            <a:xfrm>
              <a:off x="1837638" y="2351369"/>
              <a:ext cx="72961" cy="25050"/>
            </a:xfrm>
            <a:custGeom>
              <a:avLst/>
              <a:gdLst>
                <a:gd name="connsiteX0" fmla="*/ 0 w 72961"/>
                <a:gd name="connsiteY0" fmla="*/ 25051 h 25050"/>
                <a:gd name="connsiteX1" fmla="*/ 37338 w 72961"/>
                <a:gd name="connsiteY1" fmla="*/ 14859 h 25050"/>
                <a:gd name="connsiteX2" fmla="*/ 72962 w 72961"/>
                <a:gd name="connsiteY2" fmla="*/ 0 h 25050"/>
                <a:gd name="connsiteX3" fmla="*/ 35623 w 72961"/>
                <a:gd name="connsiteY3" fmla="*/ 10096 h 25050"/>
                <a:gd name="connsiteX4" fmla="*/ 0 w 72961"/>
                <a:gd name="connsiteY4" fmla="*/ 25051 h 25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961" h="25050">
                  <a:moveTo>
                    <a:pt x="0" y="25051"/>
                  </a:moveTo>
                  <a:cubicBezTo>
                    <a:pt x="12836" y="23293"/>
                    <a:pt x="25389" y="19867"/>
                    <a:pt x="37338" y="14859"/>
                  </a:cubicBezTo>
                  <a:cubicBezTo>
                    <a:pt x="49814" y="11491"/>
                    <a:pt x="61791" y="6496"/>
                    <a:pt x="72962" y="0"/>
                  </a:cubicBezTo>
                  <a:cubicBezTo>
                    <a:pt x="60123" y="1695"/>
                    <a:pt x="47567" y="5090"/>
                    <a:pt x="35623" y="10096"/>
                  </a:cubicBezTo>
                  <a:cubicBezTo>
                    <a:pt x="23152" y="13519"/>
                    <a:pt x="11177" y="18546"/>
                    <a:pt x="0" y="25051"/>
                  </a:cubicBezTo>
                  <a:close/>
                </a:path>
              </a:pathLst>
            </a:custGeom>
            <a:solidFill>
              <a:srgbClr val="EB996E"/>
            </a:solidFill>
            <a:ln w="9525" cap="flat">
              <a:noFill/>
              <a:prstDash val="solid"/>
              <a:miter/>
            </a:ln>
          </p:spPr>
          <p:txBody>
            <a:bodyPr rtlCol="0" anchor="ctr"/>
            <a:lstStyle/>
            <a:p>
              <a:endParaRPr lang="en-US"/>
            </a:p>
          </p:txBody>
        </p:sp>
        <p:sp>
          <p:nvSpPr>
            <p:cNvPr id="50" name="Freeform: Shape 49"/>
            <p:cNvSpPr/>
            <p:nvPr/>
          </p:nvSpPr>
          <p:spPr>
            <a:xfrm>
              <a:off x="955051" y="2195159"/>
              <a:ext cx="473011" cy="756951"/>
            </a:xfrm>
            <a:custGeom>
              <a:avLst/>
              <a:gdLst>
                <a:gd name="connsiteX0" fmla="*/ 471202 w 473011"/>
                <a:gd name="connsiteY0" fmla="*/ 30004 h 756951"/>
                <a:gd name="connsiteX1" fmla="*/ 471202 w 473011"/>
                <a:gd name="connsiteY1" fmla="*/ 378524 h 756951"/>
                <a:gd name="connsiteX2" fmla="*/ 473012 w 473011"/>
                <a:gd name="connsiteY2" fmla="*/ 629222 h 756951"/>
                <a:gd name="connsiteX3" fmla="*/ 84106 w 473011"/>
                <a:gd name="connsiteY3" fmla="*/ 756952 h 756951"/>
                <a:gd name="connsiteX4" fmla="*/ 88011 w 473011"/>
                <a:gd name="connsiteY4" fmla="*/ 566452 h 756951"/>
                <a:gd name="connsiteX5" fmla="*/ 7620 w 473011"/>
                <a:gd name="connsiteY5" fmla="*/ 310896 h 756951"/>
                <a:gd name="connsiteX6" fmla="*/ 0 w 473011"/>
                <a:gd name="connsiteY6" fmla="*/ 37052 h 756951"/>
                <a:gd name="connsiteX7" fmla="*/ 143732 w 473011"/>
                <a:gd name="connsiteY7" fmla="*/ 2096 h 756951"/>
                <a:gd name="connsiteX8" fmla="*/ 324707 w 473011"/>
                <a:gd name="connsiteY8" fmla="*/ 0 h 75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11" h="756951">
                  <a:moveTo>
                    <a:pt x="471202" y="30004"/>
                  </a:moveTo>
                  <a:lnTo>
                    <a:pt x="471202" y="378524"/>
                  </a:lnTo>
                  <a:lnTo>
                    <a:pt x="473012" y="629222"/>
                  </a:lnTo>
                  <a:lnTo>
                    <a:pt x="84106" y="756952"/>
                  </a:lnTo>
                  <a:lnTo>
                    <a:pt x="88011" y="566452"/>
                  </a:lnTo>
                  <a:cubicBezTo>
                    <a:pt x="88011" y="566452"/>
                    <a:pt x="7620" y="315087"/>
                    <a:pt x="7620" y="310896"/>
                  </a:cubicBezTo>
                  <a:cubicBezTo>
                    <a:pt x="7620" y="306705"/>
                    <a:pt x="0" y="37052"/>
                    <a:pt x="0" y="37052"/>
                  </a:cubicBezTo>
                  <a:lnTo>
                    <a:pt x="143732" y="2096"/>
                  </a:lnTo>
                  <a:lnTo>
                    <a:pt x="324707" y="0"/>
                  </a:lnTo>
                  <a:close/>
                </a:path>
              </a:pathLst>
            </a:custGeom>
            <a:solidFill>
              <a:srgbClr val="E9290E"/>
            </a:solidFill>
            <a:ln w="9525" cap="flat">
              <a:noFill/>
              <a:prstDash val="solid"/>
              <a:miter/>
            </a:ln>
          </p:spPr>
          <p:txBody>
            <a:bodyPr rtlCol="0" anchor="ctr"/>
            <a:lstStyle/>
            <a:p>
              <a:endParaRPr lang="en-US"/>
            </a:p>
          </p:txBody>
        </p:sp>
        <p:sp>
          <p:nvSpPr>
            <p:cNvPr id="51" name="Freeform: Shape 50"/>
            <p:cNvSpPr/>
            <p:nvPr/>
          </p:nvSpPr>
          <p:spPr>
            <a:xfrm>
              <a:off x="656274" y="2232116"/>
              <a:ext cx="365642" cy="698849"/>
            </a:xfrm>
            <a:custGeom>
              <a:avLst/>
              <a:gdLst>
                <a:gd name="connsiteX0" fmla="*/ 298777 w 365642"/>
                <a:gd name="connsiteY0" fmla="*/ 0 h 698849"/>
                <a:gd name="connsiteX1" fmla="*/ 227530 w 365642"/>
                <a:gd name="connsiteY1" fmla="*/ 39052 h 698849"/>
                <a:gd name="connsiteX2" fmla="*/ 16551 w 365642"/>
                <a:gd name="connsiteY2" fmla="*/ 405670 h 698849"/>
                <a:gd name="connsiteX3" fmla="*/ 69075 w 365642"/>
                <a:gd name="connsiteY3" fmla="*/ 586793 h 698849"/>
                <a:gd name="connsiteX4" fmla="*/ 74844 w 365642"/>
                <a:gd name="connsiteY4" fmla="*/ 589788 h 698849"/>
                <a:gd name="connsiteX5" fmla="*/ 298206 w 365642"/>
                <a:gd name="connsiteY5" fmla="*/ 698849 h 698849"/>
                <a:gd name="connsiteX6" fmla="*/ 365643 w 365642"/>
                <a:gd name="connsiteY6" fmla="*/ 511588 h 698849"/>
                <a:gd name="connsiteX7" fmla="*/ 237817 w 365642"/>
                <a:gd name="connsiteY7" fmla="*/ 442531 h 698849"/>
                <a:gd name="connsiteX8" fmla="*/ 334401 w 365642"/>
                <a:gd name="connsiteY8" fmla="*/ 274415 h 698849"/>
                <a:gd name="connsiteX9" fmla="*/ 298777 w 365642"/>
                <a:gd name="connsiteY9" fmla="*/ 0 h 698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5642" h="698849">
                  <a:moveTo>
                    <a:pt x="298777" y="0"/>
                  </a:moveTo>
                  <a:cubicBezTo>
                    <a:pt x="298777" y="0"/>
                    <a:pt x="248009" y="22384"/>
                    <a:pt x="227530" y="39052"/>
                  </a:cubicBezTo>
                  <a:cubicBezTo>
                    <a:pt x="213814" y="50197"/>
                    <a:pt x="94180" y="264319"/>
                    <a:pt x="16551" y="405670"/>
                  </a:cubicBezTo>
                  <a:cubicBezTo>
                    <a:pt x="-18961" y="470190"/>
                    <a:pt x="4555" y="551281"/>
                    <a:pt x="69075" y="586793"/>
                  </a:cubicBezTo>
                  <a:cubicBezTo>
                    <a:pt x="70973" y="587838"/>
                    <a:pt x="72897" y="588837"/>
                    <a:pt x="74844" y="589788"/>
                  </a:cubicBezTo>
                  <a:lnTo>
                    <a:pt x="298206" y="698849"/>
                  </a:lnTo>
                  <a:lnTo>
                    <a:pt x="365643" y="511588"/>
                  </a:lnTo>
                  <a:lnTo>
                    <a:pt x="237817" y="442531"/>
                  </a:lnTo>
                  <a:lnTo>
                    <a:pt x="334401" y="274415"/>
                  </a:lnTo>
                  <a:lnTo>
                    <a:pt x="298777" y="0"/>
                  </a:lnTo>
                </a:path>
              </a:pathLst>
            </a:custGeom>
            <a:solidFill>
              <a:srgbClr val="E9290E"/>
            </a:solidFill>
            <a:ln w="9525" cap="flat">
              <a:noFill/>
              <a:prstDash val="solid"/>
              <a:miter/>
            </a:ln>
          </p:spPr>
          <p:txBody>
            <a:bodyPr rtlCol="0" anchor="ctr"/>
            <a:lstStyle/>
            <a:p>
              <a:endParaRPr lang="en-US"/>
            </a:p>
          </p:txBody>
        </p:sp>
        <p:sp>
          <p:nvSpPr>
            <p:cNvPr id="52" name="Freeform: Shape 51"/>
            <p:cNvSpPr/>
            <p:nvPr/>
          </p:nvSpPr>
          <p:spPr>
            <a:xfrm>
              <a:off x="871326" y="2824380"/>
              <a:ext cx="121538" cy="106584"/>
            </a:xfrm>
            <a:custGeom>
              <a:avLst/>
              <a:gdLst>
                <a:gd name="connsiteX0" fmla="*/ 83153 w 121538"/>
                <a:gd name="connsiteY0" fmla="*/ 106585 h 106584"/>
                <a:gd name="connsiteX1" fmla="*/ 0 w 121538"/>
                <a:gd name="connsiteY1" fmla="*/ 100394 h 106584"/>
                <a:gd name="connsiteX2" fmla="*/ 0 w 121538"/>
                <a:gd name="connsiteY2" fmla="*/ 30671 h 106584"/>
                <a:gd name="connsiteX3" fmla="*/ 121539 w 121538"/>
                <a:gd name="connsiteY3" fmla="*/ 0 h 106584"/>
                <a:gd name="connsiteX4" fmla="*/ 83153 w 121538"/>
                <a:gd name="connsiteY4" fmla="*/ 106585 h 106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38" h="106584">
                  <a:moveTo>
                    <a:pt x="83153" y="106585"/>
                  </a:moveTo>
                  <a:lnTo>
                    <a:pt x="0" y="100394"/>
                  </a:lnTo>
                  <a:lnTo>
                    <a:pt x="0" y="30671"/>
                  </a:lnTo>
                  <a:lnTo>
                    <a:pt x="121539" y="0"/>
                  </a:lnTo>
                  <a:lnTo>
                    <a:pt x="83153" y="106585"/>
                  </a:lnTo>
                  <a:close/>
                </a:path>
              </a:pathLst>
            </a:custGeom>
            <a:solidFill>
              <a:srgbClr val="E9290E"/>
            </a:solidFill>
            <a:ln w="9525" cap="flat">
              <a:noFill/>
              <a:prstDash val="solid"/>
              <a:miter/>
            </a:ln>
          </p:spPr>
          <p:txBody>
            <a:bodyPr rtlCol="0" anchor="ctr"/>
            <a:lstStyle/>
            <a:p>
              <a:endParaRPr lang="en-US"/>
            </a:p>
          </p:txBody>
        </p:sp>
        <p:sp>
          <p:nvSpPr>
            <p:cNvPr id="53" name="Freeform: Shape 52"/>
            <p:cNvSpPr/>
            <p:nvPr/>
          </p:nvSpPr>
          <p:spPr>
            <a:xfrm>
              <a:off x="871993" y="2505960"/>
              <a:ext cx="110299" cy="167194"/>
            </a:xfrm>
            <a:custGeom>
              <a:avLst/>
              <a:gdLst>
                <a:gd name="connsiteX0" fmla="*/ 0 w 110299"/>
                <a:gd name="connsiteY0" fmla="*/ 165640 h 167194"/>
                <a:gd name="connsiteX1" fmla="*/ 40958 w 110299"/>
                <a:gd name="connsiteY1" fmla="*/ 166402 h 167194"/>
                <a:gd name="connsiteX2" fmla="*/ 77533 w 110299"/>
                <a:gd name="connsiteY2" fmla="*/ 149638 h 167194"/>
                <a:gd name="connsiteX3" fmla="*/ 96583 w 110299"/>
                <a:gd name="connsiteY3" fmla="*/ 97060 h 167194"/>
                <a:gd name="connsiteX4" fmla="*/ 110300 w 110299"/>
                <a:gd name="connsiteY4" fmla="*/ 0 h 167194"/>
                <a:gd name="connsiteX5" fmla="*/ 35719 w 110299"/>
                <a:gd name="connsiteY5" fmla="*/ 57150 h 167194"/>
                <a:gd name="connsiteX6" fmla="*/ 15431 w 110299"/>
                <a:gd name="connsiteY6" fmla="*/ 152971 h 16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299" h="167194">
                  <a:moveTo>
                    <a:pt x="0" y="165640"/>
                  </a:moveTo>
                  <a:cubicBezTo>
                    <a:pt x="13582" y="167416"/>
                    <a:pt x="27319" y="167671"/>
                    <a:pt x="40958" y="166402"/>
                  </a:cubicBezTo>
                  <a:cubicBezTo>
                    <a:pt x="54684" y="165070"/>
                    <a:pt x="67565" y="159167"/>
                    <a:pt x="77533" y="149638"/>
                  </a:cubicBezTo>
                  <a:cubicBezTo>
                    <a:pt x="90678" y="135922"/>
                    <a:pt x="93917" y="115824"/>
                    <a:pt x="96583" y="97060"/>
                  </a:cubicBezTo>
                  <a:lnTo>
                    <a:pt x="110300" y="0"/>
                  </a:lnTo>
                  <a:cubicBezTo>
                    <a:pt x="77438" y="2000"/>
                    <a:pt x="49911" y="27527"/>
                    <a:pt x="35719" y="57150"/>
                  </a:cubicBezTo>
                  <a:cubicBezTo>
                    <a:pt x="21527" y="86773"/>
                    <a:pt x="18383" y="120301"/>
                    <a:pt x="15431" y="152971"/>
                  </a:cubicBezTo>
                </a:path>
              </a:pathLst>
            </a:custGeom>
            <a:solidFill>
              <a:srgbClr val="E9290E"/>
            </a:solidFill>
            <a:ln w="9525" cap="flat">
              <a:noFill/>
              <a:prstDash val="solid"/>
              <a:miter/>
            </a:ln>
          </p:spPr>
          <p:txBody>
            <a:bodyPr rtlCol="0" anchor="ctr"/>
            <a:lstStyle/>
            <a:p>
              <a:endParaRPr lang="en-US"/>
            </a:p>
          </p:txBody>
        </p:sp>
        <p:sp>
          <p:nvSpPr>
            <p:cNvPr id="54" name="Freeform: Shape 53"/>
            <p:cNvSpPr/>
            <p:nvPr/>
          </p:nvSpPr>
          <p:spPr>
            <a:xfrm>
              <a:off x="1374056" y="2225162"/>
              <a:ext cx="401276" cy="605313"/>
            </a:xfrm>
            <a:custGeom>
              <a:avLst/>
              <a:gdLst>
                <a:gd name="connsiteX0" fmla="*/ 52197 w 401276"/>
                <a:gd name="connsiteY0" fmla="*/ 0 h 605313"/>
                <a:gd name="connsiteX1" fmla="*/ 209074 w 401276"/>
                <a:gd name="connsiteY1" fmla="*/ 356330 h 605313"/>
                <a:gd name="connsiteX2" fmla="*/ 309944 w 401276"/>
                <a:gd name="connsiteY2" fmla="*/ 218027 h 605313"/>
                <a:gd name="connsiteX3" fmla="*/ 400241 w 401276"/>
                <a:gd name="connsiteY3" fmla="*/ 415004 h 605313"/>
                <a:gd name="connsiteX4" fmla="*/ 278225 w 401276"/>
                <a:gd name="connsiteY4" fmla="*/ 580835 h 605313"/>
                <a:gd name="connsiteX5" fmla="*/ 119258 w 401276"/>
                <a:gd name="connsiteY5" fmla="*/ 562436 h 605313"/>
                <a:gd name="connsiteX6" fmla="*/ 109728 w 401276"/>
                <a:gd name="connsiteY6" fmla="*/ 548354 h 605313"/>
                <a:gd name="connsiteX7" fmla="*/ 0 w 401276"/>
                <a:gd name="connsiteY7" fmla="*/ 356330 h 60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276" h="605313">
                  <a:moveTo>
                    <a:pt x="52197" y="0"/>
                  </a:moveTo>
                  <a:lnTo>
                    <a:pt x="209074" y="356330"/>
                  </a:lnTo>
                  <a:lnTo>
                    <a:pt x="309944" y="218027"/>
                  </a:lnTo>
                  <a:cubicBezTo>
                    <a:pt x="309944" y="218027"/>
                    <a:pt x="412623" y="268415"/>
                    <a:pt x="400241" y="415004"/>
                  </a:cubicBezTo>
                  <a:lnTo>
                    <a:pt x="278225" y="580835"/>
                  </a:lnTo>
                  <a:cubicBezTo>
                    <a:pt x="229247" y="619652"/>
                    <a:pt x="158076" y="611414"/>
                    <a:pt x="119258" y="562436"/>
                  </a:cubicBezTo>
                  <a:cubicBezTo>
                    <a:pt x="115733" y="557988"/>
                    <a:pt x="112547" y="553281"/>
                    <a:pt x="109728" y="548354"/>
                  </a:cubicBezTo>
                  <a:lnTo>
                    <a:pt x="0" y="356330"/>
                  </a:lnTo>
                  <a:close/>
                </a:path>
              </a:pathLst>
            </a:custGeom>
            <a:solidFill>
              <a:srgbClr val="E9290E"/>
            </a:solidFill>
            <a:ln w="9525" cap="flat">
              <a:noFill/>
              <a:prstDash val="solid"/>
              <a:miter/>
            </a:ln>
          </p:spPr>
          <p:txBody>
            <a:bodyPr rtlCol="0" anchor="ctr"/>
            <a:lstStyle/>
            <a:p>
              <a:endParaRPr lang="en-US"/>
            </a:p>
          </p:txBody>
        </p:sp>
        <p:sp>
          <p:nvSpPr>
            <p:cNvPr id="55" name="Freeform: Shape 54"/>
            <p:cNvSpPr/>
            <p:nvPr/>
          </p:nvSpPr>
          <p:spPr>
            <a:xfrm>
              <a:off x="1030671" y="2188354"/>
              <a:ext cx="272804" cy="278839"/>
            </a:xfrm>
            <a:custGeom>
              <a:avLst/>
              <a:gdLst>
                <a:gd name="connsiteX0" fmla="*/ 9 w 272804"/>
                <a:gd name="connsiteY0" fmla="*/ 25474 h 278839"/>
                <a:gd name="connsiteX1" fmla="*/ 226037 w 272804"/>
                <a:gd name="connsiteY1" fmla="*/ 278839 h 278839"/>
                <a:gd name="connsiteX2" fmla="*/ 272805 w 272804"/>
                <a:gd name="connsiteY2" fmla="*/ 11282 h 278839"/>
                <a:gd name="connsiteX3" fmla="*/ 9 w 272804"/>
                <a:gd name="connsiteY3" fmla="*/ 25474 h 278839"/>
              </a:gdLst>
              <a:ahLst/>
              <a:cxnLst>
                <a:cxn ang="0">
                  <a:pos x="connsiteX0" y="connsiteY0"/>
                </a:cxn>
                <a:cxn ang="0">
                  <a:pos x="connsiteX1" y="connsiteY1"/>
                </a:cxn>
                <a:cxn ang="0">
                  <a:pos x="connsiteX2" y="connsiteY2"/>
                </a:cxn>
                <a:cxn ang="0">
                  <a:pos x="connsiteX3" y="connsiteY3"/>
                </a:cxn>
              </a:cxnLst>
              <a:rect l="l" t="t" r="r" b="b"/>
              <a:pathLst>
                <a:path w="272804" h="278839">
                  <a:moveTo>
                    <a:pt x="9" y="25474"/>
                  </a:moveTo>
                  <a:cubicBezTo>
                    <a:pt x="-1611" y="25474"/>
                    <a:pt x="226037" y="278839"/>
                    <a:pt x="226037" y="278839"/>
                  </a:cubicBezTo>
                  <a:lnTo>
                    <a:pt x="272805" y="11282"/>
                  </a:lnTo>
                  <a:cubicBezTo>
                    <a:pt x="272805" y="11282"/>
                    <a:pt x="131835" y="-21865"/>
                    <a:pt x="9" y="25474"/>
                  </a:cubicBezTo>
                  <a:close/>
                </a:path>
              </a:pathLst>
            </a:custGeom>
            <a:solidFill>
              <a:srgbClr val="FFBE9D"/>
            </a:solidFill>
            <a:ln w="9525" cap="flat">
              <a:noFill/>
              <a:prstDash val="solid"/>
              <a:miter/>
            </a:ln>
          </p:spPr>
          <p:txBody>
            <a:bodyPr rtlCol="0" anchor="ctr"/>
            <a:lstStyle/>
            <a:p>
              <a:endParaRPr lang="en-US"/>
            </a:p>
          </p:txBody>
        </p:sp>
        <p:sp>
          <p:nvSpPr>
            <p:cNvPr id="56" name="Freeform: Shape 55"/>
            <p:cNvSpPr/>
            <p:nvPr/>
          </p:nvSpPr>
          <p:spPr>
            <a:xfrm>
              <a:off x="1028965" y="2213923"/>
              <a:ext cx="399097" cy="437483"/>
            </a:xfrm>
            <a:custGeom>
              <a:avLst/>
              <a:gdLst>
                <a:gd name="connsiteX0" fmla="*/ 399097 w 399097"/>
                <a:gd name="connsiteY0" fmla="*/ 437483 h 437483"/>
                <a:gd name="connsiteX1" fmla="*/ 394525 w 399097"/>
                <a:gd name="connsiteY1" fmla="*/ 433578 h 437483"/>
                <a:gd name="connsiteX2" fmla="*/ 382143 w 399097"/>
                <a:gd name="connsiteY2" fmla="*/ 421576 h 437483"/>
                <a:gd name="connsiteX3" fmla="*/ 337756 w 399097"/>
                <a:gd name="connsiteY3" fmla="*/ 376238 h 437483"/>
                <a:gd name="connsiteX4" fmla="*/ 196024 w 399097"/>
                <a:gd name="connsiteY4" fmla="*/ 222218 h 437483"/>
                <a:gd name="connsiteX5" fmla="*/ 57150 w 399097"/>
                <a:gd name="connsiteY5" fmla="*/ 65627 h 437483"/>
                <a:gd name="connsiteX6" fmla="*/ 15049 w 399097"/>
                <a:gd name="connsiteY6" fmla="*/ 18002 h 437483"/>
                <a:gd name="connsiteX7" fmla="*/ 3715 w 399097"/>
                <a:gd name="connsiteY7" fmla="*/ 4763 h 437483"/>
                <a:gd name="connsiteX8" fmla="*/ 0 w 399097"/>
                <a:gd name="connsiteY8" fmla="*/ 0 h 437483"/>
                <a:gd name="connsiteX9" fmla="*/ 4477 w 399097"/>
                <a:gd name="connsiteY9" fmla="*/ 4096 h 437483"/>
                <a:gd name="connsiteX10" fmla="*/ 16478 w 399097"/>
                <a:gd name="connsiteY10" fmla="*/ 16478 h 437483"/>
                <a:gd name="connsiteX11" fmla="*/ 59722 w 399097"/>
                <a:gd name="connsiteY11" fmla="*/ 62865 h 437483"/>
                <a:gd name="connsiteX12" fmla="*/ 199739 w 399097"/>
                <a:gd name="connsiteY12" fmla="*/ 218504 h 437483"/>
                <a:gd name="connsiteX13" fmla="*/ 340233 w 399097"/>
                <a:gd name="connsiteY13" fmla="*/ 373475 h 437483"/>
                <a:gd name="connsiteX14" fmla="*/ 383572 w 399097"/>
                <a:gd name="connsiteY14" fmla="*/ 419767 h 437483"/>
                <a:gd name="connsiteX15" fmla="*/ 395288 w 399097"/>
                <a:gd name="connsiteY15" fmla="*/ 432435 h 437483"/>
                <a:gd name="connsiteX16" fmla="*/ 399097 w 399097"/>
                <a:gd name="connsiteY16" fmla="*/ 437483 h 43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097" h="437483">
                  <a:moveTo>
                    <a:pt x="399097" y="437483"/>
                  </a:moveTo>
                  <a:cubicBezTo>
                    <a:pt x="397417" y="436377"/>
                    <a:pt x="395881" y="435065"/>
                    <a:pt x="394525" y="433578"/>
                  </a:cubicBezTo>
                  <a:cubicBezTo>
                    <a:pt x="391382" y="430435"/>
                    <a:pt x="387287" y="426434"/>
                    <a:pt x="382143" y="421576"/>
                  </a:cubicBezTo>
                  <a:cubicBezTo>
                    <a:pt x="371475" y="411004"/>
                    <a:pt x="356330" y="395573"/>
                    <a:pt x="337756" y="376238"/>
                  </a:cubicBezTo>
                  <a:cubicBezTo>
                    <a:pt x="300609" y="337661"/>
                    <a:pt x="250412" y="283178"/>
                    <a:pt x="196024" y="222218"/>
                  </a:cubicBezTo>
                  <a:lnTo>
                    <a:pt x="57150" y="65627"/>
                  </a:lnTo>
                  <a:lnTo>
                    <a:pt x="15049" y="18002"/>
                  </a:lnTo>
                  <a:lnTo>
                    <a:pt x="3715" y="4763"/>
                  </a:lnTo>
                  <a:cubicBezTo>
                    <a:pt x="2303" y="3319"/>
                    <a:pt x="1057" y="1721"/>
                    <a:pt x="0" y="0"/>
                  </a:cubicBezTo>
                  <a:cubicBezTo>
                    <a:pt x="1599" y="1244"/>
                    <a:pt x="3096" y="2614"/>
                    <a:pt x="4477" y="4096"/>
                  </a:cubicBezTo>
                  <a:lnTo>
                    <a:pt x="16478" y="16478"/>
                  </a:lnTo>
                  <a:cubicBezTo>
                    <a:pt x="26860" y="27337"/>
                    <a:pt x="41624" y="43148"/>
                    <a:pt x="59722" y="62865"/>
                  </a:cubicBezTo>
                  <a:cubicBezTo>
                    <a:pt x="96012" y="102299"/>
                    <a:pt x="145447" y="157543"/>
                    <a:pt x="199739" y="218504"/>
                  </a:cubicBezTo>
                  <a:cubicBezTo>
                    <a:pt x="254032" y="279463"/>
                    <a:pt x="303847" y="334232"/>
                    <a:pt x="340233" y="373475"/>
                  </a:cubicBezTo>
                  <a:lnTo>
                    <a:pt x="383572" y="419767"/>
                  </a:lnTo>
                  <a:lnTo>
                    <a:pt x="395288" y="432435"/>
                  </a:lnTo>
                  <a:cubicBezTo>
                    <a:pt x="396704" y="434002"/>
                    <a:pt x="397979" y="435691"/>
                    <a:pt x="399097" y="437483"/>
                  </a:cubicBezTo>
                  <a:close/>
                </a:path>
              </a:pathLst>
            </a:custGeom>
            <a:solidFill>
              <a:srgbClr val="263238"/>
            </a:solidFill>
            <a:ln w="9525" cap="flat">
              <a:noFill/>
              <a:prstDash val="solid"/>
              <a:miter/>
            </a:ln>
          </p:spPr>
          <p:txBody>
            <a:bodyPr rtlCol="0" anchor="ctr"/>
            <a:lstStyle/>
            <a:p>
              <a:endParaRPr lang="en-US"/>
            </a:p>
          </p:txBody>
        </p:sp>
        <p:sp>
          <p:nvSpPr>
            <p:cNvPr id="57" name="Freeform: Shape 56"/>
            <p:cNvSpPr/>
            <p:nvPr/>
          </p:nvSpPr>
          <p:spPr>
            <a:xfrm>
              <a:off x="944097" y="2416996"/>
              <a:ext cx="87820" cy="309848"/>
            </a:xfrm>
            <a:custGeom>
              <a:avLst/>
              <a:gdLst>
                <a:gd name="connsiteX0" fmla="*/ 87821 w 87820"/>
                <a:gd name="connsiteY0" fmla="*/ 309848 h 309848"/>
                <a:gd name="connsiteX1" fmla="*/ 83725 w 87820"/>
                <a:gd name="connsiteY1" fmla="*/ 297847 h 309848"/>
                <a:gd name="connsiteX2" fmla="*/ 74200 w 87820"/>
                <a:gd name="connsiteY2" fmla="*/ 264700 h 309848"/>
                <a:gd name="connsiteX3" fmla="*/ 40958 w 87820"/>
                <a:gd name="connsiteY3" fmla="*/ 155829 h 309848"/>
                <a:gd name="connsiteX4" fmla="*/ 9620 w 87820"/>
                <a:gd name="connsiteY4" fmla="*/ 46196 h 309848"/>
                <a:gd name="connsiteX5" fmla="*/ 2000 w 87820"/>
                <a:gd name="connsiteY5" fmla="*/ 12478 h 309848"/>
                <a:gd name="connsiteX6" fmla="*/ 0 w 87820"/>
                <a:gd name="connsiteY6" fmla="*/ 0 h 309848"/>
                <a:gd name="connsiteX7" fmla="*/ 3905 w 87820"/>
                <a:gd name="connsiteY7" fmla="*/ 12097 h 309848"/>
                <a:gd name="connsiteX8" fmla="*/ 13430 w 87820"/>
                <a:gd name="connsiteY8" fmla="*/ 45339 h 309848"/>
                <a:gd name="connsiteX9" fmla="*/ 46006 w 87820"/>
                <a:gd name="connsiteY9" fmla="*/ 154400 h 309848"/>
                <a:gd name="connsiteX10" fmla="*/ 78010 w 87820"/>
                <a:gd name="connsiteY10" fmla="*/ 263747 h 309848"/>
                <a:gd name="connsiteX11" fmla="*/ 86201 w 87820"/>
                <a:gd name="connsiteY11" fmla="*/ 297275 h 309848"/>
                <a:gd name="connsiteX12" fmla="*/ 87821 w 87820"/>
                <a:gd name="connsiteY12" fmla="*/ 309848 h 30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820" h="309848">
                  <a:moveTo>
                    <a:pt x="87821" y="309848"/>
                  </a:moveTo>
                  <a:cubicBezTo>
                    <a:pt x="86107" y="305975"/>
                    <a:pt x="84736" y="301959"/>
                    <a:pt x="83725" y="297847"/>
                  </a:cubicBezTo>
                  <a:lnTo>
                    <a:pt x="74200" y="264700"/>
                  </a:lnTo>
                  <a:cubicBezTo>
                    <a:pt x="66008" y="236696"/>
                    <a:pt x="54102" y="198025"/>
                    <a:pt x="40958" y="155829"/>
                  </a:cubicBezTo>
                  <a:cubicBezTo>
                    <a:pt x="27813" y="113633"/>
                    <a:pt x="16574" y="74581"/>
                    <a:pt x="9620" y="46196"/>
                  </a:cubicBezTo>
                  <a:cubicBezTo>
                    <a:pt x="6191" y="32004"/>
                    <a:pt x="3524" y="20479"/>
                    <a:pt x="2000" y="12478"/>
                  </a:cubicBezTo>
                  <a:cubicBezTo>
                    <a:pt x="940" y="8391"/>
                    <a:pt x="270" y="4213"/>
                    <a:pt x="0" y="0"/>
                  </a:cubicBezTo>
                  <a:cubicBezTo>
                    <a:pt x="1754" y="3872"/>
                    <a:pt x="3064" y="7930"/>
                    <a:pt x="3905" y="12097"/>
                  </a:cubicBezTo>
                  <a:cubicBezTo>
                    <a:pt x="6287" y="20860"/>
                    <a:pt x="9335" y="32004"/>
                    <a:pt x="13430" y="45339"/>
                  </a:cubicBezTo>
                  <a:cubicBezTo>
                    <a:pt x="21241" y="73342"/>
                    <a:pt x="32480" y="112014"/>
                    <a:pt x="46006" y="154400"/>
                  </a:cubicBezTo>
                  <a:cubicBezTo>
                    <a:pt x="59531" y="196786"/>
                    <a:pt x="70676" y="235553"/>
                    <a:pt x="78010" y="263747"/>
                  </a:cubicBezTo>
                  <a:cubicBezTo>
                    <a:pt x="81629" y="277844"/>
                    <a:pt x="84487" y="289369"/>
                    <a:pt x="86201" y="297275"/>
                  </a:cubicBezTo>
                  <a:cubicBezTo>
                    <a:pt x="87189" y="301396"/>
                    <a:pt x="87731" y="305611"/>
                    <a:pt x="87821" y="309848"/>
                  </a:cubicBezTo>
                  <a:close/>
                </a:path>
              </a:pathLst>
            </a:custGeom>
            <a:solidFill>
              <a:srgbClr val="263238"/>
            </a:solidFill>
            <a:ln w="9525" cap="flat">
              <a:noFill/>
              <a:prstDash val="solid"/>
              <a:miter/>
            </a:ln>
          </p:spPr>
          <p:txBody>
            <a:bodyPr rtlCol="0" anchor="ctr"/>
            <a:lstStyle/>
            <a:p>
              <a:endParaRPr lang="en-US"/>
            </a:p>
          </p:txBody>
        </p:sp>
        <p:sp>
          <p:nvSpPr>
            <p:cNvPr id="58" name="Freeform: Shape 57"/>
            <p:cNvSpPr/>
            <p:nvPr/>
          </p:nvSpPr>
          <p:spPr>
            <a:xfrm>
              <a:off x="788992" y="2630471"/>
              <a:ext cx="110623" cy="39699"/>
            </a:xfrm>
            <a:custGeom>
              <a:avLst/>
              <a:gdLst>
                <a:gd name="connsiteX0" fmla="*/ 610 w 110623"/>
                <a:gd name="connsiteY0" fmla="*/ 23316 h 39699"/>
                <a:gd name="connsiteX1" fmla="*/ 133 w 110623"/>
                <a:gd name="connsiteY1" fmla="*/ 18078 h 39699"/>
                <a:gd name="connsiteX2" fmla="*/ 8230 w 110623"/>
                <a:gd name="connsiteY2" fmla="*/ 5886 h 39699"/>
                <a:gd name="connsiteX3" fmla="*/ 29089 w 110623"/>
                <a:gd name="connsiteY3" fmla="*/ 171 h 39699"/>
                <a:gd name="connsiteX4" fmla="*/ 53473 w 110623"/>
                <a:gd name="connsiteY4" fmla="*/ 9219 h 39699"/>
                <a:gd name="connsiteX5" fmla="*/ 110623 w 110623"/>
                <a:gd name="connsiteY5" fmla="*/ 39699 h 39699"/>
                <a:gd name="connsiteX6" fmla="*/ 51092 w 110623"/>
                <a:gd name="connsiteY6" fmla="*/ 13601 h 39699"/>
                <a:gd name="connsiteX7" fmla="*/ 28518 w 110623"/>
                <a:gd name="connsiteY7" fmla="*/ 4743 h 39699"/>
                <a:gd name="connsiteX8" fmla="*/ 10230 w 110623"/>
                <a:gd name="connsiteY8" fmla="*/ 8743 h 39699"/>
                <a:gd name="connsiteX9" fmla="*/ 2038 w 110623"/>
                <a:gd name="connsiteY9" fmla="*/ 18268 h 39699"/>
                <a:gd name="connsiteX10" fmla="*/ 610 w 110623"/>
                <a:gd name="connsiteY10" fmla="*/ 23316 h 3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623" h="39699">
                  <a:moveTo>
                    <a:pt x="610" y="23316"/>
                  </a:moveTo>
                  <a:cubicBezTo>
                    <a:pt x="610" y="23316"/>
                    <a:pt x="-343" y="21507"/>
                    <a:pt x="133" y="18078"/>
                  </a:cubicBezTo>
                  <a:cubicBezTo>
                    <a:pt x="1186" y="13133"/>
                    <a:pt x="4081" y="8774"/>
                    <a:pt x="8230" y="5886"/>
                  </a:cubicBezTo>
                  <a:cubicBezTo>
                    <a:pt x="14210" y="1411"/>
                    <a:pt x="21664" y="-631"/>
                    <a:pt x="29089" y="171"/>
                  </a:cubicBezTo>
                  <a:cubicBezTo>
                    <a:pt x="37751" y="1486"/>
                    <a:pt x="46050" y="4566"/>
                    <a:pt x="53473" y="9219"/>
                  </a:cubicBezTo>
                  <a:cubicBezTo>
                    <a:pt x="84049" y="28269"/>
                    <a:pt x="110623" y="38366"/>
                    <a:pt x="110623" y="39699"/>
                  </a:cubicBezTo>
                  <a:cubicBezTo>
                    <a:pt x="89431" y="34475"/>
                    <a:pt x="69294" y="25647"/>
                    <a:pt x="51092" y="13601"/>
                  </a:cubicBezTo>
                  <a:cubicBezTo>
                    <a:pt x="44186" y="9265"/>
                    <a:pt x="36530" y="6261"/>
                    <a:pt x="28518" y="4743"/>
                  </a:cubicBezTo>
                  <a:cubicBezTo>
                    <a:pt x="22138" y="3796"/>
                    <a:pt x="15632" y="5219"/>
                    <a:pt x="10230" y="8743"/>
                  </a:cubicBezTo>
                  <a:cubicBezTo>
                    <a:pt x="6538" y="10945"/>
                    <a:pt x="3663" y="14289"/>
                    <a:pt x="2038" y="18268"/>
                  </a:cubicBezTo>
                  <a:cubicBezTo>
                    <a:pt x="991" y="21411"/>
                    <a:pt x="991" y="23316"/>
                    <a:pt x="610" y="23316"/>
                  </a:cubicBezTo>
                  <a:close/>
                </a:path>
              </a:pathLst>
            </a:custGeom>
            <a:solidFill>
              <a:srgbClr val="263238"/>
            </a:solidFill>
            <a:ln w="9525" cap="flat">
              <a:noFill/>
              <a:prstDash val="solid"/>
              <a:miter/>
            </a:ln>
          </p:spPr>
          <p:txBody>
            <a:bodyPr rtlCol="0" anchor="ctr"/>
            <a:lstStyle/>
            <a:p>
              <a:endParaRPr lang="en-US"/>
            </a:p>
          </p:txBody>
        </p:sp>
        <p:sp>
          <p:nvSpPr>
            <p:cNvPr id="59" name="Freeform: Shape 58"/>
            <p:cNvSpPr/>
            <p:nvPr/>
          </p:nvSpPr>
          <p:spPr>
            <a:xfrm>
              <a:off x="870287" y="2720272"/>
              <a:ext cx="103275" cy="202121"/>
            </a:xfrm>
            <a:custGeom>
              <a:avLst/>
              <a:gdLst>
                <a:gd name="connsiteX0" fmla="*/ 103242 w 103275"/>
                <a:gd name="connsiteY0" fmla="*/ 0 h 202121"/>
                <a:gd name="connsiteX1" fmla="*/ 81239 w 103275"/>
                <a:gd name="connsiteY1" fmla="*/ 25622 h 202121"/>
                <a:gd name="connsiteX2" fmla="*/ 7992 w 103275"/>
                <a:gd name="connsiteY2" fmla="*/ 169164 h 202121"/>
                <a:gd name="connsiteX3" fmla="*/ 372 w 103275"/>
                <a:gd name="connsiteY3" fmla="*/ 202121 h 202121"/>
                <a:gd name="connsiteX4" fmla="*/ 372 w 103275"/>
                <a:gd name="connsiteY4" fmla="*/ 192596 h 202121"/>
                <a:gd name="connsiteX5" fmla="*/ 4182 w 103275"/>
                <a:gd name="connsiteY5" fmla="*/ 168021 h 202121"/>
                <a:gd name="connsiteX6" fmla="*/ 77715 w 103275"/>
                <a:gd name="connsiteY6" fmla="*/ 22955 h 202121"/>
                <a:gd name="connsiteX7" fmla="*/ 95241 w 103275"/>
                <a:gd name="connsiteY7" fmla="*/ 5334 h 202121"/>
                <a:gd name="connsiteX8" fmla="*/ 103242 w 103275"/>
                <a:gd name="connsiteY8" fmla="*/ 0 h 202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275" h="202121">
                  <a:moveTo>
                    <a:pt x="103242" y="0"/>
                  </a:moveTo>
                  <a:cubicBezTo>
                    <a:pt x="103909" y="667"/>
                    <a:pt x="94574" y="9525"/>
                    <a:pt x="81239" y="25622"/>
                  </a:cubicBezTo>
                  <a:cubicBezTo>
                    <a:pt x="46211" y="67267"/>
                    <a:pt x="21158" y="116363"/>
                    <a:pt x="7992" y="169164"/>
                  </a:cubicBezTo>
                  <a:cubicBezTo>
                    <a:pt x="2944" y="189357"/>
                    <a:pt x="1229" y="202216"/>
                    <a:pt x="372" y="202121"/>
                  </a:cubicBezTo>
                  <a:cubicBezTo>
                    <a:pt x="-124" y="198965"/>
                    <a:pt x="-124" y="195751"/>
                    <a:pt x="372" y="192596"/>
                  </a:cubicBezTo>
                  <a:cubicBezTo>
                    <a:pt x="1132" y="184333"/>
                    <a:pt x="2405" y="176126"/>
                    <a:pt x="4182" y="168021"/>
                  </a:cubicBezTo>
                  <a:cubicBezTo>
                    <a:pt x="15417" y="114008"/>
                    <a:pt x="40793" y="63948"/>
                    <a:pt x="77715" y="22955"/>
                  </a:cubicBezTo>
                  <a:cubicBezTo>
                    <a:pt x="83216" y="16752"/>
                    <a:pt x="89067" y="10868"/>
                    <a:pt x="95241" y="5334"/>
                  </a:cubicBezTo>
                  <a:cubicBezTo>
                    <a:pt x="97632" y="3173"/>
                    <a:pt x="100328" y="1376"/>
                    <a:pt x="103242" y="0"/>
                  </a:cubicBezTo>
                  <a:close/>
                </a:path>
              </a:pathLst>
            </a:custGeom>
            <a:solidFill>
              <a:srgbClr val="263238"/>
            </a:solidFill>
            <a:ln w="9525" cap="flat">
              <a:noFill/>
              <a:prstDash val="solid"/>
              <a:miter/>
            </a:ln>
          </p:spPr>
          <p:txBody>
            <a:bodyPr rtlCol="0" anchor="ctr"/>
            <a:lstStyle/>
            <a:p>
              <a:endParaRPr lang="en-US"/>
            </a:p>
          </p:txBody>
        </p:sp>
        <p:sp>
          <p:nvSpPr>
            <p:cNvPr id="60" name="Freeform: Shape 59"/>
            <p:cNvSpPr/>
            <p:nvPr/>
          </p:nvSpPr>
          <p:spPr>
            <a:xfrm>
              <a:off x="1413299" y="2313936"/>
              <a:ext cx="30860" cy="360235"/>
            </a:xfrm>
            <a:custGeom>
              <a:avLst/>
              <a:gdLst>
                <a:gd name="connsiteX0" fmla="*/ 0 w 30860"/>
                <a:gd name="connsiteY0" fmla="*/ 0 h 360235"/>
                <a:gd name="connsiteX1" fmla="*/ 4191 w 30860"/>
                <a:gd name="connsiteY1" fmla="*/ 13716 h 360235"/>
                <a:gd name="connsiteX2" fmla="*/ 13716 w 30860"/>
                <a:gd name="connsiteY2" fmla="*/ 51816 h 360235"/>
                <a:gd name="connsiteX3" fmla="*/ 30861 w 30860"/>
                <a:gd name="connsiteY3" fmla="*/ 179927 h 360235"/>
                <a:gd name="connsiteX4" fmla="*/ 16573 w 30860"/>
                <a:gd name="connsiteY4" fmla="*/ 308324 h 360235"/>
                <a:gd name="connsiteX5" fmla="*/ 8477 w 30860"/>
                <a:gd name="connsiteY5" fmla="*/ 346424 h 360235"/>
                <a:gd name="connsiteX6" fmla="*/ 4667 w 30860"/>
                <a:gd name="connsiteY6" fmla="*/ 360235 h 360235"/>
                <a:gd name="connsiteX7" fmla="*/ 6572 w 30860"/>
                <a:gd name="connsiteY7" fmla="*/ 346043 h 360235"/>
                <a:gd name="connsiteX8" fmla="*/ 13144 w 30860"/>
                <a:gd name="connsiteY8" fmla="*/ 307467 h 360235"/>
                <a:gd name="connsiteX9" fmla="*/ 25908 w 30860"/>
                <a:gd name="connsiteY9" fmla="*/ 179737 h 360235"/>
                <a:gd name="connsiteX10" fmla="*/ 10287 w 30860"/>
                <a:gd name="connsiteY10" fmla="*/ 52388 h 360235"/>
                <a:gd name="connsiteX11" fmla="*/ 2381 w 30860"/>
                <a:gd name="connsiteY11" fmla="*/ 14288 h 360235"/>
                <a:gd name="connsiteX12" fmla="*/ 0 w 30860"/>
                <a:gd name="connsiteY12" fmla="*/ 0 h 360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860" h="360235">
                  <a:moveTo>
                    <a:pt x="0" y="0"/>
                  </a:moveTo>
                  <a:cubicBezTo>
                    <a:pt x="1794" y="4441"/>
                    <a:pt x="3197" y="9031"/>
                    <a:pt x="4191" y="13716"/>
                  </a:cubicBezTo>
                  <a:cubicBezTo>
                    <a:pt x="6572" y="22574"/>
                    <a:pt x="9906" y="35528"/>
                    <a:pt x="13716" y="51816"/>
                  </a:cubicBezTo>
                  <a:cubicBezTo>
                    <a:pt x="24152" y="93754"/>
                    <a:pt x="29902" y="136721"/>
                    <a:pt x="30861" y="179927"/>
                  </a:cubicBezTo>
                  <a:cubicBezTo>
                    <a:pt x="30262" y="223088"/>
                    <a:pt x="25477" y="266088"/>
                    <a:pt x="16573" y="308324"/>
                  </a:cubicBezTo>
                  <a:cubicBezTo>
                    <a:pt x="13430" y="324517"/>
                    <a:pt x="10573" y="337566"/>
                    <a:pt x="8477" y="346424"/>
                  </a:cubicBezTo>
                  <a:cubicBezTo>
                    <a:pt x="7682" y="351146"/>
                    <a:pt x="6405" y="355774"/>
                    <a:pt x="4667" y="360235"/>
                  </a:cubicBezTo>
                  <a:cubicBezTo>
                    <a:pt x="4914" y="355461"/>
                    <a:pt x="5551" y="350714"/>
                    <a:pt x="6572" y="346043"/>
                  </a:cubicBezTo>
                  <a:lnTo>
                    <a:pt x="13144" y="307467"/>
                  </a:lnTo>
                  <a:cubicBezTo>
                    <a:pt x="20991" y="265326"/>
                    <a:pt x="25261" y="222597"/>
                    <a:pt x="25908" y="179737"/>
                  </a:cubicBezTo>
                  <a:cubicBezTo>
                    <a:pt x="24839" y="136881"/>
                    <a:pt x="19607" y="94231"/>
                    <a:pt x="10287" y="52388"/>
                  </a:cubicBezTo>
                  <a:cubicBezTo>
                    <a:pt x="7144" y="36957"/>
                    <a:pt x="4477" y="23813"/>
                    <a:pt x="2381" y="14288"/>
                  </a:cubicBezTo>
                  <a:cubicBezTo>
                    <a:pt x="1114" y="9616"/>
                    <a:pt x="317" y="4830"/>
                    <a:pt x="0" y="0"/>
                  </a:cubicBezTo>
                  <a:close/>
                </a:path>
              </a:pathLst>
            </a:custGeom>
            <a:solidFill>
              <a:srgbClr val="263238"/>
            </a:solidFill>
            <a:ln w="9525" cap="flat">
              <a:noFill/>
              <a:prstDash val="solid"/>
              <a:miter/>
            </a:ln>
          </p:spPr>
          <p:txBody>
            <a:bodyPr rtlCol="0" anchor="ctr"/>
            <a:lstStyle/>
            <a:p>
              <a:endParaRPr lang="en-US"/>
            </a:p>
          </p:txBody>
        </p:sp>
        <p:sp>
          <p:nvSpPr>
            <p:cNvPr id="61" name="Freeform: Shape 60"/>
            <p:cNvSpPr/>
            <p:nvPr/>
          </p:nvSpPr>
          <p:spPr>
            <a:xfrm>
              <a:off x="1578999" y="2591875"/>
              <a:ext cx="8485" cy="103536"/>
            </a:xfrm>
            <a:custGeom>
              <a:avLst/>
              <a:gdLst>
                <a:gd name="connsiteX0" fmla="*/ 796 w 8485"/>
                <a:gd name="connsiteY0" fmla="*/ 103537 h 103536"/>
                <a:gd name="connsiteX1" fmla="*/ 1749 w 8485"/>
                <a:gd name="connsiteY1" fmla="*/ 51625 h 103536"/>
                <a:gd name="connsiteX2" fmla="*/ 7750 w 8485"/>
                <a:gd name="connsiteY2" fmla="*/ 0 h 103536"/>
                <a:gd name="connsiteX3" fmla="*/ 6702 w 8485"/>
                <a:gd name="connsiteY3" fmla="*/ 51911 h 103536"/>
                <a:gd name="connsiteX4" fmla="*/ 797 w 8485"/>
                <a:gd name="connsiteY4" fmla="*/ 103537 h 10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5" h="103536">
                  <a:moveTo>
                    <a:pt x="796" y="103537"/>
                  </a:moveTo>
                  <a:cubicBezTo>
                    <a:pt x="-522" y="86242"/>
                    <a:pt x="-203" y="68861"/>
                    <a:pt x="1749" y="51625"/>
                  </a:cubicBezTo>
                  <a:cubicBezTo>
                    <a:pt x="2048" y="34262"/>
                    <a:pt x="4058" y="16970"/>
                    <a:pt x="7750" y="0"/>
                  </a:cubicBezTo>
                  <a:cubicBezTo>
                    <a:pt x="9005" y="17299"/>
                    <a:pt x="8654" y="34677"/>
                    <a:pt x="6702" y="51911"/>
                  </a:cubicBezTo>
                  <a:cubicBezTo>
                    <a:pt x="6356" y="69267"/>
                    <a:pt x="4379" y="86551"/>
                    <a:pt x="797" y="103537"/>
                  </a:cubicBezTo>
                  <a:close/>
                </a:path>
              </a:pathLst>
            </a:custGeom>
            <a:solidFill>
              <a:srgbClr val="263238"/>
            </a:solidFill>
            <a:ln w="9525" cap="flat">
              <a:noFill/>
              <a:prstDash val="solid"/>
              <a:miter/>
            </a:ln>
          </p:spPr>
          <p:txBody>
            <a:bodyPr rtlCol="0" anchor="ctr"/>
            <a:lstStyle/>
            <a:p>
              <a:endParaRPr lang="en-US"/>
            </a:p>
          </p:txBody>
        </p:sp>
        <p:sp>
          <p:nvSpPr>
            <p:cNvPr id="62" name="Freeform: Shape 61"/>
            <p:cNvSpPr/>
            <p:nvPr/>
          </p:nvSpPr>
          <p:spPr>
            <a:xfrm>
              <a:off x="1578652" y="2573682"/>
              <a:ext cx="46386" cy="117443"/>
            </a:xfrm>
            <a:custGeom>
              <a:avLst/>
              <a:gdLst>
                <a:gd name="connsiteX0" fmla="*/ 46387 w 46386"/>
                <a:gd name="connsiteY0" fmla="*/ 117443 h 117443"/>
                <a:gd name="connsiteX1" fmla="*/ 20955 w 46386"/>
                <a:gd name="connsiteY1" fmla="*/ 59626 h 117443"/>
                <a:gd name="connsiteX2" fmla="*/ 0 w 46386"/>
                <a:gd name="connsiteY2" fmla="*/ 0 h 117443"/>
                <a:gd name="connsiteX3" fmla="*/ 25527 w 46386"/>
                <a:gd name="connsiteY3" fmla="*/ 57817 h 117443"/>
                <a:gd name="connsiteX4" fmla="*/ 46387 w 46386"/>
                <a:gd name="connsiteY4" fmla="*/ 117443 h 117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86" h="117443">
                  <a:moveTo>
                    <a:pt x="46387" y="117443"/>
                  </a:moveTo>
                  <a:cubicBezTo>
                    <a:pt x="36422" y="98860"/>
                    <a:pt x="27919" y="79530"/>
                    <a:pt x="20955" y="59626"/>
                  </a:cubicBezTo>
                  <a:cubicBezTo>
                    <a:pt x="12435" y="40324"/>
                    <a:pt x="5429" y="20389"/>
                    <a:pt x="0" y="0"/>
                  </a:cubicBezTo>
                  <a:cubicBezTo>
                    <a:pt x="10068" y="18546"/>
                    <a:pt x="18605" y="37882"/>
                    <a:pt x="25527" y="57817"/>
                  </a:cubicBezTo>
                  <a:cubicBezTo>
                    <a:pt x="34095" y="77090"/>
                    <a:pt x="41072" y="97032"/>
                    <a:pt x="46387" y="117443"/>
                  </a:cubicBezTo>
                  <a:close/>
                </a:path>
              </a:pathLst>
            </a:custGeom>
            <a:solidFill>
              <a:srgbClr val="263238"/>
            </a:solidFill>
            <a:ln w="9525" cap="flat">
              <a:noFill/>
              <a:prstDash val="solid"/>
              <a:miter/>
            </a:ln>
          </p:spPr>
          <p:txBody>
            <a:bodyPr rtlCol="0" anchor="ctr"/>
            <a:lstStyle/>
            <a:p>
              <a:endParaRPr lang="en-US"/>
            </a:p>
          </p:txBody>
        </p:sp>
        <p:sp>
          <p:nvSpPr>
            <p:cNvPr id="63" name="Freeform: Shape 62"/>
            <p:cNvSpPr/>
            <p:nvPr/>
          </p:nvSpPr>
          <p:spPr>
            <a:xfrm>
              <a:off x="1621110" y="2527581"/>
              <a:ext cx="89371" cy="204120"/>
            </a:xfrm>
            <a:custGeom>
              <a:avLst/>
              <a:gdLst>
                <a:gd name="connsiteX0" fmla="*/ 85844 w 89371"/>
                <a:gd name="connsiteY0" fmla="*/ 204121 h 204120"/>
                <a:gd name="connsiteX1" fmla="*/ 85844 w 89371"/>
                <a:gd name="connsiteY1" fmla="*/ 170212 h 204120"/>
                <a:gd name="connsiteX2" fmla="*/ 68413 w 89371"/>
                <a:gd name="connsiteY2" fmla="*/ 91631 h 204120"/>
                <a:gd name="connsiteX3" fmla="*/ 23455 w 89371"/>
                <a:gd name="connsiteY3" fmla="*/ 24479 h 204120"/>
                <a:gd name="connsiteX4" fmla="*/ 24 w 89371"/>
                <a:gd name="connsiteY4" fmla="*/ 0 h 204120"/>
                <a:gd name="connsiteX5" fmla="*/ 7453 w 89371"/>
                <a:gd name="connsiteY5" fmla="*/ 5334 h 204120"/>
                <a:gd name="connsiteX6" fmla="*/ 72985 w 89371"/>
                <a:gd name="connsiteY6" fmla="*/ 89630 h 204120"/>
                <a:gd name="connsiteX7" fmla="*/ 89368 w 89371"/>
                <a:gd name="connsiteY7" fmla="*/ 170212 h 204120"/>
                <a:gd name="connsiteX8" fmla="*/ 87654 w 89371"/>
                <a:gd name="connsiteY8" fmla="*/ 195072 h 204120"/>
                <a:gd name="connsiteX9" fmla="*/ 85844 w 89371"/>
                <a:gd name="connsiteY9" fmla="*/ 204121 h 20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71" h="204120">
                  <a:moveTo>
                    <a:pt x="85844" y="204121"/>
                  </a:moveTo>
                  <a:cubicBezTo>
                    <a:pt x="84987" y="204121"/>
                    <a:pt x="86511" y="191072"/>
                    <a:pt x="85844" y="170212"/>
                  </a:cubicBezTo>
                  <a:cubicBezTo>
                    <a:pt x="85013" y="143157"/>
                    <a:pt x="79099" y="116500"/>
                    <a:pt x="68413" y="91631"/>
                  </a:cubicBezTo>
                  <a:cubicBezTo>
                    <a:pt x="57135" y="66975"/>
                    <a:pt x="41955" y="44300"/>
                    <a:pt x="23455" y="24479"/>
                  </a:cubicBezTo>
                  <a:cubicBezTo>
                    <a:pt x="9263" y="9239"/>
                    <a:pt x="-548" y="667"/>
                    <a:pt x="24" y="0"/>
                  </a:cubicBezTo>
                  <a:cubicBezTo>
                    <a:pt x="2751" y="1400"/>
                    <a:pt x="5255" y="3198"/>
                    <a:pt x="7453" y="5334"/>
                  </a:cubicBezTo>
                  <a:cubicBezTo>
                    <a:pt x="35380" y="28126"/>
                    <a:pt x="57784" y="56946"/>
                    <a:pt x="72985" y="89630"/>
                  </a:cubicBezTo>
                  <a:cubicBezTo>
                    <a:pt x="83947" y="115073"/>
                    <a:pt x="89525" y="142509"/>
                    <a:pt x="89368" y="170212"/>
                  </a:cubicBezTo>
                  <a:cubicBezTo>
                    <a:pt x="89351" y="178527"/>
                    <a:pt x="88778" y="186833"/>
                    <a:pt x="87654" y="195072"/>
                  </a:cubicBezTo>
                  <a:cubicBezTo>
                    <a:pt x="87545" y="198167"/>
                    <a:pt x="86934" y="201223"/>
                    <a:pt x="85844" y="204121"/>
                  </a:cubicBezTo>
                  <a:close/>
                </a:path>
              </a:pathLst>
            </a:custGeom>
            <a:solidFill>
              <a:srgbClr val="263238"/>
            </a:solidFill>
            <a:ln w="9525" cap="flat">
              <a:noFill/>
              <a:prstDash val="solid"/>
              <a:miter/>
            </a:ln>
          </p:spPr>
          <p:txBody>
            <a:bodyPr rtlCol="0" anchor="ctr"/>
            <a:lstStyle/>
            <a:p>
              <a:endParaRPr lang="en-US"/>
            </a:p>
          </p:txBody>
        </p:sp>
        <p:sp>
          <p:nvSpPr>
            <p:cNvPr id="64" name="Freeform: Shape 63"/>
            <p:cNvSpPr/>
            <p:nvPr/>
          </p:nvSpPr>
          <p:spPr>
            <a:xfrm>
              <a:off x="853800" y="2290115"/>
              <a:ext cx="248140" cy="86206"/>
            </a:xfrm>
            <a:custGeom>
              <a:avLst/>
              <a:gdLst>
                <a:gd name="connsiteX0" fmla="*/ 248126 w 248140"/>
                <a:gd name="connsiteY0" fmla="*/ 13247 h 86206"/>
                <a:gd name="connsiteX1" fmla="*/ 237554 w 248140"/>
                <a:gd name="connsiteY1" fmla="*/ 8390 h 86206"/>
                <a:gd name="connsiteX2" fmla="*/ 206883 w 248140"/>
                <a:gd name="connsiteY2" fmla="*/ 3056 h 86206"/>
                <a:gd name="connsiteX3" fmla="*/ 164497 w 248140"/>
                <a:gd name="connsiteY3" fmla="*/ 18581 h 86206"/>
                <a:gd name="connsiteX4" fmla="*/ 128302 w 248140"/>
                <a:gd name="connsiteY4" fmla="*/ 63254 h 86206"/>
                <a:gd name="connsiteX5" fmla="*/ 103727 w 248140"/>
                <a:gd name="connsiteY5" fmla="*/ 82304 h 86206"/>
                <a:gd name="connsiteX6" fmla="*/ 75152 w 248140"/>
                <a:gd name="connsiteY6" fmla="*/ 85733 h 86206"/>
                <a:gd name="connsiteX7" fmla="*/ 31242 w 248140"/>
                <a:gd name="connsiteY7" fmla="*/ 66683 h 86206"/>
                <a:gd name="connsiteX8" fmla="*/ 7620 w 248140"/>
                <a:gd name="connsiteY8" fmla="*/ 44870 h 86206"/>
                <a:gd name="connsiteX9" fmla="*/ 0 w 248140"/>
                <a:gd name="connsiteY9" fmla="*/ 35917 h 86206"/>
                <a:gd name="connsiteX10" fmla="*/ 8954 w 248140"/>
                <a:gd name="connsiteY10" fmla="*/ 43537 h 86206"/>
                <a:gd name="connsiteX11" fmla="*/ 33242 w 248140"/>
                <a:gd name="connsiteY11" fmla="*/ 63825 h 86206"/>
                <a:gd name="connsiteX12" fmla="*/ 75629 w 248140"/>
                <a:gd name="connsiteY12" fmla="*/ 81161 h 86206"/>
                <a:gd name="connsiteX13" fmla="*/ 102013 w 248140"/>
                <a:gd name="connsiteY13" fmla="*/ 77732 h 86206"/>
                <a:gd name="connsiteX14" fmla="*/ 124682 w 248140"/>
                <a:gd name="connsiteY14" fmla="*/ 60396 h 86206"/>
                <a:gd name="connsiteX15" fmla="*/ 161735 w 248140"/>
                <a:gd name="connsiteY15" fmla="*/ 15343 h 86206"/>
                <a:gd name="connsiteX16" fmla="*/ 206978 w 248140"/>
                <a:gd name="connsiteY16" fmla="*/ 8 h 86206"/>
                <a:gd name="connsiteX17" fmla="*/ 238411 w 248140"/>
                <a:gd name="connsiteY17" fmla="*/ 7056 h 86206"/>
                <a:gd name="connsiteX18" fmla="*/ 245936 w 248140"/>
                <a:gd name="connsiteY18" fmla="*/ 11628 h 86206"/>
                <a:gd name="connsiteX19" fmla="*/ 248126 w 248140"/>
                <a:gd name="connsiteY19" fmla="*/ 13247 h 8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140" h="86206">
                  <a:moveTo>
                    <a:pt x="248126" y="13247"/>
                  </a:moveTo>
                  <a:cubicBezTo>
                    <a:pt x="248126" y="13247"/>
                    <a:pt x="244412" y="11342"/>
                    <a:pt x="237554" y="8390"/>
                  </a:cubicBezTo>
                  <a:cubicBezTo>
                    <a:pt x="227817" y="4480"/>
                    <a:pt x="217368" y="2662"/>
                    <a:pt x="206883" y="3056"/>
                  </a:cubicBezTo>
                  <a:cubicBezTo>
                    <a:pt x="191429" y="3416"/>
                    <a:pt x="176527" y="8874"/>
                    <a:pt x="164497" y="18581"/>
                  </a:cubicBezTo>
                  <a:cubicBezTo>
                    <a:pt x="150876" y="29440"/>
                    <a:pt x="141827" y="47156"/>
                    <a:pt x="128302" y="63254"/>
                  </a:cubicBezTo>
                  <a:cubicBezTo>
                    <a:pt x="121798" y="71524"/>
                    <a:pt x="113358" y="78067"/>
                    <a:pt x="103727" y="82304"/>
                  </a:cubicBezTo>
                  <a:cubicBezTo>
                    <a:pt x="94631" y="85786"/>
                    <a:pt x="84814" y="86964"/>
                    <a:pt x="75152" y="85733"/>
                  </a:cubicBezTo>
                  <a:cubicBezTo>
                    <a:pt x="59037" y="83561"/>
                    <a:pt x="43838" y="76967"/>
                    <a:pt x="31242" y="66683"/>
                  </a:cubicBezTo>
                  <a:cubicBezTo>
                    <a:pt x="22744" y="60119"/>
                    <a:pt x="14839" y="52820"/>
                    <a:pt x="7620" y="44870"/>
                  </a:cubicBezTo>
                  <a:cubicBezTo>
                    <a:pt x="4788" y="42148"/>
                    <a:pt x="2235" y="39148"/>
                    <a:pt x="0" y="35917"/>
                  </a:cubicBezTo>
                  <a:cubicBezTo>
                    <a:pt x="3284" y="38083"/>
                    <a:pt x="6290" y="40642"/>
                    <a:pt x="8954" y="43537"/>
                  </a:cubicBezTo>
                  <a:cubicBezTo>
                    <a:pt x="16634" y="50782"/>
                    <a:pt x="24745" y="57557"/>
                    <a:pt x="33242" y="63825"/>
                  </a:cubicBezTo>
                  <a:cubicBezTo>
                    <a:pt x="45596" y="73239"/>
                    <a:pt x="60219" y="79219"/>
                    <a:pt x="75629" y="81161"/>
                  </a:cubicBezTo>
                  <a:cubicBezTo>
                    <a:pt x="84571" y="82142"/>
                    <a:pt x="93618" y="80967"/>
                    <a:pt x="102013" y="77732"/>
                  </a:cubicBezTo>
                  <a:cubicBezTo>
                    <a:pt x="110838" y="73835"/>
                    <a:pt x="118609" y="67892"/>
                    <a:pt x="124682" y="60396"/>
                  </a:cubicBezTo>
                  <a:cubicBezTo>
                    <a:pt x="137636" y="45061"/>
                    <a:pt x="146971" y="26868"/>
                    <a:pt x="161735" y="15343"/>
                  </a:cubicBezTo>
                  <a:cubicBezTo>
                    <a:pt x="174646" y="5259"/>
                    <a:pt x="190596" y="-147"/>
                    <a:pt x="206978" y="8"/>
                  </a:cubicBezTo>
                  <a:cubicBezTo>
                    <a:pt x="217865" y="-154"/>
                    <a:pt x="228635" y="2262"/>
                    <a:pt x="238411" y="7056"/>
                  </a:cubicBezTo>
                  <a:cubicBezTo>
                    <a:pt x="241048" y="8357"/>
                    <a:pt x="243566" y="9887"/>
                    <a:pt x="245936" y="11628"/>
                  </a:cubicBezTo>
                  <a:cubicBezTo>
                    <a:pt x="247523" y="12644"/>
                    <a:pt x="248253" y="13184"/>
                    <a:pt x="248126" y="13247"/>
                  </a:cubicBezTo>
                  <a:close/>
                </a:path>
              </a:pathLst>
            </a:custGeom>
            <a:solidFill>
              <a:srgbClr val="FAFAFA"/>
            </a:solidFill>
            <a:ln w="9525" cap="flat">
              <a:noFill/>
              <a:prstDash val="solid"/>
              <a:miter/>
            </a:ln>
          </p:spPr>
          <p:txBody>
            <a:bodyPr rtlCol="0" anchor="ctr"/>
            <a:lstStyle/>
            <a:p>
              <a:endParaRPr lang="en-US"/>
            </a:p>
          </p:txBody>
        </p:sp>
        <p:sp>
          <p:nvSpPr>
            <p:cNvPr id="65" name="Freeform: Shape 64"/>
            <p:cNvSpPr/>
            <p:nvPr/>
          </p:nvSpPr>
          <p:spPr>
            <a:xfrm>
              <a:off x="769409" y="2459013"/>
              <a:ext cx="192405" cy="167926"/>
            </a:xfrm>
            <a:custGeom>
              <a:avLst/>
              <a:gdLst>
                <a:gd name="connsiteX0" fmla="*/ 192405 w 192405"/>
                <a:gd name="connsiteY0" fmla="*/ 165247 h 167926"/>
                <a:gd name="connsiteX1" fmla="*/ 189833 w 192405"/>
                <a:gd name="connsiteY1" fmla="*/ 166390 h 167926"/>
                <a:gd name="connsiteX2" fmla="*/ 181737 w 192405"/>
                <a:gd name="connsiteY2" fmla="*/ 167914 h 167926"/>
                <a:gd name="connsiteX3" fmla="*/ 153162 w 192405"/>
                <a:gd name="connsiteY3" fmla="*/ 159056 h 167926"/>
                <a:gd name="connsiteX4" fmla="*/ 124587 w 192405"/>
                <a:gd name="connsiteY4" fmla="*/ 124766 h 167926"/>
                <a:gd name="connsiteX5" fmla="*/ 105537 w 192405"/>
                <a:gd name="connsiteY5" fmla="*/ 74283 h 167926"/>
                <a:gd name="connsiteX6" fmla="*/ 75914 w 192405"/>
                <a:gd name="connsiteY6" fmla="*/ 31230 h 167926"/>
                <a:gd name="connsiteX7" fmla="*/ 39148 w 192405"/>
                <a:gd name="connsiteY7" fmla="*/ 9037 h 167926"/>
                <a:gd name="connsiteX8" fmla="*/ 0 w 192405"/>
                <a:gd name="connsiteY8" fmla="*/ 750 h 167926"/>
                <a:gd name="connsiteX9" fmla="*/ 10954 w 192405"/>
                <a:gd name="connsiteY9" fmla="*/ 179 h 167926"/>
                <a:gd name="connsiteX10" fmla="*/ 40291 w 192405"/>
                <a:gd name="connsiteY10" fmla="*/ 5703 h 167926"/>
                <a:gd name="connsiteX11" fmla="*/ 78962 w 192405"/>
                <a:gd name="connsiteY11" fmla="*/ 27801 h 167926"/>
                <a:gd name="connsiteX12" fmla="*/ 110204 w 192405"/>
                <a:gd name="connsiteY12" fmla="*/ 72378 h 167926"/>
                <a:gd name="connsiteX13" fmla="*/ 128492 w 192405"/>
                <a:gd name="connsiteY13" fmla="*/ 122861 h 167926"/>
                <a:gd name="connsiteX14" fmla="*/ 154686 w 192405"/>
                <a:gd name="connsiteY14" fmla="*/ 156198 h 167926"/>
                <a:gd name="connsiteX15" fmla="*/ 181356 w 192405"/>
                <a:gd name="connsiteY15" fmla="*/ 165723 h 167926"/>
                <a:gd name="connsiteX16" fmla="*/ 192405 w 192405"/>
                <a:gd name="connsiteY16" fmla="*/ 165247 h 16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2405" h="167926">
                  <a:moveTo>
                    <a:pt x="192405" y="165247"/>
                  </a:moveTo>
                  <a:cubicBezTo>
                    <a:pt x="192405" y="165247"/>
                    <a:pt x="191548" y="165819"/>
                    <a:pt x="189833" y="166390"/>
                  </a:cubicBezTo>
                  <a:cubicBezTo>
                    <a:pt x="187214" y="167253"/>
                    <a:pt x="184491" y="167766"/>
                    <a:pt x="181737" y="167914"/>
                  </a:cubicBezTo>
                  <a:cubicBezTo>
                    <a:pt x="171502" y="168149"/>
                    <a:pt x="161470" y="165039"/>
                    <a:pt x="153162" y="159056"/>
                  </a:cubicBezTo>
                  <a:cubicBezTo>
                    <a:pt x="140563" y="150584"/>
                    <a:pt x="130648" y="138686"/>
                    <a:pt x="124587" y="124766"/>
                  </a:cubicBezTo>
                  <a:cubicBezTo>
                    <a:pt x="117348" y="109526"/>
                    <a:pt x="112776" y="91714"/>
                    <a:pt x="105537" y="74283"/>
                  </a:cubicBezTo>
                  <a:cubicBezTo>
                    <a:pt x="99195" y="57797"/>
                    <a:pt x="89045" y="43045"/>
                    <a:pt x="75914" y="31230"/>
                  </a:cubicBezTo>
                  <a:cubicBezTo>
                    <a:pt x="65110" y="21658"/>
                    <a:pt x="52651" y="14137"/>
                    <a:pt x="39148" y="9037"/>
                  </a:cubicBezTo>
                  <a:cubicBezTo>
                    <a:pt x="26474" y="4731"/>
                    <a:pt x="13332" y="1949"/>
                    <a:pt x="0" y="750"/>
                  </a:cubicBezTo>
                  <a:cubicBezTo>
                    <a:pt x="3601" y="7"/>
                    <a:pt x="7295" y="-185"/>
                    <a:pt x="10954" y="179"/>
                  </a:cubicBezTo>
                  <a:cubicBezTo>
                    <a:pt x="20954" y="547"/>
                    <a:pt x="30842" y="2409"/>
                    <a:pt x="40291" y="5703"/>
                  </a:cubicBezTo>
                  <a:cubicBezTo>
                    <a:pt x="54490" y="10496"/>
                    <a:pt x="67624" y="18001"/>
                    <a:pt x="78962" y="27801"/>
                  </a:cubicBezTo>
                  <a:cubicBezTo>
                    <a:pt x="92814" y="39928"/>
                    <a:pt x="103532" y="55220"/>
                    <a:pt x="110204" y="72378"/>
                  </a:cubicBezTo>
                  <a:cubicBezTo>
                    <a:pt x="117348" y="90381"/>
                    <a:pt x="121730" y="108097"/>
                    <a:pt x="128492" y="122861"/>
                  </a:cubicBezTo>
                  <a:cubicBezTo>
                    <a:pt x="134038" y="136144"/>
                    <a:pt x="143093" y="147667"/>
                    <a:pt x="154686" y="156198"/>
                  </a:cubicBezTo>
                  <a:cubicBezTo>
                    <a:pt x="162405" y="162004"/>
                    <a:pt x="171706" y="165326"/>
                    <a:pt x="181356" y="165723"/>
                  </a:cubicBezTo>
                  <a:cubicBezTo>
                    <a:pt x="188595" y="166104"/>
                    <a:pt x="192310" y="164771"/>
                    <a:pt x="192405" y="165247"/>
                  </a:cubicBezTo>
                  <a:close/>
                </a:path>
              </a:pathLst>
            </a:custGeom>
            <a:solidFill>
              <a:srgbClr val="FAFAFA"/>
            </a:solidFill>
            <a:ln w="9525" cap="flat">
              <a:noFill/>
              <a:prstDash val="solid"/>
              <a:miter/>
            </a:ln>
          </p:spPr>
          <p:txBody>
            <a:bodyPr rtlCol="0" anchor="ctr"/>
            <a:lstStyle/>
            <a:p>
              <a:endParaRPr lang="en-US"/>
            </a:p>
          </p:txBody>
        </p:sp>
        <p:sp>
          <p:nvSpPr>
            <p:cNvPr id="66" name="Freeform: Shape 65"/>
            <p:cNvSpPr/>
            <p:nvPr/>
          </p:nvSpPr>
          <p:spPr>
            <a:xfrm>
              <a:off x="729689" y="2674114"/>
              <a:ext cx="169830" cy="150358"/>
            </a:xfrm>
            <a:custGeom>
              <a:avLst/>
              <a:gdLst>
                <a:gd name="connsiteX0" fmla="*/ 0 w 169830"/>
                <a:gd name="connsiteY0" fmla="*/ 149028 h 150358"/>
                <a:gd name="connsiteX1" fmla="*/ 9525 w 169830"/>
                <a:gd name="connsiteY1" fmla="*/ 147028 h 150358"/>
                <a:gd name="connsiteX2" fmla="*/ 28004 w 169830"/>
                <a:gd name="connsiteY2" fmla="*/ 128454 h 150358"/>
                <a:gd name="connsiteX3" fmla="*/ 39624 w 169830"/>
                <a:gd name="connsiteY3" fmla="*/ 89783 h 150358"/>
                <a:gd name="connsiteX4" fmla="*/ 53912 w 169830"/>
                <a:gd name="connsiteY4" fmla="*/ 41110 h 150358"/>
                <a:gd name="connsiteX5" fmla="*/ 70199 w 169830"/>
                <a:gd name="connsiteY5" fmla="*/ 19869 h 150358"/>
                <a:gd name="connsiteX6" fmla="*/ 91535 w 169830"/>
                <a:gd name="connsiteY6" fmla="*/ 6915 h 150358"/>
                <a:gd name="connsiteX7" fmla="*/ 132588 w 169830"/>
                <a:gd name="connsiteY7" fmla="*/ 57 h 150358"/>
                <a:gd name="connsiteX8" fmla="*/ 160306 w 169830"/>
                <a:gd name="connsiteY8" fmla="*/ 3201 h 150358"/>
                <a:gd name="connsiteX9" fmla="*/ 169831 w 169830"/>
                <a:gd name="connsiteY9" fmla="*/ 5868 h 150358"/>
                <a:gd name="connsiteX10" fmla="*/ 132207 w 169830"/>
                <a:gd name="connsiteY10" fmla="*/ 3582 h 150358"/>
                <a:gd name="connsiteX11" fmla="*/ 92964 w 169830"/>
                <a:gd name="connsiteY11" fmla="*/ 11202 h 150358"/>
                <a:gd name="connsiteX12" fmla="*/ 58007 w 169830"/>
                <a:gd name="connsiteY12" fmla="*/ 43396 h 150358"/>
                <a:gd name="connsiteX13" fmla="*/ 43720 w 169830"/>
                <a:gd name="connsiteY13" fmla="*/ 91021 h 150358"/>
                <a:gd name="connsiteX14" fmla="*/ 30671 w 169830"/>
                <a:gd name="connsiteY14" fmla="*/ 130455 h 150358"/>
                <a:gd name="connsiteX15" fmla="*/ 9811 w 169830"/>
                <a:gd name="connsiteY15" fmla="*/ 149505 h 150358"/>
                <a:gd name="connsiteX16" fmla="*/ 2096 w 169830"/>
                <a:gd name="connsiteY16" fmla="*/ 150267 h 150358"/>
                <a:gd name="connsiteX17" fmla="*/ 0 w 169830"/>
                <a:gd name="connsiteY17" fmla="*/ 149028 h 15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9830" h="150358">
                  <a:moveTo>
                    <a:pt x="0" y="149028"/>
                  </a:moveTo>
                  <a:cubicBezTo>
                    <a:pt x="3230" y="148656"/>
                    <a:pt x="6418" y="147986"/>
                    <a:pt x="9525" y="147028"/>
                  </a:cubicBezTo>
                  <a:cubicBezTo>
                    <a:pt x="17663" y="143182"/>
                    <a:pt x="24200" y="136612"/>
                    <a:pt x="28004" y="128454"/>
                  </a:cubicBezTo>
                  <a:cubicBezTo>
                    <a:pt x="33626" y="116156"/>
                    <a:pt x="37536" y="103144"/>
                    <a:pt x="39624" y="89783"/>
                  </a:cubicBezTo>
                  <a:cubicBezTo>
                    <a:pt x="42289" y="73015"/>
                    <a:pt x="47091" y="56658"/>
                    <a:pt x="53912" y="41110"/>
                  </a:cubicBezTo>
                  <a:cubicBezTo>
                    <a:pt x="57912" y="33040"/>
                    <a:pt x="63444" y="25826"/>
                    <a:pt x="70199" y="19869"/>
                  </a:cubicBezTo>
                  <a:cubicBezTo>
                    <a:pt x="76551" y="14408"/>
                    <a:pt x="83760" y="10031"/>
                    <a:pt x="91535" y="6915"/>
                  </a:cubicBezTo>
                  <a:cubicBezTo>
                    <a:pt x="104629" y="1927"/>
                    <a:pt x="118584" y="-404"/>
                    <a:pt x="132588" y="57"/>
                  </a:cubicBezTo>
                  <a:cubicBezTo>
                    <a:pt x="141900" y="319"/>
                    <a:pt x="151172" y="1371"/>
                    <a:pt x="160306" y="3201"/>
                  </a:cubicBezTo>
                  <a:cubicBezTo>
                    <a:pt x="163578" y="3697"/>
                    <a:pt x="166777" y="4593"/>
                    <a:pt x="169831" y="5868"/>
                  </a:cubicBezTo>
                  <a:cubicBezTo>
                    <a:pt x="169831" y="6820"/>
                    <a:pt x="155353" y="3582"/>
                    <a:pt x="132207" y="3582"/>
                  </a:cubicBezTo>
                  <a:cubicBezTo>
                    <a:pt x="118756" y="3555"/>
                    <a:pt x="105428" y="6143"/>
                    <a:pt x="92964" y="11202"/>
                  </a:cubicBezTo>
                  <a:cubicBezTo>
                    <a:pt x="77753" y="17275"/>
                    <a:pt x="65310" y="28735"/>
                    <a:pt x="58007" y="43396"/>
                  </a:cubicBezTo>
                  <a:cubicBezTo>
                    <a:pt x="51310" y="58625"/>
                    <a:pt x="46512" y="74620"/>
                    <a:pt x="43720" y="91021"/>
                  </a:cubicBezTo>
                  <a:cubicBezTo>
                    <a:pt x="41328" y="104734"/>
                    <a:pt x="36931" y="118021"/>
                    <a:pt x="30671" y="130455"/>
                  </a:cubicBezTo>
                  <a:cubicBezTo>
                    <a:pt x="26331" y="139180"/>
                    <a:pt x="18893" y="145972"/>
                    <a:pt x="9811" y="149505"/>
                  </a:cubicBezTo>
                  <a:cubicBezTo>
                    <a:pt x="7313" y="150257"/>
                    <a:pt x="4692" y="150516"/>
                    <a:pt x="2096" y="150267"/>
                  </a:cubicBezTo>
                  <a:cubicBezTo>
                    <a:pt x="1327" y="149986"/>
                    <a:pt x="617" y="149566"/>
                    <a:pt x="0" y="149028"/>
                  </a:cubicBezTo>
                  <a:close/>
                </a:path>
              </a:pathLst>
            </a:custGeom>
            <a:solidFill>
              <a:srgbClr val="FAFAFA"/>
            </a:solidFill>
            <a:ln w="9525" cap="flat">
              <a:noFill/>
              <a:prstDash val="solid"/>
              <a:miter/>
            </a:ln>
          </p:spPr>
          <p:txBody>
            <a:bodyPr rtlCol="0" anchor="ctr"/>
            <a:lstStyle/>
            <a:p>
              <a:endParaRPr lang="en-US"/>
            </a:p>
          </p:txBody>
        </p:sp>
        <p:sp>
          <p:nvSpPr>
            <p:cNvPr id="67" name="Freeform: Shape 66"/>
            <p:cNvSpPr/>
            <p:nvPr/>
          </p:nvSpPr>
          <p:spPr>
            <a:xfrm>
              <a:off x="885995" y="2822496"/>
              <a:ext cx="108013" cy="32649"/>
            </a:xfrm>
            <a:custGeom>
              <a:avLst/>
              <a:gdLst>
                <a:gd name="connsiteX0" fmla="*/ 108013 w 108013"/>
                <a:gd name="connsiteY0" fmla="*/ 2456 h 32649"/>
                <a:gd name="connsiteX1" fmla="*/ 51911 w 108013"/>
                <a:gd name="connsiteY1" fmla="*/ 10171 h 32649"/>
                <a:gd name="connsiteX2" fmla="*/ 0 w 108013"/>
                <a:gd name="connsiteY2" fmla="*/ 32650 h 32649"/>
                <a:gd name="connsiteX3" fmla="*/ 50578 w 108013"/>
                <a:gd name="connsiteY3" fmla="*/ 5408 h 32649"/>
                <a:gd name="connsiteX4" fmla="*/ 108013 w 108013"/>
                <a:gd name="connsiteY4" fmla="*/ 2456 h 32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3" h="32649">
                  <a:moveTo>
                    <a:pt x="108013" y="2456"/>
                  </a:moveTo>
                  <a:cubicBezTo>
                    <a:pt x="89122" y="3367"/>
                    <a:pt x="70348" y="5949"/>
                    <a:pt x="51911" y="10171"/>
                  </a:cubicBezTo>
                  <a:cubicBezTo>
                    <a:pt x="33968" y="16092"/>
                    <a:pt x="16595" y="23616"/>
                    <a:pt x="0" y="32650"/>
                  </a:cubicBezTo>
                  <a:cubicBezTo>
                    <a:pt x="14141" y="19239"/>
                    <a:pt x="31599" y="9836"/>
                    <a:pt x="50578" y="5408"/>
                  </a:cubicBezTo>
                  <a:cubicBezTo>
                    <a:pt x="69131" y="-606"/>
                    <a:pt x="88941" y="-1625"/>
                    <a:pt x="108013" y="2456"/>
                  </a:cubicBezTo>
                  <a:close/>
                </a:path>
              </a:pathLst>
            </a:custGeom>
            <a:solidFill>
              <a:srgbClr val="FAFAFA"/>
            </a:solidFill>
            <a:ln w="9525" cap="flat">
              <a:noFill/>
              <a:prstDash val="solid"/>
              <a:miter/>
            </a:ln>
          </p:spPr>
          <p:txBody>
            <a:bodyPr rtlCol="0" anchor="ctr"/>
            <a:lstStyle/>
            <a:p>
              <a:endParaRPr lang="en-US"/>
            </a:p>
          </p:txBody>
        </p:sp>
        <p:sp>
          <p:nvSpPr>
            <p:cNvPr id="68" name="Freeform: Shape 67"/>
            <p:cNvSpPr/>
            <p:nvPr/>
          </p:nvSpPr>
          <p:spPr>
            <a:xfrm>
              <a:off x="972196" y="2457763"/>
              <a:ext cx="268986" cy="100445"/>
            </a:xfrm>
            <a:custGeom>
              <a:avLst/>
              <a:gdLst>
                <a:gd name="connsiteX0" fmla="*/ 268986 w 268986"/>
                <a:gd name="connsiteY0" fmla="*/ 0 h 100445"/>
                <a:gd name="connsiteX1" fmla="*/ 257747 w 268986"/>
                <a:gd name="connsiteY1" fmla="*/ 4477 h 100445"/>
                <a:gd name="connsiteX2" fmla="*/ 229934 w 268986"/>
                <a:gd name="connsiteY2" fmla="*/ 21336 h 100445"/>
                <a:gd name="connsiteX3" fmla="*/ 193739 w 268986"/>
                <a:gd name="connsiteY3" fmla="*/ 53816 h 100445"/>
                <a:gd name="connsiteX4" fmla="*/ 146114 w 268986"/>
                <a:gd name="connsiteY4" fmla="*/ 90392 h 100445"/>
                <a:gd name="connsiteX5" fmla="*/ 86392 w 268986"/>
                <a:gd name="connsiteY5" fmla="*/ 99060 h 100445"/>
                <a:gd name="connsiteX6" fmla="*/ 39434 w 268986"/>
                <a:gd name="connsiteY6" fmla="*/ 84106 h 100445"/>
                <a:gd name="connsiteX7" fmla="*/ 10192 w 268986"/>
                <a:gd name="connsiteY7" fmla="*/ 68675 h 100445"/>
                <a:gd name="connsiteX8" fmla="*/ 0 w 268986"/>
                <a:gd name="connsiteY8" fmla="*/ 62008 h 100445"/>
                <a:gd name="connsiteX9" fmla="*/ 40862 w 268986"/>
                <a:gd name="connsiteY9" fmla="*/ 81058 h 100445"/>
                <a:gd name="connsiteX10" fmla="*/ 87059 w 268986"/>
                <a:gd name="connsiteY10" fmla="*/ 94298 h 100445"/>
                <a:gd name="connsiteX11" fmla="*/ 144209 w 268986"/>
                <a:gd name="connsiteY11" fmla="*/ 85630 h 100445"/>
                <a:gd name="connsiteX12" fmla="*/ 191357 w 268986"/>
                <a:gd name="connsiteY12" fmla="*/ 50197 h 100445"/>
                <a:gd name="connsiteX13" fmla="*/ 228505 w 268986"/>
                <a:gd name="connsiteY13" fmla="*/ 18193 h 100445"/>
                <a:gd name="connsiteX14" fmla="*/ 257747 w 268986"/>
                <a:gd name="connsiteY14" fmla="*/ 2381 h 100445"/>
                <a:gd name="connsiteX15" fmla="*/ 268986 w 268986"/>
                <a:gd name="connsiteY15" fmla="*/ 0 h 100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8986" h="100445">
                  <a:moveTo>
                    <a:pt x="268986" y="0"/>
                  </a:moveTo>
                  <a:cubicBezTo>
                    <a:pt x="265356" y="1769"/>
                    <a:pt x="261599" y="3265"/>
                    <a:pt x="257747" y="4477"/>
                  </a:cubicBezTo>
                  <a:cubicBezTo>
                    <a:pt x="247838" y="8970"/>
                    <a:pt x="238501" y="14629"/>
                    <a:pt x="229934" y="21336"/>
                  </a:cubicBezTo>
                  <a:cubicBezTo>
                    <a:pt x="218980" y="29718"/>
                    <a:pt x="207074" y="41148"/>
                    <a:pt x="193739" y="53816"/>
                  </a:cubicBezTo>
                  <a:cubicBezTo>
                    <a:pt x="179771" y="68309"/>
                    <a:pt x="163720" y="80637"/>
                    <a:pt x="146114" y="90392"/>
                  </a:cubicBezTo>
                  <a:cubicBezTo>
                    <a:pt x="127610" y="99478"/>
                    <a:pt x="106715" y="102511"/>
                    <a:pt x="86392" y="99060"/>
                  </a:cubicBezTo>
                  <a:cubicBezTo>
                    <a:pt x="70136" y="96217"/>
                    <a:pt x="54340" y="91186"/>
                    <a:pt x="39434" y="84106"/>
                  </a:cubicBezTo>
                  <a:cubicBezTo>
                    <a:pt x="26670" y="78200"/>
                    <a:pt x="16859" y="72581"/>
                    <a:pt x="10192" y="68675"/>
                  </a:cubicBezTo>
                  <a:cubicBezTo>
                    <a:pt x="6556" y="66841"/>
                    <a:pt x="3137" y="64604"/>
                    <a:pt x="0" y="62008"/>
                  </a:cubicBezTo>
                  <a:cubicBezTo>
                    <a:pt x="476" y="61151"/>
                    <a:pt x="15431" y="69818"/>
                    <a:pt x="40862" y="81058"/>
                  </a:cubicBezTo>
                  <a:cubicBezTo>
                    <a:pt x="55627" y="87440"/>
                    <a:pt x="71154" y="91890"/>
                    <a:pt x="87059" y="94298"/>
                  </a:cubicBezTo>
                  <a:cubicBezTo>
                    <a:pt x="106547" y="97398"/>
                    <a:pt x="126516" y="94369"/>
                    <a:pt x="144209" y="85630"/>
                  </a:cubicBezTo>
                  <a:cubicBezTo>
                    <a:pt x="161517" y="76101"/>
                    <a:pt x="177390" y="64172"/>
                    <a:pt x="191357" y="50197"/>
                  </a:cubicBezTo>
                  <a:cubicBezTo>
                    <a:pt x="203092" y="38800"/>
                    <a:pt x="215497" y="28113"/>
                    <a:pt x="228505" y="18193"/>
                  </a:cubicBezTo>
                  <a:cubicBezTo>
                    <a:pt x="237467" y="11584"/>
                    <a:pt x="247309" y="6262"/>
                    <a:pt x="257747" y="2381"/>
                  </a:cubicBezTo>
                  <a:cubicBezTo>
                    <a:pt x="261371" y="1092"/>
                    <a:pt x="265151" y="291"/>
                    <a:pt x="268986" y="0"/>
                  </a:cubicBezTo>
                  <a:close/>
                </a:path>
              </a:pathLst>
            </a:custGeom>
            <a:solidFill>
              <a:srgbClr val="FAFAFA"/>
            </a:solidFill>
            <a:ln w="9525" cap="flat">
              <a:noFill/>
              <a:prstDash val="solid"/>
              <a:miter/>
            </a:ln>
          </p:spPr>
          <p:txBody>
            <a:bodyPr rtlCol="0" anchor="ctr"/>
            <a:lstStyle/>
            <a:p>
              <a:endParaRPr lang="en-US"/>
            </a:p>
          </p:txBody>
        </p:sp>
        <p:sp>
          <p:nvSpPr>
            <p:cNvPr id="69" name="Freeform: Shape 68"/>
            <p:cNvSpPr/>
            <p:nvPr/>
          </p:nvSpPr>
          <p:spPr>
            <a:xfrm>
              <a:off x="1293665" y="2493878"/>
              <a:ext cx="151447" cy="24611"/>
            </a:xfrm>
            <a:custGeom>
              <a:avLst/>
              <a:gdLst>
                <a:gd name="connsiteX0" fmla="*/ 151448 w 151447"/>
                <a:gd name="connsiteY0" fmla="*/ 2080 h 24611"/>
                <a:gd name="connsiteX1" fmla="*/ 75248 w 151447"/>
                <a:gd name="connsiteY1" fmla="*/ 8747 h 24611"/>
                <a:gd name="connsiteX2" fmla="*/ 0 w 151447"/>
                <a:gd name="connsiteY2" fmla="*/ 24464 h 24611"/>
                <a:gd name="connsiteX3" fmla="*/ 21050 w 151447"/>
                <a:gd name="connsiteY3" fmla="*/ 16082 h 24611"/>
                <a:gd name="connsiteX4" fmla="*/ 74485 w 151447"/>
                <a:gd name="connsiteY4" fmla="*/ 3794 h 24611"/>
                <a:gd name="connsiteX5" fmla="*/ 129159 w 151447"/>
                <a:gd name="connsiteY5" fmla="*/ 80 h 24611"/>
                <a:gd name="connsiteX6" fmla="*/ 151447 w 151447"/>
                <a:gd name="connsiteY6" fmla="*/ 2080 h 2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447" h="24611">
                  <a:moveTo>
                    <a:pt x="151448" y="2080"/>
                  </a:moveTo>
                  <a:cubicBezTo>
                    <a:pt x="151448" y="3604"/>
                    <a:pt x="116776" y="2080"/>
                    <a:pt x="75248" y="8747"/>
                  </a:cubicBezTo>
                  <a:cubicBezTo>
                    <a:pt x="33718" y="15415"/>
                    <a:pt x="476" y="25988"/>
                    <a:pt x="0" y="24464"/>
                  </a:cubicBezTo>
                  <a:cubicBezTo>
                    <a:pt x="6623" y="20767"/>
                    <a:pt x="13699" y="17949"/>
                    <a:pt x="21050" y="16082"/>
                  </a:cubicBezTo>
                  <a:cubicBezTo>
                    <a:pt x="38513" y="10593"/>
                    <a:pt x="56380" y="6485"/>
                    <a:pt x="74485" y="3794"/>
                  </a:cubicBezTo>
                  <a:cubicBezTo>
                    <a:pt x="92590" y="1176"/>
                    <a:pt x="110867" y="-65"/>
                    <a:pt x="129159" y="80"/>
                  </a:cubicBezTo>
                  <a:cubicBezTo>
                    <a:pt x="136644" y="-246"/>
                    <a:pt x="144140" y="427"/>
                    <a:pt x="151447" y="2080"/>
                  </a:cubicBezTo>
                  <a:close/>
                </a:path>
              </a:pathLst>
            </a:custGeom>
            <a:solidFill>
              <a:srgbClr val="FAFAFA"/>
            </a:solidFill>
            <a:ln w="9525" cap="flat">
              <a:noFill/>
              <a:prstDash val="solid"/>
              <a:miter/>
            </a:ln>
          </p:spPr>
          <p:txBody>
            <a:bodyPr rtlCol="0" anchor="ctr"/>
            <a:lstStyle/>
            <a:p>
              <a:endParaRPr lang="en-US"/>
            </a:p>
          </p:txBody>
        </p:sp>
        <p:sp>
          <p:nvSpPr>
            <p:cNvPr id="70" name="Freeform: Shape 69"/>
            <p:cNvSpPr/>
            <p:nvPr/>
          </p:nvSpPr>
          <p:spPr>
            <a:xfrm>
              <a:off x="1279282" y="2326794"/>
              <a:ext cx="140684" cy="41243"/>
            </a:xfrm>
            <a:custGeom>
              <a:avLst/>
              <a:gdLst>
                <a:gd name="connsiteX0" fmla="*/ 140684 w 140684"/>
                <a:gd name="connsiteY0" fmla="*/ 41243 h 41243"/>
                <a:gd name="connsiteX1" fmla="*/ 119729 w 140684"/>
                <a:gd name="connsiteY1" fmla="*/ 36290 h 41243"/>
                <a:gd name="connsiteX2" fmla="*/ 70009 w 140684"/>
                <a:gd name="connsiteY2" fmla="*/ 21812 h 41243"/>
                <a:gd name="connsiteX3" fmla="*/ 20383 w 140684"/>
                <a:gd name="connsiteY3" fmla="*/ 7144 h 41243"/>
                <a:gd name="connsiteX4" fmla="*/ 0 w 140684"/>
                <a:gd name="connsiteY4" fmla="*/ 0 h 41243"/>
                <a:gd name="connsiteX5" fmla="*/ 21241 w 140684"/>
                <a:gd name="connsiteY5" fmla="*/ 3715 h 41243"/>
                <a:gd name="connsiteX6" fmla="*/ 71438 w 140684"/>
                <a:gd name="connsiteY6" fmla="*/ 17050 h 41243"/>
                <a:gd name="connsiteX7" fmla="*/ 120777 w 140684"/>
                <a:gd name="connsiteY7" fmla="*/ 32956 h 41243"/>
                <a:gd name="connsiteX8" fmla="*/ 140684 w 140684"/>
                <a:gd name="connsiteY8" fmla="*/ 41243 h 4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84" h="41243">
                  <a:moveTo>
                    <a:pt x="140684" y="41243"/>
                  </a:moveTo>
                  <a:cubicBezTo>
                    <a:pt x="133533" y="40398"/>
                    <a:pt x="126502" y="38736"/>
                    <a:pt x="119729" y="36290"/>
                  </a:cubicBezTo>
                  <a:lnTo>
                    <a:pt x="70009" y="21812"/>
                  </a:lnTo>
                  <a:lnTo>
                    <a:pt x="20383" y="7144"/>
                  </a:lnTo>
                  <a:cubicBezTo>
                    <a:pt x="13342" y="5538"/>
                    <a:pt x="6504" y="3141"/>
                    <a:pt x="0" y="0"/>
                  </a:cubicBezTo>
                  <a:cubicBezTo>
                    <a:pt x="7204" y="382"/>
                    <a:pt x="14335" y="1629"/>
                    <a:pt x="21241" y="3715"/>
                  </a:cubicBezTo>
                  <a:cubicBezTo>
                    <a:pt x="34195" y="6763"/>
                    <a:pt x="51911" y="11335"/>
                    <a:pt x="71438" y="17050"/>
                  </a:cubicBezTo>
                  <a:cubicBezTo>
                    <a:pt x="90964" y="22765"/>
                    <a:pt x="108299" y="28480"/>
                    <a:pt x="120777" y="32956"/>
                  </a:cubicBezTo>
                  <a:cubicBezTo>
                    <a:pt x="127717" y="34920"/>
                    <a:pt x="134400" y="37702"/>
                    <a:pt x="140684" y="41243"/>
                  </a:cubicBezTo>
                  <a:close/>
                </a:path>
              </a:pathLst>
            </a:custGeom>
            <a:solidFill>
              <a:srgbClr val="FAFAFA"/>
            </a:solidFill>
            <a:ln w="9525" cap="flat">
              <a:noFill/>
              <a:prstDash val="solid"/>
              <a:miter/>
            </a:ln>
          </p:spPr>
          <p:txBody>
            <a:bodyPr rtlCol="0" anchor="ctr"/>
            <a:lstStyle/>
            <a:p>
              <a:endParaRPr lang="en-US"/>
            </a:p>
          </p:txBody>
        </p:sp>
        <p:sp>
          <p:nvSpPr>
            <p:cNvPr id="71" name="Freeform: Shape 70"/>
            <p:cNvSpPr/>
            <p:nvPr/>
          </p:nvSpPr>
          <p:spPr>
            <a:xfrm>
              <a:off x="1435968" y="2387945"/>
              <a:ext cx="55340" cy="38824"/>
            </a:xfrm>
            <a:custGeom>
              <a:avLst/>
              <a:gdLst>
                <a:gd name="connsiteX0" fmla="*/ 55245 w 55340"/>
                <a:gd name="connsiteY0" fmla="*/ 0 h 38824"/>
                <a:gd name="connsiteX1" fmla="*/ 26670 w 55340"/>
                <a:gd name="connsiteY1" fmla="*/ 18002 h 38824"/>
                <a:gd name="connsiteX2" fmla="*/ 0 w 55340"/>
                <a:gd name="connsiteY2" fmla="*/ 38767 h 38824"/>
                <a:gd name="connsiteX3" fmla="*/ 55340 w 55340"/>
                <a:gd name="connsiteY3" fmla="*/ 0 h 38824"/>
              </a:gdLst>
              <a:ahLst/>
              <a:cxnLst>
                <a:cxn ang="0">
                  <a:pos x="connsiteX0" y="connsiteY0"/>
                </a:cxn>
                <a:cxn ang="0">
                  <a:pos x="connsiteX1" y="connsiteY1"/>
                </a:cxn>
                <a:cxn ang="0">
                  <a:pos x="connsiteX2" y="connsiteY2"/>
                </a:cxn>
                <a:cxn ang="0">
                  <a:pos x="connsiteX3" y="connsiteY3"/>
                </a:cxn>
              </a:cxnLst>
              <a:rect l="l" t="t" r="r" b="b"/>
              <a:pathLst>
                <a:path w="55340" h="38824">
                  <a:moveTo>
                    <a:pt x="55245" y="0"/>
                  </a:moveTo>
                  <a:cubicBezTo>
                    <a:pt x="55817" y="1429"/>
                    <a:pt x="41720" y="7239"/>
                    <a:pt x="26670" y="18002"/>
                  </a:cubicBezTo>
                  <a:cubicBezTo>
                    <a:pt x="11621" y="28766"/>
                    <a:pt x="1143" y="39719"/>
                    <a:pt x="0" y="38767"/>
                  </a:cubicBezTo>
                  <a:cubicBezTo>
                    <a:pt x="12600" y="19041"/>
                    <a:pt x="32496" y="5103"/>
                    <a:pt x="55340" y="0"/>
                  </a:cubicBezTo>
                  <a:close/>
                </a:path>
              </a:pathLst>
            </a:custGeom>
            <a:solidFill>
              <a:srgbClr val="FAFAFA"/>
            </a:solidFill>
            <a:ln w="9525" cap="flat">
              <a:noFill/>
              <a:prstDash val="solid"/>
              <a:miter/>
            </a:ln>
          </p:spPr>
          <p:txBody>
            <a:bodyPr rtlCol="0" anchor="ctr"/>
            <a:lstStyle/>
            <a:p>
              <a:endParaRPr lang="en-US"/>
            </a:p>
          </p:txBody>
        </p:sp>
        <p:sp>
          <p:nvSpPr>
            <p:cNvPr id="72" name="Freeform: Shape 71"/>
            <p:cNvSpPr/>
            <p:nvPr/>
          </p:nvSpPr>
          <p:spPr>
            <a:xfrm>
              <a:off x="1430825" y="2561555"/>
              <a:ext cx="145446" cy="112997"/>
            </a:xfrm>
            <a:custGeom>
              <a:avLst/>
              <a:gdLst>
                <a:gd name="connsiteX0" fmla="*/ 145447 w 145446"/>
                <a:gd name="connsiteY0" fmla="*/ 31 h 112997"/>
                <a:gd name="connsiteX1" fmla="*/ 144018 w 145446"/>
                <a:gd name="connsiteY1" fmla="*/ 7556 h 112997"/>
                <a:gd name="connsiteX2" fmla="*/ 136017 w 145446"/>
                <a:gd name="connsiteY2" fmla="*/ 26606 h 112997"/>
                <a:gd name="connsiteX3" fmla="*/ 88392 w 145446"/>
                <a:gd name="connsiteY3" fmla="*/ 75755 h 112997"/>
                <a:gd name="connsiteX4" fmla="*/ 26956 w 145446"/>
                <a:gd name="connsiteY4" fmla="*/ 104996 h 112997"/>
                <a:gd name="connsiteX5" fmla="*/ 0 w 145446"/>
                <a:gd name="connsiteY5" fmla="*/ 112997 h 112997"/>
                <a:gd name="connsiteX6" fmla="*/ 25622 w 145446"/>
                <a:gd name="connsiteY6" fmla="*/ 101663 h 112997"/>
                <a:gd name="connsiteX7" fmla="*/ 85630 w 145446"/>
                <a:gd name="connsiteY7" fmla="*/ 71564 h 112997"/>
                <a:gd name="connsiteX8" fmla="*/ 132493 w 145446"/>
                <a:gd name="connsiteY8" fmla="*/ 24891 h 112997"/>
                <a:gd name="connsiteX9" fmla="*/ 145447 w 145446"/>
                <a:gd name="connsiteY9" fmla="*/ 31 h 112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446" h="112997">
                  <a:moveTo>
                    <a:pt x="145447" y="31"/>
                  </a:moveTo>
                  <a:cubicBezTo>
                    <a:pt x="145432" y="2605"/>
                    <a:pt x="144948" y="5155"/>
                    <a:pt x="144018" y="7556"/>
                  </a:cubicBezTo>
                  <a:cubicBezTo>
                    <a:pt x="142086" y="14190"/>
                    <a:pt x="139401" y="20581"/>
                    <a:pt x="136017" y="26606"/>
                  </a:cubicBezTo>
                  <a:cubicBezTo>
                    <a:pt x="124319" y="46575"/>
                    <a:pt x="107983" y="63433"/>
                    <a:pt x="88392" y="75755"/>
                  </a:cubicBezTo>
                  <a:cubicBezTo>
                    <a:pt x="69145" y="87904"/>
                    <a:pt x="48521" y="97720"/>
                    <a:pt x="26956" y="104996"/>
                  </a:cubicBezTo>
                  <a:cubicBezTo>
                    <a:pt x="18243" y="108507"/>
                    <a:pt x="9217" y="111186"/>
                    <a:pt x="0" y="112997"/>
                  </a:cubicBezTo>
                  <a:cubicBezTo>
                    <a:pt x="8221" y="108534"/>
                    <a:pt x="16790" y="104743"/>
                    <a:pt x="25622" y="101663"/>
                  </a:cubicBezTo>
                  <a:cubicBezTo>
                    <a:pt x="46558" y="93609"/>
                    <a:pt x="66656" y="83528"/>
                    <a:pt x="85630" y="71564"/>
                  </a:cubicBezTo>
                  <a:cubicBezTo>
                    <a:pt x="104424" y="59555"/>
                    <a:pt x="120407" y="43636"/>
                    <a:pt x="132493" y="24891"/>
                  </a:cubicBezTo>
                  <a:cubicBezTo>
                    <a:pt x="141922" y="9556"/>
                    <a:pt x="144589" y="-636"/>
                    <a:pt x="145447" y="31"/>
                  </a:cubicBezTo>
                  <a:close/>
                </a:path>
              </a:pathLst>
            </a:custGeom>
            <a:solidFill>
              <a:srgbClr val="FAFAFA"/>
            </a:solidFill>
            <a:ln w="9525" cap="flat">
              <a:noFill/>
              <a:prstDash val="solid"/>
              <a:miter/>
            </a:ln>
          </p:spPr>
          <p:txBody>
            <a:bodyPr rtlCol="0" anchor="ctr"/>
            <a:lstStyle/>
            <a:p>
              <a:endParaRPr lang="en-US"/>
            </a:p>
          </p:txBody>
        </p:sp>
        <p:sp>
          <p:nvSpPr>
            <p:cNvPr id="73" name="Freeform: Shape 72"/>
            <p:cNvSpPr/>
            <p:nvPr/>
          </p:nvSpPr>
          <p:spPr>
            <a:xfrm>
              <a:off x="1591275" y="2619116"/>
              <a:ext cx="11775" cy="214407"/>
            </a:xfrm>
            <a:custGeom>
              <a:avLst/>
              <a:gdLst>
                <a:gd name="connsiteX0" fmla="*/ 11667 w 11775"/>
                <a:gd name="connsiteY0" fmla="*/ 214408 h 214407"/>
                <a:gd name="connsiteX1" fmla="*/ 7000 w 11775"/>
                <a:gd name="connsiteY1" fmla="*/ 183261 h 214407"/>
                <a:gd name="connsiteX2" fmla="*/ 1284 w 11775"/>
                <a:gd name="connsiteY2" fmla="*/ 107633 h 214407"/>
                <a:gd name="connsiteX3" fmla="*/ 237 w 11775"/>
                <a:gd name="connsiteY3" fmla="*/ 31433 h 214407"/>
                <a:gd name="connsiteX4" fmla="*/ 2142 w 11775"/>
                <a:gd name="connsiteY4" fmla="*/ 0 h 214407"/>
                <a:gd name="connsiteX5" fmla="*/ 3666 w 11775"/>
                <a:gd name="connsiteY5" fmla="*/ 31433 h 214407"/>
                <a:gd name="connsiteX6" fmla="*/ 6238 w 11775"/>
                <a:gd name="connsiteY6" fmla="*/ 107061 h 214407"/>
                <a:gd name="connsiteX7" fmla="*/ 10429 w 11775"/>
                <a:gd name="connsiteY7" fmla="*/ 182690 h 214407"/>
                <a:gd name="connsiteX8" fmla="*/ 11667 w 11775"/>
                <a:gd name="connsiteY8" fmla="*/ 214408 h 214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75" h="214407">
                  <a:moveTo>
                    <a:pt x="11667" y="214408"/>
                  </a:moveTo>
                  <a:cubicBezTo>
                    <a:pt x="9203" y="204182"/>
                    <a:pt x="7641" y="193760"/>
                    <a:pt x="7000" y="183261"/>
                  </a:cubicBezTo>
                  <a:cubicBezTo>
                    <a:pt x="4809" y="164211"/>
                    <a:pt x="2618" y="137255"/>
                    <a:pt x="1284" y="107633"/>
                  </a:cubicBezTo>
                  <a:cubicBezTo>
                    <a:pt x="-49" y="78010"/>
                    <a:pt x="-240" y="51149"/>
                    <a:pt x="237" y="31433"/>
                  </a:cubicBezTo>
                  <a:cubicBezTo>
                    <a:pt x="-55" y="20919"/>
                    <a:pt x="582" y="10401"/>
                    <a:pt x="2142" y="0"/>
                  </a:cubicBezTo>
                  <a:cubicBezTo>
                    <a:pt x="3368" y="10430"/>
                    <a:pt x="3877" y="20932"/>
                    <a:pt x="3666" y="31433"/>
                  </a:cubicBezTo>
                  <a:cubicBezTo>
                    <a:pt x="4237" y="50483"/>
                    <a:pt x="4904" y="77533"/>
                    <a:pt x="6238" y="107061"/>
                  </a:cubicBezTo>
                  <a:cubicBezTo>
                    <a:pt x="7571" y="136589"/>
                    <a:pt x="9190" y="163354"/>
                    <a:pt x="10429" y="182690"/>
                  </a:cubicBezTo>
                  <a:cubicBezTo>
                    <a:pt x="11580" y="193220"/>
                    <a:pt x="11994" y="203819"/>
                    <a:pt x="11667" y="214408"/>
                  </a:cubicBezTo>
                  <a:close/>
                </a:path>
              </a:pathLst>
            </a:custGeom>
            <a:solidFill>
              <a:srgbClr val="FAFAFA"/>
            </a:solidFill>
            <a:ln w="9525" cap="flat">
              <a:noFill/>
              <a:prstDash val="solid"/>
              <a:miter/>
            </a:ln>
          </p:spPr>
          <p:txBody>
            <a:bodyPr rtlCol="0" anchor="ctr"/>
            <a:lstStyle/>
            <a:p>
              <a:endParaRPr lang="en-US"/>
            </a:p>
          </p:txBody>
        </p:sp>
        <p:sp>
          <p:nvSpPr>
            <p:cNvPr id="74" name="Freeform: Shape 73"/>
            <p:cNvSpPr/>
            <p:nvPr/>
          </p:nvSpPr>
          <p:spPr>
            <a:xfrm>
              <a:off x="1624277" y="2516479"/>
              <a:ext cx="144780" cy="39010"/>
            </a:xfrm>
            <a:custGeom>
              <a:avLst/>
              <a:gdLst>
                <a:gd name="connsiteX0" fmla="*/ 144780 w 144780"/>
                <a:gd name="connsiteY0" fmla="*/ 39011 h 39010"/>
                <a:gd name="connsiteX1" fmla="*/ 75057 w 144780"/>
                <a:gd name="connsiteY1" fmla="*/ 10436 h 39010"/>
                <a:gd name="connsiteX2" fmla="*/ 0 w 144780"/>
                <a:gd name="connsiteY2" fmla="*/ 3387 h 39010"/>
                <a:gd name="connsiteX3" fmla="*/ 22288 w 144780"/>
                <a:gd name="connsiteY3" fmla="*/ 149 h 39010"/>
                <a:gd name="connsiteX4" fmla="*/ 76295 w 144780"/>
                <a:gd name="connsiteY4" fmla="*/ 5578 h 39010"/>
                <a:gd name="connsiteX5" fmla="*/ 126587 w 144780"/>
                <a:gd name="connsiteY5" fmla="*/ 25866 h 39010"/>
                <a:gd name="connsiteX6" fmla="*/ 144780 w 144780"/>
                <a:gd name="connsiteY6" fmla="*/ 39011 h 3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80" h="39010">
                  <a:moveTo>
                    <a:pt x="144780" y="39011"/>
                  </a:moveTo>
                  <a:cubicBezTo>
                    <a:pt x="122713" y="26840"/>
                    <a:pt x="99318" y="17252"/>
                    <a:pt x="75057" y="10436"/>
                  </a:cubicBezTo>
                  <a:cubicBezTo>
                    <a:pt x="50385" y="5256"/>
                    <a:pt x="25205" y="2891"/>
                    <a:pt x="0" y="3387"/>
                  </a:cubicBezTo>
                  <a:cubicBezTo>
                    <a:pt x="7218" y="1166"/>
                    <a:pt x="14737" y="74"/>
                    <a:pt x="22288" y="149"/>
                  </a:cubicBezTo>
                  <a:cubicBezTo>
                    <a:pt x="40456" y="-560"/>
                    <a:pt x="58633" y="1268"/>
                    <a:pt x="76295" y="5578"/>
                  </a:cubicBezTo>
                  <a:cubicBezTo>
                    <a:pt x="93929" y="9943"/>
                    <a:pt x="110860" y="16773"/>
                    <a:pt x="126587" y="25866"/>
                  </a:cubicBezTo>
                  <a:cubicBezTo>
                    <a:pt x="133316" y="29246"/>
                    <a:pt x="139458" y="33684"/>
                    <a:pt x="144780" y="39011"/>
                  </a:cubicBezTo>
                  <a:close/>
                </a:path>
              </a:pathLst>
            </a:custGeom>
            <a:solidFill>
              <a:srgbClr val="FAFAFA"/>
            </a:solidFill>
            <a:ln w="9525" cap="flat">
              <a:noFill/>
              <a:prstDash val="solid"/>
              <a:miter/>
            </a:ln>
          </p:spPr>
          <p:txBody>
            <a:bodyPr rtlCol="0" anchor="ctr"/>
            <a:lstStyle/>
            <a:p>
              <a:endParaRPr lang="en-US"/>
            </a:p>
          </p:txBody>
        </p:sp>
        <p:sp>
          <p:nvSpPr>
            <p:cNvPr id="75" name="Freeform: Shape 74"/>
            <p:cNvSpPr/>
            <p:nvPr/>
          </p:nvSpPr>
          <p:spPr>
            <a:xfrm>
              <a:off x="1791441" y="2364990"/>
              <a:ext cx="34908" cy="65492"/>
            </a:xfrm>
            <a:custGeom>
              <a:avLst/>
              <a:gdLst>
                <a:gd name="connsiteX0" fmla="*/ 34862 w 34908"/>
                <a:gd name="connsiteY0" fmla="*/ 65437 h 65492"/>
                <a:gd name="connsiteX1" fmla="*/ 26479 w 34908"/>
                <a:gd name="connsiteY1" fmla="*/ 60293 h 65492"/>
                <a:gd name="connsiteX2" fmla="*/ 3715 w 34908"/>
                <a:gd name="connsiteY2" fmla="*/ 55054 h 65492"/>
                <a:gd name="connsiteX3" fmla="*/ 0 w 34908"/>
                <a:gd name="connsiteY3" fmla="*/ 55054 h 65492"/>
                <a:gd name="connsiteX4" fmla="*/ 1334 w 34908"/>
                <a:gd name="connsiteY4" fmla="*/ 51530 h 65492"/>
                <a:gd name="connsiteX5" fmla="*/ 4096 w 34908"/>
                <a:gd name="connsiteY5" fmla="*/ 42863 h 65492"/>
                <a:gd name="connsiteX6" fmla="*/ 2572 w 34908"/>
                <a:gd name="connsiteY6" fmla="*/ 0 h 65492"/>
                <a:gd name="connsiteX7" fmla="*/ 8477 w 34908"/>
                <a:gd name="connsiteY7" fmla="*/ 11906 h 65492"/>
                <a:gd name="connsiteX8" fmla="*/ 8477 w 34908"/>
                <a:gd name="connsiteY8" fmla="*/ 44005 h 65492"/>
                <a:gd name="connsiteX9" fmla="*/ 5429 w 34908"/>
                <a:gd name="connsiteY9" fmla="*/ 53530 h 65492"/>
                <a:gd name="connsiteX10" fmla="*/ 3048 w 34908"/>
                <a:gd name="connsiteY10" fmla="*/ 50197 h 65492"/>
                <a:gd name="connsiteX11" fmla="*/ 27813 w 34908"/>
                <a:gd name="connsiteY11" fmla="*/ 57721 h 65492"/>
                <a:gd name="connsiteX12" fmla="*/ 34862 w 34908"/>
                <a:gd name="connsiteY12" fmla="*/ 65437 h 6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908" h="65492">
                  <a:moveTo>
                    <a:pt x="34862" y="65437"/>
                  </a:moveTo>
                  <a:cubicBezTo>
                    <a:pt x="34862" y="65913"/>
                    <a:pt x="31718" y="63246"/>
                    <a:pt x="26479" y="60293"/>
                  </a:cubicBezTo>
                  <a:cubicBezTo>
                    <a:pt x="19557" y="56384"/>
                    <a:pt x="11650" y="54565"/>
                    <a:pt x="3715" y="55054"/>
                  </a:cubicBezTo>
                  <a:lnTo>
                    <a:pt x="0" y="55054"/>
                  </a:lnTo>
                  <a:lnTo>
                    <a:pt x="1334" y="51530"/>
                  </a:lnTo>
                  <a:cubicBezTo>
                    <a:pt x="2425" y="48698"/>
                    <a:pt x="3347" y="45804"/>
                    <a:pt x="4096" y="42863"/>
                  </a:cubicBezTo>
                  <a:cubicBezTo>
                    <a:pt x="6743" y="28636"/>
                    <a:pt x="6223" y="14002"/>
                    <a:pt x="2572" y="0"/>
                  </a:cubicBezTo>
                  <a:cubicBezTo>
                    <a:pt x="3143" y="0"/>
                    <a:pt x="6096" y="3905"/>
                    <a:pt x="8477" y="11906"/>
                  </a:cubicBezTo>
                  <a:cubicBezTo>
                    <a:pt x="11246" y="22427"/>
                    <a:pt x="11246" y="33485"/>
                    <a:pt x="8477" y="44005"/>
                  </a:cubicBezTo>
                  <a:cubicBezTo>
                    <a:pt x="7701" y="47252"/>
                    <a:pt x="6682" y="50436"/>
                    <a:pt x="5429" y="53530"/>
                  </a:cubicBezTo>
                  <a:lnTo>
                    <a:pt x="3048" y="50197"/>
                  </a:lnTo>
                  <a:cubicBezTo>
                    <a:pt x="11919" y="49809"/>
                    <a:pt x="20657" y="52464"/>
                    <a:pt x="27813" y="57721"/>
                  </a:cubicBezTo>
                  <a:cubicBezTo>
                    <a:pt x="33338" y="61627"/>
                    <a:pt x="35243" y="65151"/>
                    <a:pt x="34862" y="65437"/>
                  </a:cubicBezTo>
                  <a:close/>
                </a:path>
              </a:pathLst>
            </a:custGeom>
            <a:solidFill>
              <a:srgbClr val="EB996E"/>
            </a:solidFill>
            <a:ln w="9525" cap="flat">
              <a:noFill/>
              <a:prstDash val="solid"/>
              <a:miter/>
            </a:ln>
          </p:spPr>
          <p:txBody>
            <a:bodyPr rtlCol="0" anchor="ctr"/>
            <a:lstStyle/>
            <a:p>
              <a:endParaRPr lang="en-US"/>
            </a:p>
          </p:txBody>
        </p:sp>
        <p:sp>
          <p:nvSpPr>
            <p:cNvPr id="76" name="Freeform: Shape 75"/>
            <p:cNvSpPr/>
            <p:nvPr/>
          </p:nvSpPr>
          <p:spPr>
            <a:xfrm>
              <a:off x="863248" y="2750085"/>
              <a:ext cx="597294" cy="1402079"/>
            </a:xfrm>
            <a:custGeom>
              <a:avLst/>
              <a:gdLst>
                <a:gd name="connsiteX0" fmla="*/ 193053 w 597294"/>
                <a:gd name="connsiteY0" fmla="*/ 0 h 1402079"/>
                <a:gd name="connsiteX1" fmla="*/ 191624 w 597294"/>
                <a:gd name="connsiteY1" fmla="*/ 14192 h 1402079"/>
                <a:gd name="connsiteX2" fmla="*/ 2553 w 597294"/>
                <a:gd name="connsiteY2" fmla="*/ 371094 h 1402079"/>
                <a:gd name="connsiteX3" fmla="*/ 22746 w 597294"/>
                <a:gd name="connsiteY3" fmla="*/ 1402080 h 1402079"/>
                <a:gd name="connsiteX4" fmla="*/ 597294 w 597294"/>
                <a:gd name="connsiteY4" fmla="*/ 1337786 h 1402079"/>
                <a:gd name="connsiteX5" fmla="*/ 571577 w 597294"/>
                <a:gd name="connsiteY5" fmla="*/ 13811 h 140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7294" h="1402079">
                  <a:moveTo>
                    <a:pt x="193053" y="0"/>
                  </a:moveTo>
                  <a:lnTo>
                    <a:pt x="191624" y="14192"/>
                  </a:lnTo>
                  <a:cubicBezTo>
                    <a:pt x="191624" y="14192"/>
                    <a:pt x="16650" y="225742"/>
                    <a:pt x="2553" y="371094"/>
                  </a:cubicBezTo>
                  <a:cubicBezTo>
                    <a:pt x="-9067" y="491109"/>
                    <a:pt x="22746" y="1402080"/>
                    <a:pt x="22746" y="1402080"/>
                  </a:cubicBezTo>
                  <a:lnTo>
                    <a:pt x="597294" y="1337786"/>
                  </a:lnTo>
                  <a:lnTo>
                    <a:pt x="571577" y="13811"/>
                  </a:lnTo>
                  <a:close/>
                </a:path>
              </a:pathLst>
            </a:custGeom>
            <a:solidFill>
              <a:srgbClr val="263238"/>
            </a:solidFill>
            <a:ln w="9525" cap="flat">
              <a:noFill/>
              <a:prstDash val="solid"/>
              <a:miter/>
            </a:ln>
          </p:spPr>
          <p:txBody>
            <a:bodyPr rtlCol="0" anchor="ctr"/>
            <a:lstStyle/>
            <a:p>
              <a:endParaRPr lang="en-US"/>
            </a:p>
          </p:txBody>
        </p:sp>
        <p:sp>
          <p:nvSpPr>
            <p:cNvPr id="77" name="Freeform: Shape 76"/>
            <p:cNvSpPr/>
            <p:nvPr/>
          </p:nvSpPr>
          <p:spPr>
            <a:xfrm>
              <a:off x="1225655" y="2950015"/>
              <a:ext cx="79704" cy="1160144"/>
            </a:xfrm>
            <a:custGeom>
              <a:avLst/>
              <a:gdLst>
                <a:gd name="connsiteX0" fmla="*/ 79630 w 79704"/>
                <a:gd name="connsiteY0" fmla="*/ 0 h 1160144"/>
                <a:gd name="connsiteX1" fmla="*/ 79630 w 79704"/>
                <a:gd name="connsiteY1" fmla="*/ 3048 h 1160144"/>
                <a:gd name="connsiteX2" fmla="*/ 79630 w 79704"/>
                <a:gd name="connsiteY2" fmla="*/ 11906 h 1160144"/>
                <a:gd name="connsiteX3" fmla="*/ 78583 w 79704"/>
                <a:gd name="connsiteY3" fmla="*/ 45720 h 1160144"/>
                <a:gd name="connsiteX4" fmla="*/ 73153 w 79704"/>
                <a:gd name="connsiteY4" fmla="*/ 170307 h 1160144"/>
                <a:gd name="connsiteX5" fmla="*/ 47436 w 79704"/>
                <a:gd name="connsiteY5" fmla="*/ 580835 h 1160144"/>
                <a:gd name="connsiteX6" fmla="*/ 15718 w 79704"/>
                <a:gd name="connsiteY6" fmla="*/ 990886 h 1160144"/>
                <a:gd name="connsiteX7" fmla="*/ 4859 w 79704"/>
                <a:gd name="connsiteY7" fmla="*/ 1114711 h 1160144"/>
                <a:gd name="connsiteX8" fmla="*/ 1621 w 79704"/>
                <a:gd name="connsiteY8" fmla="*/ 1148429 h 1160144"/>
                <a:gd name="connsiteX9" fmla="*/ 668 w 79704"/>
                <a:gd name="connsiteY9" fmla="*/ 1157192 h 1160144"/>
                <a:gd name="connsiteX10" fmla="*/ 97 w 79704"/>
                <a:gd name="connsiteY10" fmla="*/ 1160145 h 1160144"/>
                <a:gd name="connsiteX11" fmla="*/ 97 w 79704"/>
                <a:gd name="connsiteY11" fmla="*/ 1157192 h 1160144"/>
                <a:gd name="connsiteX12" fmla="*/ 573 w 79704"/>
                <a:gd name="connsiteY12" fmla="*/ 1148334 h 1160144"/>
                <a:gd name="connsiteX13" fmla="*/ 2954 w 79704"/>
                <a:gd name="connsiteY13" fmla="*/ 1114520 h 1160144"/>
                <a:gd name="connsiteX14" fmla="*/ 12479 w 79704"/>
                <a:gd name="connsiteY14" fmla="*/ 990219 h 1160144"/>
                <a:gd name="connsiteX15" fmla="*/ 42769 w 79704"/>
                <a:gd name="connsiteY15" fmla="*/ 580072 h 1160144"/>
                <a:gd name="connsiteX16" fmla="*/ 69915 w 79704"/>
                <a:gd name="connsiteY16" fmla="*/ 169736 h 1160144"/>
                <a:gd name="connsiteX17" fmla="*/ 76963 w 79704"/>
                <a:gd name="connsiteY17" fmla="*/ 45244 h 1160144"/>
                <a:gd name="connsiteX18" fmla="*/ 78964 w 79704"/>
                <a:gd name="connsiteY18" fmla="*/ 11430 h 1160144"/>
                <a:gd name="connsiteX19" fmla="*/ 79630 w 79704"/>
                <a:gd name="connsiteY19" fmla="*/ 2667 h 1160144"/>
                <a:gd name="connsiteX20" fmla="*/ 79630 w 79704"/>
                <a:gd name="connsiteY20" fmla="*/ 0 h 1160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9704" h="1160144">
                  <a:moveTo>
                    <a:pt x="79630" y="0"/>
                  </a:moveTo>
                  <a:cubicBezTo>
                    <a:pt x="79729" y="1014"/>
                    <a:pt x="79729" y="2034"/>
                    <a:pt x="79630" y="3048"/>
                  </a:cubicBezTo>
                  <a:cubicBezTo>
                    <a:pt x="79630" y="5334"/>
                    <a:pt x="79630" y="8192"/>
                    <a:pt x="79630" y="11906"/>
                  </a:cubicBezTo>
                  <a:cubicBezTo>
                    <a:pt x="79630" y="20003"/>
                    <a:pt x="79059" y="30956"/>
                    <a:pt x="78583" y="45720"/>
                  </a:cubicBezTo>
                  <a:cubicBezTo>
                    <a:pt x="77725" y="75152"/>
                    <a:pt x="75630" y="117729"/>
                    <a:pt x="73153" y="170307"/>
                  </a:cubicBezTo>
                  <a:cubicBezTo>
                    <a:pt x="67724" y="275082"/>
                    <a:pt x="58866" y="420624"/>
                    <a:pt x="47436" y="580835"/>
                  </a:cubicBezTo>
                  <a:cubicBezTo>
                    <a:pt x="36006" y="741045"/>
                    <a:pt x="24481" y="885635"/>
                    <a:pt x="15718" y="990886"/>
                  </a:cubicBezTo>
                  <a:cubicBezTo>
                    <a:pt x="11146" y="1043083"/>
                    <a:pt x="7431" y="1085469"/>
                    <a:pt x="4859" y="1114711"/>
                  </a:cubicBezTo>
                  <a:cubicBezTo>
                    <a:pt x="3526" y="1129094"/>
                    <a:pt x="2383" y="1140428"/>
                    <a:pt x="1621" y="1148429"/>
                  </a:cubicBezTo>
                  <a:lnTo>
                    <a:pt x="668" y="1157192"/>
                  </a:lnTo>
                  <a:cubicBezTo>
                    <a:pt x="604" y="1158197"/>
                    <a:pt x="412" y="1159189"/>
                    <a:pt x="97" y="1160145"/>
                  </a:cubicBezTo>
                  <a:cubicBezTo>
                    <a:pt x="-32" y="1159165"/>
                    <a:pt x="-32" y="1158172"/>
                    <a:pt x="97" y="1157192"/>
                  </a:cubicBezTo>
                  <a:lnTo>
                    <a:pt x="573" y="1148334"/>
                  </a:lnTo>
                  <a:cubicBezTo>
                    <a:pt x="1144" y="1140333"/>
                    <a:pt x="1906" y="1129284"/>
                    <a:pt x="2954" y="1114520"/>
                  </a:cubicBezTo>
                  <a:cubicBezTo>
                    <a:pt x="5145" y="1084898"/>
                    <a:pt x="8288" y="1042511"/>
                    <a:pt x="12479" y="990219"/>
                  </a:cubicBezTo>
                  <a:cubicBezTo>
                    <a:pt x="20290" y="885444"/>
                    <a:pt x="30958" y="740093"/>
                    <a:pt x="42769" y="580072"/>
                  </a:cubicBezTo>
                  <a:cubicBezTo>
                    <a:pt x="54580" y="420053"/>
                    <a:pt x="63628" y="274796"/>
                    <a:pt x="69915" y="169736"/>
                  </a:cubicBezTo>
                  <a:cubicBezTo>
                    <a:pt x="72868" y="117443"/>
                    <a:pt x="75249" y="75057"/>
                    <a:pt x="76963" y="45244"/>
                  </a:cubicBezTo>
                  <a:cubicBezTo>
                    <a:pt x="77821" y="30861"/>
                    <a:pt x="78487" y="19526"/>
                    <a:pt x="78964" y="11430"/>
                  </a:cubicBezTo>
                  <a:cubicBezTo>
                    <a:pt x="78964" y="7811"/>
                    <a:pt x="79440" y="4953"/>
                    <a:pt x="79630" y="2667"/>
                  </a:cubicBezTo>
                  <a:cubicBezTo>
                    <a:pt x="79505" y="1782"/>
                    <a:pt x="79505" y="885"/>
                    <a:pt x="79630" y="0"/>
                  </a:cubicBezTo>
                  <a:close/>
                </a:path>
              </a:pathLst>
            </a:custGeom>
            <a:solidFill>
              <a:srgbClr val="455A64"/>
            </a:solidFill>
            <a:ln w="9525" cap="flat">
              <a:noFill/>
              <a:prstDash val="solid"/>
              <a:miter/>
            </a:ln>
          </p:spPr>
          <p:txBody>
            <a:bodyPr rtlCol="0" anchor="ctr"/>
            <a:lstStyle/>
            <a:p>
              <a:endParaRPr lang="en-US"/>
            </a:p>
          </p:txBody>
        </p:sp>
        <p:sp>
          <p:nvSpPr>
            <p:cNvPr id="78" name="Freeform: Shape 77"/>
            <p:cNvSpPr/>
            <p:nvPr/>
          </p:nvSpPr>
          <p:spPr>
            <a:xfrm>
              <a:off x="1211237" y="3205094"/>
              <a:ext cx="37862" cy="37015"/>
            </a:xfrm>
            <a:custGeom>
              <a:avLst/>
              <a:gdLst>
                <a:gd name="connsiteX0" fmla="*/ 11752 w 37862"/>
                <a:gd name="connsiteY0" fmla="*/ 2286 h 37015"/>
                <a:gd name="connsiteX1" fmla="*/ 4418 w 37862"/>
                <a:gd name="connsiteY1" fmla="*/ 13906 h 37015"/>
                <a:gd name="connsiteX2" fmla="*/ 7180 w 37862"/>
                <a:gd name="connsiteY2" fmla="*/ 27432 h 37015"/>
                <a:gd name="connsiteX3" fmla="*/ 29001 w 37862"/>
                <a:gd name="connsiteY3" fmla="*/ 27617 h 37015"/>
                <a:gd name="connsiteX4" fmla="*/ 33278 w 37862"/>
                <a:gd name="connsiteY4" fmla="*/ 19812 h 37015"/>
                <a:gd name="connsiteX5" fmla="*/ 28325 w 37862"/>
                <a:gd name="connsiteY5" fmla="*/ 6953 h 37015"/>
                <a:gd name="connsiteX6" fmla="*/ 15943 w 37862"/>
                <a:gd name="connsiteY6" fmla="*/ 1048 h 37015"/>
                <a:gd name="connsiteX7" fmla="*/ 20039 w 37862"/>
                <a:gd name="connsiteY7" fmla="*/ 0 h 37015"/>
                <a:gd name="connsiteX8" fmla="*/ 30707 w 37862"/>
                <a:gd name="connsiteY8" fmla="*/ 4381 h 37015"/>
                <a:gd name="connsiteX9" fmla="*/ 37850 w 37862"/>
                <a:gd name="connsiteY9" fmla="*/ 20193 h 37015"/>
                <a:gd name="connsiteX10" fmla="*/ 15629 w 37862"/>
                <a:gd name="connsiteY10" fmla="*/ 36812 h 37015"/>
                <a:gd name="connsiteX11" fmla="*/ 3560 w 37862"/>
                <a:gd name="connsiteY11" fmla="*/ 30194 h 37015"/>
                <a:gd name="connsiteX12" fmla="*/ 988 w 37862"/>
                <a:gd name="connsiteY12" fmla="*/ 13049 h 37015"/>
                <a:gd name="connsiteX13" fmla="*/ 7751 w 37862"/>
                <a:gd name="connsiteY13" fmla="*/ 3524 h 37015"/>
                <a:gd name="connsiteX14" fmla="*/ 11752 w 37862"/>
                <a:gd name="connsiteY14" fmla="*/ 2286 h 37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62" h="37015">
                  <a:moveTo>
                    <a:pt x="11752" y="2286"/>
                  </a:moveTo>
                  <a:cubicBezTo>
                    <a:pt x="8183" y="5324"/>
                    <a:pt x="5624" y="9377"/>
                    <a:pt x="4418" y="13906"/>
                  </a:cubicBezTo>
                  <a:cubicBezTo>
                    <a:pt x="3328" y="18602"/>
                    <a:pt x="4336" y="23540"/>
                    <a:pt x="7180" y="27432"/>
                  </a:cubicBezTo>
                  <a:cubicBezTo>
                    <a:pt x="13155" y="33509"/>
                    <a:pt x="22924" y="33592"/>
                    <a:pt x="29001" y="27617"/>
                  </a:cubicBezTo>
                  <a:cubicBezTo>
                    <a:pt x="31162" y="25492"/>
                    <a:pt x="32650" y="22777"/>
                    <a:pt x="33278" y="19812"/>
                  </a:cubicBezTo>
                  <a:cubicBezTo>
                    <a:pt x="33572" y="15010"/>
                    <a:pt x="31764" y="10318"/>
                    <a:pt x="28325" y="6953"/>
                  </a:cubicBezTo>
                  <a:cubicBezTo>
                    <a:pt x="24879" y="3794"/>
                    <a:pt x="20567" y="1737"/>
                    <a:pt x="15943" y="1048"/>
                  </a:cubicBezTo>
                  <a:cubicBezTo>
                    <a:pt x="15943" y="1048"/>
                    <a:pt x="17276" y="0"/>
                    <a:pt x="20039" y="0"/>
                  </a:cubicBezTo>
                  <a:cubicBezTo>
                    <a:pt x="23992" y="192"/>
                    <a:pt x="27759" y="1740"/>
                    <a:pt x="30707" y="4381"/>
                  </a:cubicBezTo>
                  <a:cubicBezTo>
                    <a:pt x="35427" y="8246"/>
                    <a:pt x="38070" y="14096"/>
                    <a:pt x="37850" y="20193"/>
                  </a:cubicBezTo>
                  <a:cubicBezTo>
                    <a:pt x="36303" y="30919"/>
                    <a:pt x="26354" y="38359"/>
                    <a:pt x="15629" y="36812"/>
                  </a:cubicBezTo>
                  <a:cubicBezTo>
                    <a:pt x="10939" y="36136"/>
                    <a:pt x="6652" y="33785"/>
                    <a:pt x="3560" y="30194"/>
                  </a:cubicBezTo>
                  <a:cubicBezTo>
                    <a:pt x="1" y="25223"/>
                    <a:pt x="-955" y="18846"/>
                    <a:pt x="988" y="13049"/>
                  </a:cubicBezTo>
                  <a:cubicBezTo>
                    <a:pt x="2036" y="9170"/>
                    <a:pt x="4434" y="5792"/>
                    <a:pt x="7751" y="3524"/>
                  </a:cubicBezTo>
                  <a:cubicBezTo>
                    <a:pt x="9942" y="2096"/>
                    <a:pt x="11657" y="2000"/>
                    <a:pt x="11752" y="2286"/>
                  </a:cubicBezTo>
                  <a:close/>
                </a:path>
              </a:pathLst>
            </a:custGeom>
            <a:solidFill>
              <a:srgbClr val="455A64"/>
            </a:solidFill>
            <a:ln w="9525" cap="flat">
              <a:noFill/>
              <a:prstDash val="solid"/>
              <a:miter/>
            </a:ln>
          </p:spPr>
          <p:txBody>
            <a:bodyPr rtlCol="0" anchor="ctr"/>
            <a:lstStyle/>
            <a:p>
              <a:endParaRPr lang="en-US"/>
            </a:p>
          </p:txBody>
        </p:sp>
        <p:sp>
          <p:nvSpPr>
            <p:cNvPr id="79" name="Freeform: Shape 78"/>
            <p:cNvSpPr/>
            <p:nvPr/>
          </p:nvSpPr>
          <p:spPr>
            <a:xfrm>
              <a:off x="1193997" y="3416550"/>
              <a:ext cx="37862" cy="37178"/>
            </a:xfrm>
            <a:custGeom>
              <a:avLst/>
              <a:gdLst>
                <a:gd name="connsiteX0" fmla="*/ 11752 w 37862"/>
                <a:gd name="connsiteY0" fmla="*/ 2286 h 37178"/>
                <a:gd name="connsiteX1" fmla="*/ 4418 w 37862"/>
                <a:gd name="connsiteY1" fmla="*/ 13906 h 37178"/>
                <a:gd name="connsiteX2" fmla="*/ 7180 w 37862"/>
                <a:gd name="connsiteY2" fmla="*/ 27432 h 37178"/>
                <a:gd name="connsiteX3" fmla="*/ 22515 w 37862"/>
                <a:gd name="connsiteY3" fmla="*/ 31528 h 37178"/>
                <a:gd name="connsiteX4" fmla="*/ 33278 w 37862"/>
                <a:gd name="connsiteY4" fmla="*/ 19812 h 37178"/>
                <a:gd name="connsiteX5" fmla="*/ 28325 w 37862"/>
                <a:gd name="connsiteY5" fmla="*/ 6953 h 37178"/>
                <a:gd name="connsiteX6" fmla="*/ 15943 w 37862"/>
                <a:gd name="connsiteY6" fmla="*/ 1048 h 37178"/>
                <a:gd name="connsiteX7" fmla="*/ 20039 w 37862"/>
                <a:gd name="connsiteY7" fmla="*/ 0 h 37178"/>
                <a:gd name="connsiteX8" fmla="*/ 30707 w 37862"/>
                <a:gd name="connsiteY8" fmla="*/ 4381 h 37178"/>
                <a:gd name="connsiteX9" fmla="*/ 37850 w 37862"/>
                <a:gd name="connsiteY9" fmla="*/ 20193 h 37178"/>
                <a:gd name="connsiteX10" fmla="*/ 23849 w 37862"/>
                <a:gd name="connsiteY10" fmla="*/ 36195 h 37178"/>
                <a:gd name="connsiteX11" fmla="*/ 3560 w 37862"/>
                <a:gd name="connsiteY11" fmla="*/ 30194 h 37178"/>
                <a:gd name="connsiteX12" fmla="*/ 988 w 37862"/>
                <a:gd name="connsiteY12" fmla="*/ 13049 h 37178"/>
                <a:gd name="connsiteX13" fmla="*/ 7751 w 37862"/>
                <a:gd name="connsiteY13" fmla="*/ 3524 h 37178"/>
                <a:gd name="connsiteX14" fmla="*/ 11752 w 37862"/>
                <a:gd name="connsiteY14" fmla="*/ 2286 h 3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62" h="37178">
                  <a:moveTo>
                    <a:pt x="11752" y="2286"/>
                  </a:moveTo>
                  <a:cubicBezTo>
                    <a:pt x="8183" y="5324"/>
                    <a:pt x="5624" y="9377"/>
                    <a:pt x="4418" y="13906"/>
                  </a:cubicBezTo>
                  <a:cubicBezTo>
                    <a:pt x="3328" y="18602"/>
                    <a:pt x="4336" y="23540"/>
                    <a:pt x="7180" y="27432"/>
                  </a:cubicBezTo>
                  <a:cubicBezTo>
                    <a:pt x="10979" y="31795"/>
                    <a:pt x="17046" y="33416"/>
                    <a:pt x="22515" y="31528"/>
                  </a:cubicBezTo>
                  <a:cubicBezTo>
                    <a:pt x="28119" y="30120"/>
                    <a:pt x="32350" y="25515"/>
                    <a:pt x="33278" y="19812"/>
                  </a:cubicBezTo>
                  <a:cubicBezTo>
                    <a:pt x="33572" y="15010"/>
                    <a:pt x="31764" y="10317"/>
                    <a:pt x="28325" y="6953"/>
                  </a:cubicBezTo>
                  <a:cubicBezTo>
                    <a:pt x="24879" y="3793"/>
                    <a:pt x="20567" y="1737"/>
                    <a:pt x="15943" y="1048"/>
                  </a:cubicBezTo>
                  <a:cubicBezTo>
                    <a:pt x="15943" y="1048"/>
                    <a:pt x="17276" y="0"/>
                    <a:pt x="20039" y="0"/>
                  </a:cubicBezTo>
                  <a:cubicBezTo>
                    <a:pt x="23985" y="223"/>
                    <a:pt x="27743" y="1766"/>
                    <a:pt x="30707" y="4381"/>
                  </a:cubicBezTo>
                  <a:cubicBezTo>
                    <a:pt x="35427" y="8246"/>
                    <a:pt x="38070" y="14096"/>
                    <a:pt x="37850" y="20193"/>
                  </a:cubicBezTo>
                  <a:cubicBezTo>
                    <a:pt x="37027" y="27947"/>
                    <a:pt x="31424" y="34349"/>
                    <a:pt x="23849" y="36195"/>
                  </a:cubicBezTo>
                  <a:cubicBezTo>
                    <a:pt x="16498" y="38707"/>
                    <a:pt x="8362" y="36300"/>
                    <a:pt x="3560" y="30194"/>
                  </a:cubicBezTo>
                  <a:cubicBezTo>
                    <a:pt x="1" y="25223"/>
                    <a:pt x="-955" y="18846"/>
                    <a:pt x="988" y="13049"/>
                  </a:cubicBezTo>
                  <a:cubicBezTo>
                    <a:pt x="2036" y="9170"/>
                    <a:pt x="4434" y="5792"/>
                    <a:pt x="7751" y="3524"/>
                  </a:cubicBezTo>
                  <a:cubicBezTo>
                    <a:pt x="10037" y="2286"/>
                    <a:pt x="11657" y="2286"/>
                    <a:pt x="11752" y="2286"/>
                  </a:cubicBezTo>
                  <a:close/>
                </a:path>
              </a:pathLst>
            </a:custGeom>
            <a:solidFill>
              <a:srgbClr val="455A64"/>
            </a:solidFill>
            <a:ln w="9525" cap="flat">
              <a:noFill/>
              <a:prstDash val="solid"/>
              <a:miter/>
            </a:ln>
          </p:spPr>
          <p:txBody>
            <a:bodyPr rtlCol="0" anchor="ctr"/>
            <a:lstStyle/>
            <a:p>
              <a:endParaRPr lang="en-US"/>
            </a:p>
          </p:txBody>
        </p:sp>
        <p:sp>
          <p:nvSpPr>
            <p:cNvPr id="80" name="Freeform: Shape 79"/>
            <p:cNvSpPr/>
            <p:nvPr/>
          </p:nvSpPr>
          <p:spPr>
            <a:xfrm>
              <a:off x="1173176" y="3620956"/>
              <a:ext cx="37821" cy="36986"/>
            </a:xfrm>
            <a:custGeom>
              <a:avLst/>
              <a:gdLst>
                <a:gd name="connsiteX0" fmla="*/ 11617 w 37821"/>
                <a:gd name="connsiteY0" fmla="*/ 2191 h 36986"/>
                <a:gd name="connsiteX1" fmla="*/ 4379 w 37821"/>
                <a:gd name="connsiteY1" fmla="*/ 13906 h 36986"/>
                <a:gd name="connsiteX2" fmla="*/ 7046 w 37821"/>
                <a:gd name="connsiteY2" fmla="*/ 27432 h 36986"/>
                <a:gd name="connsiteX3" fmla="*/ 22476 w 37821"/>
                <a:gd name="connsiteY3" fmla="*/ 31433 h 36986"/>
                <a:gd name="connsiteX4" fmla="*/ 33239 w 37821"/>
                <a:gd name="connsiteY4" fmla="*/ 19812 h 36986"/>
                <a:gd name="connsiteX5" fmla="*/ 28286 w 37821"/>
                <a:gd name="connsiteY5" fmla="*/ 6858 h 36986"/>
                <a:gd name="connsiteX6" fmla="*/ 15809 w 37821"/>
                <a:gd name="connsiteY6" fmla="*/ 1048 h 36986"/>
                <a:gd name="connsiteX7" fmla="*/ 19904 w 37821"/>
                <a:gd name="connsiteY7" fmla="*/ 0 h 36986"/>
                <a:gd name="connsiteX8" fmla="*/ 30668 w 37821"/>
                <a:gd name="connsiteY8" fmla="*/ 4286 h 36986"/>
                <a:gd name="connsiteX9" fmla="*/ 37811 w 37821"/>
                <a:gd name="connsiteY9" fmla="*/ 20193 h 36986"/>
                <a:gd name="connsiteX10" fmla="*/ 15386 w 37821"/>
                <a:gd name="connsiteY10" fmla="*/ 36765 h 36986"/>
                <a:gd name="connsiteX11" fmla="*/ 3426 w 37821"/>
                <a:gd name="connsiteY11" fmla="*/ 30194 h 36986"/>
                <a:gd name="connsiteX12" fmla="*/ 950 w 37821"/>
                <a:gd name="connsiteY12" fmla="*/ 12954 h 36986"/>
                <a:gd name="connsiteX13" fmla="*/ 7617 w 37821"/>
                <a:gd name="connsiteY13" fmla="*/ 3429 h 36986"/>
                <a:gd name="connsiteX14" fmla="*/ 11617 w 37821"/>
                <a:gd name="connsiteY14" fmla="*/ 2191 h 36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821" h="36986">
                  <a:moveTo>
                    <a:pt x="11617" y="2191"/>
                  </a:moveTo>
                  <a:cubicBezTo>
                    <a:pt x="12189" y="2953"/>
                    <a:pt x="6188" y="5334"/>
                    <a:pt x="4379" y="13906"/>
                  </a:cubicBezTo>
                  <a:cubicBezTo>
                    <a:pt x="3312" y="18589"/>
                    <a:pt x="4281" y="23505"/>
                    <a:pt x="7046" y="27432"/>
                  </a:cubicBezTo>
                  <a:cubicBezTo>
                    <a:pt x="10926" y="31732"/>
                    <a:pt x="16995" y="33306"/>
                    <a:pt x="22476" y="31433"/>
                  </a:cubicBezTo>
                  <a:cubicBezTo>
                    <a:pt x="28079" y="30085"/>
                    <a:pt x="32323" y="25502"/>
                    <a:pt x="33239" y="19812"/>
                  </a:cubicBezTo>
                  <a:cubicBezTo>
                    <a:pt x="33548" y="14980"/>
                    <a:pt x="31741" y="10252"/>
                    <a:pt x="28286" y="6858"/>
                  </a:cubicBezTo>
                  <a:cubicBezTo>
                    <a:pt x="24830" y="3675"/>
                    <a:pt x="20469" y="1645"/>
                    <a:pt x="15809" y="1048"/>
                  </a:cubicBezTo>
                  <a:cubicBezTo>
                    <a:pt x="15809" y="1048"/>
                    <a:pt x="17142" y="0"/>
                    <a:pt x="19904" y="0"/>
                  </a:cubicBezTo>
                  <a:cubicBezTo>
                    <a:pt x="23866" y="204"/>
                    <a:pt x="27650" y="1711"/>
                    <a:pt x="30668" y="4286"/>
                  </a:cubicBezTo>
                  <a:cubicBezTo>
                    <a:pt x="35368" y="8208"/>
                    <a:pt x="38002" y="14074"/>
                    <a:pt x="37811" y="20193"/>
                  </a:cubicBezTo>
                  <a:cubicBezTo>
                    <a:pt x="36195" y="30962"/>
                    <a:pt x="26155" y="38381"/>
                    <a:pt x="15386" y="36765"/>
                  </a:cubicBezTo>
                  <a:cubicBezTo>
                    <a:pt x="10745" y="36068"/>
                    <a:pt x="6504" y="33738"/>
                    <a:pt x="3426" y="30194"/>
                  </a:cubicBezTo>
                  <a:cubicBezTo>
                    <a:pt x="-3" y="25133"/>
                    <a:pt x="-916" y="18776"/>
                    <a:pt x="950" y="12954"/>
                  </a:cubicBezTo>
                  <a:cubicBezTo>
                    <a:pt x="2002" y="9103"/>
                    <a:pt x="4359" y="5736"/>
                    <a:pt x="7617" y="3429"/>
                  </a:cubicBezTo>
                  <a:cubicBezTo>
                    <a:pt x="9903" y="2096"/>
                    <a:pt x="11522" y="2000"/>
                    <a:pt x="11617" y="2191"/>
                  </a:cubicBezTo>
                  <a:close/>
                </a:path>
              </a:pathLst>
            </a:custGeom>
            <a:solidFill>
              <a:srgbClr val="455A64"/>
            </a:solidFill>
            <a:ln w="9525" cap="flat">
              <a:noFill/>
              <a:prstDash val="solid"/>
              <a:miter/>
            </a:ln>
          </p:spPr>
          <p:txBody>
            <a:bodyPr rtlCol="0" anchor="ctr"/>
            <a:lstStyle/>
            <a:p>
              <a:endParaRPr lang="en-US"/>
            </a:p>
          </p:txBody>
        </p:sp>
        <p:sp>
          <p:nvSpPr>
            <p:cNvPr id="81" name="Freeform: Shape 80"/>
            <p:cNvSpPr/>
            <p:nvPr/>
          </p:nvSpPr>
          <p:spPr>
            <a:xfrm>
              <a:off x="1156357" y="3854795"/>
              <a:ext cx="37781" cy="37016"/>
            </a:xfrm>
            <a:custGeom>
              <a:avLst/>
              <a:gdLst>
                <a:gd name="connsiteX0" fmla="*/ 11673 w 37781"/>
                <a:gd name="connsiteY0" fmla="*/ 2191 h 37016"/>
                <a:gd name="connsiteX1" fmla="*/ 4339 w 37781"/>
                <a:gd name="connsiteY1" fmla="*/ 13907 h 37016"/>
                <a:gd name="connsiteX2" fmla="*/ 7101 w 37781"/>
                <a:gd name="connsiteY2" fmla="*/ 27432 h 37016"/>
                <a:gd name="connsiteX3" fmla="*/ 22436 w 37781"/>
                <a:gd name="connsiteY3" fmla="*/ 31433 h 37016"/>
                <a:gd name="connsiteX4" fmla="*/ 33200 w 37781"/>
                <a:gd name="connsiteY4" fmla="*/ 19812 h 37016"/>
                <a:gd name="connsiteX5" fmla="*/ 28247 w 37781"/>
                <a:gd name="connsiteY5" fmla="*/ 6859 h 37016"/>
                <a:gd name="connsiteX6" fmla="*/ 15864 w 37781"/>
                <a:gd name="connsiteY6" fmla="*/ 1048 h 37016"/>
                <a:gd name="connsiteX7" fmla="*/ 19960 w 37781"/>
                <a:gd name="connsiteY7" fmla="*/ 0 h 37016"/>
                <a:gd name="connsiteX8" fmla="*/ 30628 w 37781"/>
                <a:gd name="connsiteY8" fmla="*/ 4286 h 37016"/>
                <a:gd name="connsiteX9" fmla="*/ 37772 w 37781"/>
                <a:gd name="connsiteY9" fmla="*/ 20193 h 37016"/>
                <a:gd name="connsiteX10" fmla="*/ 15550 w 37781"/>
                <a:gd name="connsiteY10" fmla="*/ 36813 h 37016"/>
                <a:gd name="connsiteX11" fmla="*/ 3482 w 37781"/>
                <a:gd name="connsiteY11" fmla="*/ 30194 h 37016"/>
                <a:gd name="connsiteX12" fmla="*/ 910 w 37781"/>
                <a:gd name="connsiteY12" fmla="*/ 12954 h 37016"/>
                <a:gd name="connsiteX13" fmla="*/ 7673 w 37781"/>
                <a:gd name="connsiteY13" fmla="*/ 3429 h 37016"/>
                <a:gd name="connsiteX14" fmla="*/ 11673 w 37781"/>
                <a:gd name="connsiteY14" fmla="*/ 2191 h 3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781" h="37016">
                  <a:moveTo>
                    <a:pt x="11673" y="2191"/>
                  </a:moveTo>
                  <a:cubicBezTo>
                    <a:pt x="12150" y="2953"/>
                    <a:pt x="6149" y="5334"/>
                    <a:pt x="4339" y="13907"/>
                  </a:cubicBezTo>
                  <a:cubicBezTo>
                    <a:pt x="3249" y="18602"/>
                    <a:pt x="4257" y="23540"/>
                    <a:pt x="7101" y="27432"/>
                  </a:cubicBezTo>
                  <a:cubicBezTo>
                    <a:pt x="10951" y="31716"/>
                    <a:pt x="16985" y="33290"/>
                    <a:pt x="22436" y="31433"/>
                  </a:cubicBezTo>
                  <a:cubicBezTo>
                    <a:pt x="28081" y="30156"/>
                    <a:pt x="32358" y="25538"/>
                    <a:pt x="33200" y="19812"/>
                  </a:cubicBezTo>
                  <a:cubicBezTo>
                    <a:pt x="33548" y="14974"/>
                    <a:pt x="31734" y="10230"/>
                    <a:pt x="28247" y="6859"/>
                  </a:cubicBezTo>
                  <a:cubicBezTo>
                    <a:pt x="24812" y="3698"/>
                    <a:pt x="20490" y="1670"/>
                    <a:pt x="15864" y="1048"/>
                  </a:cubicBezTo>
                  <a:cubicBezTo>
                    <a:pt x="15864" y="1048"/>
                    <a:pt x="17198" y="0"/>
                    <a:pt x="19960" y="0"/>
                  </a:cubicBezTo>
                  <a:cubicBezTo>
                    <a:pt x="23895" y="196"/>
                    <a:pt x="27651" y="1705"/>
                    <a:pt x="30628" y="4286"/>
                  </a:cubicBezTo>
                  <a:cubicBezTo>
                    <a:pt x="35328" y="8208"/>
                    <a:pt x="37963" y="14074"/>
                    <a:pt x="37772" y="20193"/>
                  </a:cubicBezTo>
                  <a:cubicBezTo>
                    <a:pt x="36225" y="30919"/>
                    <a:pt x="26276" y="38360"/>
                    <a:pt x="15550" y="36813"/>
                  </a:cubicBezTo>
                  <a:cubicBezTo>
                    <a:pt x="10860" y="36136"/>
                    <a:pt x="6573" y="33785"/>
                    <a:pt x="3482" y="30194"/>
                  </a:cubicBezTo>
                  <a:cubicBezTo>
                    <a:pt x="34" y="25143"/>
                    <a:pt x="-914" y="18792"/>
                    <a:pt x="910" y="12954"/>
                  </a:cubicBezTo>
                  <a:cubicBezTo>
                    <a:pt x="2029" y="9109"/>
                    <a:pt x="4412" y="5754"/>
                    <a:pt x="7673" y="3429"/>
                  </a:cubicBezTo>
                  <a:cubicBezTo>
                    <a:pt x="9959" y="2191"/>
                    <a:pt x="11578" y="2191"/>
                    <a:pt x="11673" y="2191"/>
                  </a:cubicBezTo>
                  <a:close/>
                </a:path>
              </a:pathLst>
            </a:custGeom>
            <a:solidFill>
              <a:srgbClr val="455A64"/>
            </a:solidFill>
            <a:ln w="9525" cap="flat">
              <a:noFill/>
              <a:prstDash val="solid"/>
              <a:miter/>
            </a:ln>
          </p:spPr>
          <p:txBody>
            <a:bodyPr rtlCol="0" anchor="ctr"/>
            <a:lstStyle/>
            <a:p>
              <a:endParaRPr lang="en-US"/>
            </a:p>
          </p:txBody>
        </p:sp>
        <p:sp>
          <p:nvSpPr>
            <p:cNvPr id="82" name="Freeform: Shape 81"/>
            <p:cNvSpPr/>
            <p:nvPr/>
          </p:nvSpPr>
          <p:spPr>
            <a:xfrm>
              <a:off x="1321422" y="1880312"/>
              <a:ext cx="89294" cy="156356"/>
            </a:xfrm>
            <a:custGeom>
              <a:avLst/>
              <a:gdLst>
                <a:gd name="connsiteX0" fmla="*/ 88924 w 89294"/>
                <a:gd name="connsiteY0" fmla="*/ 137015 h 156356"/>
                <a:gd name="connsiteX1" fmla="*/ 84161 w 89294"/>
                <a:gd name="connsiteY1" fmla="*/ 145873 h 156356"/>
                <a:gd name="connsiteX2" fmla="*/ 59777 w 89294"/>
                <a:gd name="connsiteY2" fmla="*/ 156065 h 156356"/>
                <a:gd name="connsiteX3" fmla="*/ 20630 w 89294"/>
                <a:gd name="connsiteY3" fmla="*/ 143968 h 156356"/>
                <a:gd name="connsiteX4" fmla="*/ 56 w 89294"/>
                <a:gd name="connsiteY4" fmla="*/ 97486 h 156356"/>
                <a:gd name="connsiteX5" fmla="*/ 14724 w 89294"/>
                <a:gd name="connsiteY5" fmla="*/ 53386 h 156356"/>
                <a:gd name="connsiteX6" fmla="*/ 32822 w 89294"/>
                <a:gd name="connsiteY6" fmla="*/ 23477 h 156356"/>
                <a:gd name="connsiteX7" fmla="*/ 56253 w 89294"/>
                <a:gd name="connsiteY7" fmla="*/ 236 h 156356"/>
                <a:gd name="connsiteX8" fmla="*/ 48252 w 89294"/>
                <a:gd name="connsiteY8" fmla="*/ 31764 h 156356"/>
                <a:gd name="connsiteX9" fmla="*/ 35394 w 89294"/>
                <a:gd name="connsiteY9" fmla="*/ 63101 h 156356"/>
                <a:gd name="connsiteX10" fmla="*/ 24821 w 89294"/>
                <a:gd name="connsiteY10" fmla="*/ 98630 h 156356"/>
                <a:gd name="connsiteX11" fmla="*/ 35965 w 89294"/>
                <a:gd name="connsiteY11" fmla="*/ 127205 h 156356"/>
                <a:gd name="connsiteX12" fmla="*/ 59492 w 89294"/>
                <a:gd name="connsiteY12" fmla="*/ 138730 h 156356"/>
                <a:gd name="connsiteX13" fmla="*/ 88924 w 89294"/>
                <a:gd name="connsiteY13" fmla="*/ 137015 h 15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294" h="156356">
                  <a:moveTo>
                    <a:pt x="88924" y="137015"/>
                  </a:moveTo>
                  <a:cubicBezTo>
                    <a:pt x="89972" y="138254"/>
                    <a:pt x="88924" y="141683"/>
                    <a:pt x="84161" y="145873"/>
                  </a:cubicBezTo>
                  <a:cubicBezTo>
                    <a:pt x="77276" y="151699"/>
                    <a:pt x="68761" y="155259"/>
                    <a:pt x="59777" y="156065"/>
                  </a:cubicBezTo>
                  <a:cubicBezTo>
                    <a:pt x="45622" y="157571"/>
                    <a:pt x="31468" y="153198"/>
                    <a:pt x="20630" y="143968"/>
                  </a:cubicBezTo>
                  <a:cubicBezTo>
                    <a:pt x="6880" y="132545"/>
                    <a:pt x="-733" y="115346"/>
                    <a:pt x="56" y="97486"/>
                  </a:cubicBezTo>
                  <a:cubicBezTo>
                    <a:pt x="1648" y="81888"/>
                    <a:pt x="6656" y="66831"/>
                    <a:pt x="14724" y="53386"/>
                  </a:cubicBezTo>
                  <a:cubicBezTo>
                    <a:pt x="20164" y="43069"/>
                    <a:pt x="26207" y="33082"/>
                    <a:pt x="32822" y="23477"/>
                  </a:cubicBezTo>
                  <a:cubicBezTo>
                    <a:pt x="44252" y="7094"/>
                    <a:pt x="53396" y="-1574"/>
                    <a:pt x="56253" y="236"/>
                  </a:cubicBezTo>
                  <a:cubicBezTo>
                    <a:pt x="59111" y="2046"/>
                    <a:pt x="55396" y="13857"/>
                    <a:pt x="48252" y="31764"/>
                  </a:cubicBezTo>
                  <a:cubicBezTo>
                    <a:pt x="44442" y="41289"/>
                    <a:pt x="40061" y="51671"/>
                    <a:pt x="35394" y="63101"/>
                  </a:cubicBezTo>
                  <a:cubicBezTo>
                    <a:pt x="29986" y="74300"/>
                    <a:pt x="26416" y="86296"/>
                    <a:pt x="24821" y="98630"/>
                  </a:cubicBezTo>
                  <a:cubicBezTo>
                    <a:pt x="24368" y="109295"/>
                    <a:pt x="28411" y="119661"/>
                    <a:pt x="35965" y="127205"/>
                  </a:cubicBezTo>
                  <a:cubicBezTo>
                    <a:pt x="42247" y="133641"/>
                    <a:pt x="50557" y="137712"/>
                    <a:pt x="59492" y="138730"/>
                  </a:cubicBezTo>
                  <a:cubicBezTo>
                    <a:pt x="75970" y="140444"/>
                    <a:pt x="86733" y="134063"/>
                    <a:pt x="88924" y="137015"/>
                  </a:cubicBezTo>
                  <a:close/>
                </a:path>
              </a:pathLst>
            </a:custGeom>
            <a:solidFill>
              <a:srgbClr val="263238"/>
            </a:solidFill>
            <a:ln w="9525" cap="flat">
              <a:noFill/>
              <a:prstDash val="solid"/>
              <a:miter/>
            </a:ln>
          </p:spPr>
          <p:txBody>
            <a:bodyPr rtlCol="0" anchor="ctr"/>
            <a:lstStyle/>
            <a:p>
              <a:endParaRPr lang="en-US"/>
            </a:p>
          </p:txBody>
        </p:sp>
        <p:sp>
          <p:nvSpPr>
            <p:cNvPr id="83" name="Freeform: Shape 82"/>
            <p:cNvSpPr/>
            <p:nvPr/>
          </p:nvSpPr>
          <p:spPr>
            <a:xfrm>
              <a:off x="935171" y="1643550"/>
              <a:ext cx="185279" cy="172063"/>
            </a:xfrm>
            <a:custGeom>
              <a:avLst/>
              <a:gdLst>
                <a:gd name="connsiteX0" fmla="*/ 146658 w 185279"/>
                <a:gd name="connsiteY0" fmla="*/ 129080 h 172063"/>
                <a:gd name="connsiteX1" fmla="*/ 184758 w 185279"/>
                <a:gd name="connsiteY1" fmla="*/ 64215 h 172063"/>
                <a:gd name="connsiteX2" fmla="*/ 134656 w 185279"/>
                <a:gd name="connsiteY2" fmla="*/ 4969 h 172063"/>
                <a:gd name="connsiteX3" fmla="*/ 55599 w 185279"/>
                <a:gd name="connsiteY3" fmla="*/ 12018 h 172063"/>
                <a:gd name="connsiteX4" fmla="*/ 5402 w 185279"/>
                <a:gd name="connsiteY4" fmla="*/ 66310 h 172063"/>
                <a:gd name="connsiteX5" fmla="*/ 12736 w 185279"/>
                <a:gd name="connsiteY5" fmla="*/ 138795 h 172063"/>
                <a:gd name="connsiteX6" fmla="*/ 99128 w 185279"/>
                <a:gd name="connsiteY6" fmla="*/ 169752 h 172063"/>
                <a:gd name="connsiteX7" fmla="*/ 173233 w 185279"/>
                <a:gd name="connsiteY7" fmla="*/ 110982 h 17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279" h="172063">
                  <a:moveTo>
                    <a:pt x="146658" y="129080"/>
                  </a:moveTo>
                  <a:cubicBezTo>
                    <a:pt x="172705" y="118724"/>
                    <a:pt x="188398" y="92007"/>
                    <a:pt x="184758" y="64215"/>
                  </a:cubicBezTo>
                  <a:cubicBezTo>
                    <a:pt x="180115" y="36806"/>
                    <a:pt x="160914" y="14100"/>
                    <a:pt x="134656" y="4969"/>
                  </a:cubicBezTo>
                  <a:cubicBezTo>
                    <a:pt x="108447" y="-3572"/>
                    <a:pt x="79884" y="-1026"/>
                    <a:pt x="55599" y="12018"/>
                  </a:cubicBezTo>
                  <a:cubicBezTo>
                    <a:pt x="32733" y="23291"/>
                    <a:pt x="14851" y="42632"/>
                    <a:pt x="5402" y="66310"/>
                  </a:cubicBezTo>
                  <a:cubicBezTo>
                    <a:pt x="-3839" y="90261"/>
                    <a:pt x="-1115" y="117181"/>
                    <a:pt x="12736" y="138795"/>
                  </a:cubicBezTo>
                  <a:cubicBezTo>
                    <a:pt x="32825" y="165362"/>
                    <a:pt x="66738" y="177514"/>
                    <a:pt x="99128" y="169752"/>
                  </a:cubicBezTo>
                  <a:cubicBezTo>
                    <a:pt x="130932" y="161328"/>
                    <a:pt x="157786" y="140031"/>
                    <a:pt x="173233" y="110982"/>
                  </a:cubicBezTo>
                </a:path>
              </a:pathLst>
            </a:custGeom>
            <a:solidFill>
              <a:srgbClr val="263238"/>
            </a:solidFill>
            <a:ln w="9525" cap="flat">
              <a:noFill/>
              <a:prstDash val="solid"/>
              <a:miter/>
            </a:ln>
          </p:spPr>
          <p:txBody>
            <a:bodyPr rtlCol="0" anchor="ctr"/>
            <a:lstStyle/>
            <a:p>
              <a:endParaRPr lang="en-US"/>
            </a:p>
          </p:txBody>
        </p:sp>
        <p:sp>
          <p:nvSpPr>
            <p:cNvPr id="84" name="Freeform: Shape 83"/>
            <p:cNvSpPr/>
            <p:nvPr/>
          </p:nvSpPr>
          <p:spPr>
            <a:xfrm>
              <a:off x="991437" y="1655540"/>
              <a:ext cx="77386" cy="96420"/>
            </a:xfrm>
            <a:custGeom>
              <a:avLst/>
              <a:gdLst>
                <a:gd name="connsiteX0" fmla="*/ 0 w 77386"/>
                <a:gd name="connsiteY0" fmla="*/ 1170 h 96420"/>
                <a:gd name="connsiteX1" fmla="*/ 19907 w 77386"/>
                <a:gd name="connsiteY1" fmla="*/ 2218 h 96420"/>
                <a:gd name="connsiteX2" fmla="*/ 58007 w 77386"/>
                <a:gd name="connsiteY2" fmla="*/ 32031 h 96420"/>
                <a:gd name="connsiteX3" fmla="*/ 75152 w 77386"/>
                <a:gd name="connsiteY3" fmla="*/ 76894 h 96420"/>
                <a:gd name="connsiteX4" fmla="*/ 77343 w 77386"/>
                <a:gd name="connsiteY4" fmla="*/ 96421 h 96420"/>
                <a:gd name="connsiteX5" fmla="*/ 71152 w 77386"/>
                <a:gd name="connsiteY5" fmla="*/ 77371 h 96420"/>
                <a:gd name="connsiteX6" fmla="*/ 53245 w 77386"/>
                <a:gd name="connsiteY6" fmla="*/ 34413 h 96420"/>
                <a:gd name="connsiteX7" fmla="*/ 18574 w 77386"/>
                <a:gd name="connsiteY7" fmla="*/ 5171 h 96420"/>
                <a:gd name="connsiteX8" fmla="*/ 0 w 77386"/>
                <a:gd name="connsiteY8" fmla="*/ 1171 h 96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386" h="96420">
                  <a:moveTo>
                    <a:pt x="0" y="1170"/>
                  </a:moveTo>
                  <a:cubicBezTo>
                    <a:pt x="6569" y="-692"/>
                    <a:pt x="13570" y="-324"/>
                    <a:pt x="19907" y="2218"/>
                  </a:cubicBezTo>
                  <a:cubicBezTo>
                    <a:pt x="35707" y="7386"/>
                    <a:pt x="49191" y="17938"/>
                    <a:pt x="58007" y="32031"/>
                  </a:cubicBezTo>
                  <a:cubicBezTo>
                    <a:pt x="66260" y="45888"/>
                    <a:pt x="72060" y="61065"/>
                    <a:pt x="75152" y="76894"/>
                  </a:cubicBezTo>
                  <a:cubicBezTo>
                    <a:pt x="76843" y="83259"/>
                    <a:pt x="77581" y="89839"/>
                    <a:pt x="77343" y="96421"/>
                  </a:cubicBezTo>
                  <a:cubicBezTo>
                    <a:pt x="74598" y="90313"/>
                    <a:pt x="72522" y="83925"/>
                    <a:pt x="71152" y="77371"/>
                  </a:cubicBezTo>
                  <a:cubicBezTo>
                    <a:pt x="67249" y="62275"/>
                    <a:pt x="61220" y="47811"/>
                    <a:pt x="53245" y="34413"/>
                  </a:cubicBezTo>
                  <a:cubicBezTo>
                    <a:pt x="45033" y="21277"/>
                    <a:pt x="32906" y="11050"/>
                    <a:pt x="18574" y="5171"/>
                  </a:cubicBezTo>
                  <a:cubicBezTo>
                    <a:pt x="12498" y="3348"/>
                    <a:pt x="6287" y="2010"/>
                    <a:pt x="0" y="1171"/>
                  </a:cubicBezTo>
                  <a:close/>
                </a:path>
              </a:pathLst>
            </a:custGeom>
            <a:solidFill>
              <a:srgbClr val="455A64"/>
            </a:solidFill>
            <a:ln w="9525" cap="flat">
              <a:noFill/>
              <a:prstDash val="solid"/>
              <a:miter/>
            </a:ln>
          </p:spPr>
          <p:txBody>
            <a:bodyPr rtlCol="0" anchor="ctr"/>
            <a:lstStyle/>
            <a:p>
              <a:endParaRPr lang="en-US"/>
            </a:p>
          </p:txBody>
        </p:sp>
        <p:sp>
          <p:nvSpPr>
            <p:cNvPr id="85" name="Freeform: Shape 84"/>
            <p:cNvSpPr/>
            <p:nvPr/>
          </p:nvSpPr>
          <p:spPr>
            <a:xfrm>
              <a:off x="1072494" y="1645090"/>
              <a:ext cx="16246" cy="100869"/>
            </a:xfrm>
            <a:custGeom>
              <a:avLst/>
              <a:gdLst>
                <a:gd name="connsiteX0" fmla="*/ 0 w 16246"/>
                <a:gd name="connsiteY0" fmla="*/ 0 h 100869"/>
                <a:gd name="connsiteX1" fmla="*/ 8192 w 16246"/>
                <a:gd name="connsiteY1" fmla="*/ 13240 h 100869"/>
                <a:gd name="connsiteX2" fmla="*/ 16192 w 16246"/>
                <a:gd name="connsiteY2" fmla="*/ 50006 h 100869"/>
                <a:gd name="connsiteX3" fmla="*/ 10382 w 16246"/>
                <a:gd name="connsiteY3" fmla="*/ 87154 h 100869"/>
                <a:gd name="connsiteX4" fmla="*/ 2953 w 16246"/>
                <a:gd name="connsiteY4" fmla="*/ 100870 h 100869"/>
                <a:gd name="connsiteX5" fmla="*/ 11239 w 16246"/>
                <a:gd name="connsiteY5" fmla="*/ 50102 h 100869"/>
                <a:gd name="connsiteX6" fmla="*/ 0 w 16246"/>
                <a:gd name="connsiteY6" fmla="*/ 0 h 10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46" h="100869">
                  <a:moveTo>
                    <a:pt x="0" y="0"/>
                  </a:moveTo>
                  <a:cubicBezTo>
                    <a:pt x="3707" y="3729"/>
                    <a:pt x="6509" y="8258"/>
                    <a:pt x="8192" y="13240"/>
                  </a:cubicBezTo>
                  <a:cubicBezTo>
                    <a:pt x="13174" y="24874"/>
                    <a:pt x="15890" y="37353"/>
                    <a:pt x="16192" y="50006"/>
                  </a:cubicBezTo>
                  <a:cubicBezTo>
                    <a:pt x="16608" y="62644"/>
                    <a:pt x="14637" y="75247"/>
                    <a:pt x="10382" y="87154"/>
                  </a:cubicBezTo>
                  <a:cubicBezTo>
                    <a:pt x="9015" y="92245"/>
                    <a:pt x="6470" y="96943"/>
                    <a:pt x="2953" y="100870"/>
                  </a:cubicBezTo>
                  <a:cubicBezTo>
                    <a:pt x="8227" y="84454"/>
                    <a:pt x="11020" y="67342"/>
                    <a:pt x="11239" y="50102"/>
                  </a:cubicBezTo>
                  <a:cubicBezTo>
                    <a:pt x="9966" y="32941"/>
                    <a:pt x="6179" y="16060"/>
                    <a:pt x="0" y="0"/>
                  </a:cubicBezTo>
                  <a:close/>
                </a:path>
              </a:pathLst>
            </a:custGeom>
            <a:solidFill>
              <a:srgbClr val="455A64"/>
            </a:solidFill>
            <a:ln w="9525" cap="flat">
              <a:noFill/>
              <a:prstDash val="solid"/>
              <a:miter/>
            </a:ln>
          </p:spPr>
          <p:txBody>
            <a:bodyPr rtlCol="0" anchor="ctr"/>
            <a:lstStyle/>
            <a:p>
              <a:endParaRPr lang="en-US"/>
            </a:p>
          </p:txBody>
        </p:sp>
        <p:sp>
          <p:nvSpPr>
            <p:cNvPr id="86" name="Freeform: Shape 85"/>
            <p:cNvSpPr/>
            <p:nvPr/>
          </p:nvSpPr>
          <p:spPr>
            <a:xfrm>
              <a:off x="936572" y="1721195"/>
              <a:ext cx="109156" cy="60660"/>
            </a:xfrm>
            <a:custGeom>
              <a:avLst/>
              <a:gdLst>
                <a:gd name="connsiteX0" fmla="*/ 0 w 109156"/>
                <a:gd name="connsiteY0" fmla="*/ 0 h 60660"/>
                <a:gd name="connsiteX1" fmla="*/ 8858 w 109156"/>
                <a:gd name="connsiteY1" fmla="*/ 18002 h 60660"/>
                <a:gd name="connsiteX2" fmla="*/ 90107 w 109156"/>
                <a:gd name="connsiteY2" fmla="*/ 54959 h 60660"/>
                <a:gd name="connsiteX3" fmla="*/ 109157 w 109156"/>
                <a:gd name="connsiteY3" fmla="*/ 49911 h 60660"/>
                <a:gd name="connsiteX4" fmla="*/ 90107 w 109156"/>
                <a:gd name="connsiteY4" fmla="*/ 58388 h 60660"/>
                <a:gd name="connsiteX5" fmla="*/ 5048 w 109156"/>
                <a:gd name="connsiteY5" fmla="*/ 19621 h 60660"/>
                <a:gd name="connsiteX6" fmla="*/ 0 w 109156"/>
                <a:gd name="connsiteY6" fmla="*/ 0 h 6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156" h="60660">
                  <a:moveTo>
                    <a:pt x="0" y="0"/>
                  </a:moveTo>
                  <a:cubicBezTo>
                    <a:pt x="857" y="0"/>
                    <a:pt x="2572" y="7430"/>
                    <a:pt x="8858" y="18002"/>
                  </a:cubicBezTo>
                  <a:cubicBezTo>
                    <a:pt x="25343" y="46327"/>
                    <a:pt x="57923" y="61147"/>
                    <a:pt x="90107" y="54959"/>
                  </a:cubicBezTo>
                  <a:cubicBezTo>
                    <a:pt x="102203" y="52769"/>
                    <a:pt x="109157" y="49149"/>
                    <a:pt x="109157" y="49911"/>
                  </a:cubicBezTo>
                  <a:cubicBezTo>
                    <a:pt x="103656" y="54352"/>
                    <a:pt x="97088" y="57274"/>
                    <a:pt x="90107" y="58388"/>
                  </a:cubicBezTo>
                  <a:cubicBezTo>
                    <a:pt x="56179" y="66928"/>
                    <a:pt x="20860" y="50831"/>
                    <a:pt x="5048" y="19621"/>
                  </a:cubicBezTo>
                  <a:cubicBezTo>
                    <a:pt x="1722" y="13618"/>
                    <a:pt x="-16" y="6864"/>
                    <a:pt x="0" y="0"/>
                  </a:cubicBezTo>
                  <a:close/>
                </a:path>
              </a:pathLst>
            </a:custGeom>
            <a:solidFill>
              <a:srgbClr val="455A64"/>
            </a:solidFill>
            <a:ln w="9525" cap="flat">
              <a:noFill/>
              <a:prstDash val="solid"/>
              <a:miter/>
            </a:ln>
          </p:spPr>
          <p:txBody>
            <a:bodyPr rtlCol="0" anchor="ctr"/>
            <a:lstStyle/>
            <a:p>
              <a:endParaRPr lang="en-US"/>
            </a:p>
          </p:txBody>
        </p:sp>
        <p:sp>
          <p:nvSpPr>
            <p:cNvPr id="87" name="Freeform: Shape 86"/>
            <p:cNvSpPr/>
            <p:nvPr/>
          </p:nvSpPr>
          <p:spPr>
            <a:xfrm>
              <a:off x="1085829" y="1653441"/>
              <a:ext cx="42646" cy="64896"/>
            </a:xfrm>
            <a:custGeom>
              <a:avLst/>
              <a:gdLst>
                <a:gd name="connsiteX0" fmla="*/ 0 w 42646"/>
                <a:gd name="connsiteY0" fmla="*/ 4317 h 64896"/>
                <a:gd name="connsiteX1" fmla="*/ 3238 w 42646"/>
                <a:gd name="connsiteY1" fmla="*/ 2126 h 64896"/>
                <a:gd name="connsiteX2" fmla="*/ 13525 w 42646"/>
                <a:gd name="connsiteY2" fmla="*/ 31 h 64896"/>
                <a:gd name="connsiteX3" fmla="*/ 28480 w 42646"/>
                <a:gd name="connsiteY3" fmla="*/ 4984 h 64896"/>
                <a:gd name="connsiteX4" fmla="*/ 39910 w 42646"/>
                <a:gd name="connsiteY4" fmla="*/ 20510 h 64896"/>
                <a:gd name="connsiteX5" fmla="*/ 38957 w 42646"/>
                <a:gd name="connsiteY5" fmla="*/ 54800 h 64896"/>
                <a:gd name="connsiteX6" fmla="*/ 32385 w 42646"/>
                <a:gd name="connsiteY6" fmla="*/ 63087 h 64896"/>
                <a:gd name="connsiteX7" fmla="*/ 28956 w 42646"/>
                <a:gd name="connsiteY7" fmla="*/ 64896 h 64896"/>
                <a:gd name="connsiteX8" fmla="*/ 37624 w 42646"/>
                <a:gd name="connsiteY8" fmla="*/ 54228 h 64896"/>
                <a:gd name="connsiteX9" fmla="*/ 37624 w 42646"/>
                <a:gd name="connsiteY9" fmla="*/ 21177 h 64896"/>
                <a:gd name="connsiteX10" fmla="*/ 26956 w 42646"/>
                <a:gd name="connsiteY10" fmla="*/ 6508 h 64896"/>
                <a:gd name="connsiteX11" fmla="*/ 13049 w 42646"/>
                <a:gd name="connsiteY11" fmla="*/ 1365 h 64896"/>
                <a:gd name="connsiteX12" fmla="*/ 0 w 42646"/>
                <a:gd name="connsiteY12" fmla="*/ 4317 h 64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646" h="64896">
                  <a:moveTo>
                    <a:pt x="0" y="4317"/>
                  </a:moveTo>
                  <a:cubicBezTo>
                    <a:pt x="949" y="3411"/>
                    <a:pt x="2044" y="2670"/>
                    <a:pt x="3238" y="2126"/>
                  </a:cubicBezTo>
                  <a:cubicBezTo>
                    <a:pt x="6431" y="558"/>
                    <a:pt x="9974" y="-163"/>
                    <a:pt x="13525" y="31"/>
                  </a:cubicBezTo>
                  <a:cubicBezTo>
                    <a:pt x="18885" y="195"/>
                    <a:pt x="24081" y="1916"/>
                    <a:pt x="28480" y="4984"/>
                  </a:cubicBezTo>
                  <a:cubicBezTo>
                    <a:pt x="33841" y="8815"/>
                    <a:pt x="37844" y="14253"/>
                    <a:pt x="39910" y="20510"/>
                  </a:cubicBezTo>
                  <a:cubicBezTo>
                    <a:pt x="43863" y="31661"/>
                    <a:pt x="43523" y="43885"/>
                    <a:pt x="38957" y="54800"/>
                  </a:cubicBezTo>
                  <a:cubicBezTo>
                    <a:pt x="37493" y="58068"/>
                    <a:pt x="35234" y="60917"/>
                    <a:pt x="32385" y="63087"/>
                  </a:cubicBezTo>
                  <a:cubicBezTo>
                    <a:pt x="31399" y="63949"/>
                    <a:pt x="30225" y="64569"/>
                    <a:pt x="28956" y="64896"/>
                  </a:cubicBezTo>
                  <a:cubicBezTo>
                    <a:pt x="32787" y="62222"/>
                    <a:pt x="35790" y="58526"/>
                    <a:pt x="37624" y="54228"/>
                  </a:cubicBezTo>
                  <a:cubicBezTo>
                    <a:pt x="41569" y="43564"/>
                    <a:pt x="41569" y="31841"/>
                    <a:pt x="37624" y="21177"/>
                  </a:cubicBezTo>
                  <a:cubicBezTo>
                    <a:pt x="35597" y="15340"/>
                    <a:pt x="31884" y="10235"/>
                    <a:pt x="26956" y="6508"/>
                  </a:cubicBezTo>
                  <a:cubicBezTo>
                    <a:pt x="22885" y="3541"/>
                    <a:pt x="18071" y="1760"/>
                    <a:pt x="13049" y="1365"/>
                  </a:cubicBezTo>
                  <a:cubicBezTo>
                    <a:pt x="8527" y="1303"/>
                    <a:pt x="4055" y="2314"/>
                    <a:pt x="0" y="4317"/>
                  </a:cubicBezTo>
                  <a:close/>
                </a:path>
              </a:pathLst>
            </a:custGeom>
            <a:solidFill>
              <a:srgbClr val="263238"/>
            </a:solidFill>
            <a:ln w="9525" cap="flat">
              <a:noFill/>
              <a:prstDash val="solid"/>
              <a:miter/>
            </a:ln>
          </p:spPr>
          <p:txBody>
            <a:bodyPr rtlCol="0" anchor="ctr"/>
            <a:lstStyle/>
            <a:p>
              <a:endParaRPr lang="en-US"/>
            </a:p>
          </p:txBody>
        </p:sp>
        <p:sp>
          <p:nvSpPr>
            <p:cNvPr id="88" name="Freeform: Shape 87"/>
            <p:cNvSpPr/>
            <p:nvPr/>
          </p:nvSpPr>
          <p:spPr>
            <a:xfrm>
              <a:off x="1018151" y="1691571"/>
              <a:ext cx="344379" cy="369571"/>
            </a:xfrm>
            <a:custGeom>
              <a:avLst/>
              <a:gdLst>
                <a:gd name="connsiteX0" fmla="*/ 81775 w 344379"/>
                <a:gd name="connsiteY0" fmla="*/ 369571 h 369571"/>
                <a:gd name="connsiteX1" fmla="*/ 9576 w 344379"/>
                <a:gd name="connsiteY1" fmla="*/ 241079 h 369571"/>
                <a:gd name="connsiteX2" fmla="*/ 15386 w 344379"/>
                <a:gd name="connsiteY2" fmla="*/ 104776 h 369571"/>
                <a:gd name="connsiteX3" fmla="*/ 139211 w 344379"/>
                <a:gd name="connsiteY3" fmla="*/ 6954 h 369571"/>
                <a:gd name="connsiteX4" fmla="*/ 273228 w 344379"/>
                <a:gd name="connsiteY4" fmla="*/ 20003 h 369571"/>
                <a:gd name="connsiteX5" fmla="*/ 344380 w 344379"/>
                <a:gd name="connsiteY5" fmla="*/ 130589 h 369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379" h="369571">
                  <a:moveTo>
                    <a:pt x="81775" y="369571"/>
                  </a:moveTo>
                  <a:cubicBezTo>
                    <a:pt x="53200" y="332709"/>
                    <a:pt x="22816" y="285656"/>
                    <a:pt x="9576" y="241079"/>
                  </a:cubicBezTo>
                  <a:cubicBezTo>
                    <a:pt x="-4956" y="196426"/>
                    <a:pt x="-2893" y="148030"/>
                    <a:pt x="15386" y="104776"/>
                  </a:cubicBezTo>
                  <a:cubicBezTo>
                    <a:pt x="38246" y="55341"/>
                    <a:pt x="86919" y="20575"/>
                    <a:pt x="139211" y="6954"/>
                  </a:cubicBezTo>
                  <a:cubicBezTo>
                    <a:pt x="183939" y="-5659"/>
                    <a:pt x="231774" y="-1001"/>
                    <a:pt x="273228" y="20003"/>
                  </a:cubicBezTo>
                  <a:cubicBezTo>
                    <a:pt x="314735" y="41796"/>
                    <a:pt x="341750" y="83783"/>
                    <a:pt x="344380" y="130589"/>
                  </a:cubicBezTo>
                </a:path>
              </a:pathLst>
            </a:custGeom>
            <a:solidFill>
              <a:srgbClr val="263238"/>
            </a:solidFill>
            <a:ln w="9525" cap="flat">
              <a:noFill/>
              <a:prstDash val="solid"/>
              <a:miter/>
            </a:ln>
          </p:spPr>
          <p:txBody>
            <a:bodyPr rtlCol="0" anchor="ctr"/>
            <a:lstStyle/>
            <a:p>
              <a:endParaRPr lang="en-US"/>
            </a:p>
          </p:txBody>
        </p:sp>
        <p:sp>
          <p:nvSpPr>
            <p:cNvPr id="89" name="Freeform: Shape 88"/>
            <p:cNvSpPr/>
            <p:nvPr/>
          </p:nvSpPr>
          <p:spPr>
            <a:xfrm>
              <a:off x="1257565" y="1721789"/>
              <a:ext cx="142037" cy="286965"/>
            </a:xfrm>
            <a:custGeom>
              <a:avLst/>
              <a:gdLst>
                <a:gd name="connsiteX0" fmla="*/ 0 w 142037"/>
                <a:gd name="connsiteY0" fmla="*/ 72 h 286965"/>
                <a:gd name="connsiteX1" fmla="*/ 92869 w 142037"/>
                <a:gd name="connsiteY1" fmla="*/ 31695 h 286965"/>
                <a:gd name="connsiteX2" fmla="*/ 141541 w 142037"/>
                <a:gd name="connsiteY2" fmla="*/ 136947 h 286965"/>
                <a:gd name="connsiteX3" fmla="*/ 106585 w 142037"/>
                <a:gd name="connsiteY3" fmla="*/ 207146 h 286965"/>
                <a:gd name="connsiteX4" fmla="*/ 56579 w 142037"/>
                <a:gd name="connsiteY4" fmla="*/ 286965 h 286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37" h="286965">
                  <a:moveTo>
                    <a:pt x="0" y="72"/>
                  </a:moveTo>
                  <a:cubicBezTo>
                    <a:pt x="11525" y="-1071"/>
                    <a:pt x="64008" y="11407"/>
                    <a:pt x="92869" y="31695"/>
                  </a:cubicBezTo>
                  <a:cubicBezTo>
                    <a:pt x="126799" y="55508"/>
                    <a:pt x="145373" y="95672"/>
                    <a:pt x="141541" y="136947"/>
                  </a:cubicBezTo>
                  <a:cubicBezTo>
                    <a:pt x="138874" y="159330"/>
                    <a:pt x="115824" y="189810"/>
                    <a:pt x="106585" y="207146"/>
                  </a:cubicBezTo>
                  <a:cubicBezTo>
                    <a:pt x="91751" y="234859"/>
                    <a:pt x="75043" y="261527"/>
                    <a:pt x="56579" y="286965"/>
                  </a:cubicBezTo>
                </a:path>
              </a:pathLst>
            </a:custGeom>
            <a:solidFill>
              <a:srgbClr val="263238"/>
            </a:solidFill>
            <a:ln w="9525" cap="flat">
              <a:noFill/>
              <a:prstDash val="solid"/>
              <a:miter/>
            </a:ln>
          </p:spPr>
          <p:txBody>
            <a:bodyPr rtlCol="0" anchor="ctr"/>
            <a:lstStyle/>
            <a:p>
              <a:endParaRPr lang="en-US"/>
            </a:p>
          </p:txBody>
        </p:sp>
        <p:sp>
          <p:nvSpPr>
            <p:cNvPr id="90" name="Freeform: Shape 89"/>
            <p:cNvSpPr/>
            <p:nvPr/>
          </p:nvSpPr>
          <p:spPr>
            <a:xfrm>
              <a:off x="1097355" y="1756077"/>
              <a:ext cx="257554" cy="534807"/>
            </a:xfrm>
            <a:custGeom>
              <a:avLst/>
              <a:gdLst>
                <a:gd name="connsiteX0" fmla="*/ 0 w 257554"/>
                <a:gd name="connsiteY0" fmla="*/ 126185 h 534807"/>
                <a:gd name="connsiteX1" fmla="*/ 131345 w 257554"/>
                <a:gd name="connsiteY1" fmla="*/ 27 h 534807"/>
                <a:gd name="connsiteX2" fmla="*/ 135350 w 257554"/>
                <a:gd name="connsiteY2" fmla="*/ 170 h 534807"/>
                <a:gd name="connsiteX3" fmla="*/ 257175 w 257554"/>
                <a:gd name="connsiteY3" fmla="*/ 131996 h 534807"/>
                <a:gd name="connsiteX4" fmla="*/ 252984 w 257554"/>
                <a:gd name="connsiteY4" fmla="*/ 274871 h 534807"/>
                <a:gd name="connsiteX5" fmla="*/ 184023 w 257554"/>
                <a:gd name="connsiteY5" fmla="*/ 365358 h 534807"/>
                <a:gd name="connsiteX6" fmla="*/ 166211 w 257554"/>
                <a:gd name="connsiteY6" fmla="*/ 367168 h 534807"/>
                <a:gd name="connsiteX7" fmla="*/ 166211 w 257554"/>
                <a:gd name="connsiteY7" fmla="*/ 367168 h 534807"/>
                <a:gd name="connsiteX8" fmla="*/ 165735 w 257554"/>
                <a:gd name="connsiteY8" fmla="*/ 367644 h 534807"/>
                <a:gd name="connsiteX9" fmla="*/ 169354 w 257554"/>
                <a:gd name="connsiteY9" fmla="*/ 444797 h 534807"/>
                <a:gd name="connsiteX10" fmla="*/ 84772 w 257554"/>
                <a:gd name="connsiteY10" fmla="*/ 534808 h 534807"/>
                <a:gd name="connsiteX11" fmla="*/ 1048 w 257554"/>
                <a:gd name="connsiteY11" fmla="*/ 441082 h 534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7554" h="534807">
                  <a:moveTo>
                    <a:pt x="0" y="126185"/>
                  </a:moveTo>
                  <a:cubicBezTo>
                    <a:pt x="1432" y="55078"/>
                    <a:pt x="60237" y="-1406"/>
                    <a:pt x="131345" y="27"/>
                  </a:cubicBezTo>
                  <a:cubicBezTo>
                    <a:pt x="132681" y="54"/>
                    <a:pt x="134016" y="101"/>
                    <a:pt x="135350" y="170"/>
                  </a:cubicBezTo>
                  <a:cubicBezTo>
                    <a:pt x="204311" y="5229"/>
                    <a:pt x="257561" y="62851"/>
                    <a:pt x="257175" y="131996"/>
                  </a:cubicBezTo>
                  <a:cubicBezTo>
                    <a:pt x="258307" y="179661"/>
                    <a:pt x="256908" y="227353"/>
                    <a:pt x="252984" y="274871"/>
                  </a:cubicBezTo>
                  <a:cubicBezTo>
                    <a:pt x="242602" y="340117"/>
                    <a:pt x="200596" y="360024"/>
                    <a:pt x="184023" y="365358"/>
                  </a:cubicBezTo>
                  <a:cubicBezTo>
                    <a:pt x="178165" y="366581"/>
                    <a:pt x="172195" y="367188"/>
                    <a:pt x="166211" y="367168"/>
                  </a:cubicBezTo>
                  <a:lnTo>
                    <a:pt x="166211" y="367168"/>
                  </a:lnTo>
                  <a:lnTo>
                    <a:pt x="165735" y="367644"/>
                  </a:lnTo>
                  <a:lnTo>
                    <a:pt x="169354" y="444797"/>
                  </a:lnTo>
                  <a:cubicBezTo>
                    <a:pt x="168688" y="494993"/>
                    <a:pt x="134874" y="534808"/>
                    <a:pt x="84772" y="534808"/>
                  </a:cubicBezTo>
                  <a:cubicBezTo>
                    <a:pt x="34671" y="534808"/>
                    <a:pt x="1429" y="491469"/>
                    <a:pt x="1048" y="441082"/>
                  </a:cubicBezTo>
                  <a:close/>
                </a:path>
              </a:pathLst>
            </a:custGeom>
            <a:solidFill>
              <a:srgbClr val="FFBE9D"/>
            </a:solidFill>
            <a:ln w="9525" cap="flat">
              <a:noFill/>
              <a:prstDash val="solid"/>
              <a:miter/>
            </a:ln>
          </p:spPr>
          <p:txBody>
            <a:bodyPr rtlCol="0" anchor="ctr"/>
            <a:lstStyle/>
            <a:p>
              <a:endParaRPr lang="en-US"/>
            </a:p>
          </p:txBody>
        </p:sp>
        <p:sp>
          <p:nvSpPr>
            <p:cNvPr id="91" name="Freeform: Shape 90"/>
            <p:cNvSpPr/>
            <p:nvPr/>
          </p:nvSpPr>
          <p:spPr>
            <a:xfrm>
              <a:off x="1303475" y="1907473"/>
              <a:ext cx="20956" cy="20158"/>
            </a:xfrm>
            <a:custGeom>
              <a:avLst/>
              <a:gdLst>
                <a:gd name="connsiteX0" fmla="*/ 20955 w 20956"/>
                <a:gd name="connsiteY0" fmla="*/ 9461 h 20158"/>
                <a:gd name="connsiteX1" fmla="*/ 10859 w 20956"/>
                <a:gd name="connsiteY1" fmla="*/ 20129 h 20158"/>
                <a:gd name="connsiteX2" fmla="*/ 16 w 20956"/>
                <a:gd name="connsiteY2" fmla="*/ 10839 h 20158"/>
                <a:gd name="connsiteX3" fmla="*/ 1 w 20956"/>
                <a:gd name="connsiteY3" fmla="*/ 10604 h 20158"/>
                <a:gd name="connsiteX4" fmla="*/ 10097 w 20956"/>
                <a:gd name="connsiteY4" fmla="*/ 31 h 20158"/>
                <a:gd name="connsiteX5" fmla="*/ 20945 w 20956"/>
                <a:gd name="connsiteY5" fmla="*/ 9315 h 20158"/>
                <a:gd name="connsiteX6" fmla="*/ 20955 w 20956"/>
                <a:gd name="connsiteY6" fmla="*/ 9460 h 2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56" h="20158">
                  <a:moveTo>
                    <a:pt x="20955" y="9461"/>
                  </a:moveTo>
                  <a:cubicBezTo>
                    <a:pt x="21012" y="15156"/>
                    <a:pt x="16548" y="19872"/>
                    <a:pt x="10859" y="20129"/>
                  </a:cubicBezTo>
                  <a:cubicBezTo>
                    <a:pt x="5299" y="20557"/>
                    <a:pt x="445" y="16398"/>
                    <a:pt x="16" y="10839"/>
                  </a:cubicBezTo>
                  <a:cubicBezTo>
                    <a:pt x="10" y="10760"/>
                    <a:pt x="5" y="10682"/>
                    <a:pt x="1" y="10604"/>
                  </a:cubicBezTo>
                  <a:cubicBezTo>
                    <a:pt x="-55" y="4926"/>
                    <a:pt x="4423" y="237"/>
                    <a:pt x="10097" y="31"/>
                  </a:cubicBezTo>
                  <a:cubicBezTo>
                    <a:pt x="15656" y="-401"/>
                    <a:pt x="20513" y="3755"/>
                    <a:pt x="20945" y="9315"/>
                  </a:cubicBezTo>
                  <a:cubicBezTo>
                    <a:pt x="20949" y="9363"/>
                    <a:pt x="20953" y="9412"/>
                    <a:pt x="20955" y="9460"/>
                  </a:cubicBezTo>
                  <a:close/>
                </a:path>
              </a:pathLst>
            </a:custGeom>
            <a:solidFill>
              <a:srgbClr val="263238"/>
            </a:solidFill>
            <a:ln w="9525" cap="flat">
              <a:noFill/>
              <a:prstDash val="solid"/>
              <a:miter/>
            </a:ln>
          </p:spPr>
          <p:txBody>
            <a:bodyPr rtlCol="0" anchor="ctr"/>
            <a:lstStyle/>
            <a:p>
              <a:endParaRPr lang="en-US"/>
            </a:p>
          </p:txBody>
        </p:sp>
        <p:sp>
          <p:nvSpPr>
            <p:cNvPr id="92" name="Freeform: Shape 91"/>
            <p:cNvSpPr/>
            <p:nvPr/>
          </p:nvSpPr>
          <p:spPr>
            <a:xfrm>
              <a:off x="1295515" y="1892548"/>
              <a:ext cx="41852" cy="11246"/>
            </a:xfrm>
            <a:custGeom>
              <a:avLst/>
              <a:gdLst>
                <a:gd name="connsiteX0" fmla="*/ 41679 w 41852"/>
                <a:gd name="connsiteY0" fmla="*/ 11051 h 11246"/>
                <a:gd name="connsiteX1" fmla="*/ 21105 w 41852"/>
                <a:gd name="connsiteY1" fmla="*/ 6574 h 11246"/>
                <a:gd name="connsiteX2" fmla="*/ 341 w 41852"/>
                <a:gd name="connsiteY2" fmla="*/ 10860 h 11246"/>
                <a:gd name="connsiteX3" fmla="*/ 4627 w 41852"/>
                <a:gd name="connsiteY3" fmla="*/ 5145 h 11246"/>
                <a:gd name="connsiteX4" fmla="*/ 21295 w 41852"/>
                <a:gd name="connsiteY4" fmla="*/ 2 h 11246"/>
                <a:gd name="connsiteX5" fmla="*/ 37678 w 41852"/>
                <a:gd name="connsiteY5" fmla="*/ 5240 h 11246"/>
                <a:gd name="connsiteX6" fmla="*/ 41679 w 41852"/>
                <a:gd name="connsiteY6" fmla="*/ 11051 h 11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52" h="11246">
                  <a:moveTo>
                    <a:pt x="41679" y="11051"/>
                  </a:moveTo>
                  <a:cubicBezTo>
                    <a:pt x="40346" y="12384"/>
                    <a:pt x="32154" y="6479"/>
                    <a:pt x="21105" y="6574"/>
                  </a:cubicBezTo>
                  <a:cubicBezTo>
                    <a:pt x="10056" y="6669"/>
                    <a:pt x="1484" y="12194"/>
                    <a:pt x="341" y="10860"/>
                  </a:cubicBezTo>
                  <a:cubicBezTo>
                    <a:pt x="-802" y="9527"/>
                    <a:pt x="1007" y="7717"/>
                    <a:pt x="4627" y="5145"/>
                  </a:cubicBezTo>
                  <a:cubicBezTo>
                    <a:pt x="9511" y="1735"/>
                    <a:pt x="15339" y="-63"/>
                    <a:pt x="21295" y="2"/>
                  </a:cubicBezTo>
                  <a:cubicBezTo>
                    <a:pt x="27177" y="-54"/>
                    <a:pt x="32920" y="1783"/>
                    <a:pt x="37678" y="5240"/>
                  </a:cubicBezTo>
                  <a:cubicBezTo>
                    <a:pt x="41108" y="7907"/>
                    <a:pt x="42346" y="10384"/>
                    <a:pt x="41679" y="11051"/>
                  </a:cubicBezTo>
                  <a:close/>
                </a:path>
              </a:pathLst>
            </a:custGeom>
            <a:solidFill>
              <a:srgbClr val="263238"/>
            </a:solidFill>
            <a:ln w="9525" cap="flat">
              <a:noFill/>
              <a:prstDash val="solid"/>
              <a:miter/>
            </a:ln>
          </p:spPr>
          <p:txBody>
            <a:bodyPr rtlCol="0" anchor="ctr"/>
            <a:lstStyle/>
            <a:p>
              <a:endParaRPr lang="en-US"/>
            </a:p>
          </p:txBody>
        </p:sp>
        <p:sp>
          <p:nvSpPr>
            <p:cNvPr id="93" name="Freeform: Shape 92"/>
            <p:cNvSpPr/>
            <p:nvPr/>
          </p:nvSpPr>
          <p:spPr>
            <a:xfrm>
              <a:off x="1194890" y="1907473"/>
              <a:ext cx="20955" cy="20158"/>
            </a:xfrm>
            <a:custGeom>
              <a:avLst/>
              <a:gdLst>
                <a:gd name="connsiteX0" fmla="*/ 20955 w 20955"/>
                <a:gd name="connsiteY0" fmla="*/ 9460 h 20158"/>
                <a:gd name="connsiteX1" fmla="*/ 10859 w 20955"/>
                <a:gd name="connsiteY1" fmla="*/ 20128 h 20158"/>
                <a:gd name="connsiteX2" fmla="*/ 16 w 20955"/>
                <a:gd name="connsiteY2" fmla="*/ 10838 h 20158"/>
                <a:gd name="connsiteX3" fmla="*/ 0 w 20955"/>
                <a:gd name="connsiteY3" fmla="*/ 10603 h 20158"/>
                <a:gd name="connsiteX4" fmla="*/ 10192 w 20955"/>
                <a:gd name="connsiteY4" fmla="*/ 31 h 20158"/>
                <a:gd name="connsiteX5" fmla="*/ 20940 w 20955"/>
                <a:gd name="connsiteY5" fmla="*/ 9225 h 20158"/>
                <a:gd name="connsiteX6" fmla="*/ 20956 w 20955"/>
                <a:gd name="connsiteY6" fmla="*/ 9460 h 2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55" h="20158">
                  <a:moveTo>
                    <a:pt x="20955" y="9460"/>
                  </a:moveTo>
                  <a:cubicBezTo>
                    <a:pt x="21013" y="15155"/>
                    <a:pt x="16548" y="19872"/>
                    <a:pt x="10859" y="20128"/>
                  </a:cubicBezTo>
                  <a:cubicBezTo>
                    <a:pt x="5299" y="20557"/>
                    <a:pt x="445" y="16398"/>
                    <a:pt x="16" y="10838"/>
                  </a:cubicBezTo>
                  <a:cubicBezTo>
                    <a:pt x="10" y="10760"/>
                    <a:pt x="5" y="10682"/>
                    <a:pt x="0" y="10603"/>
                  </a:cubicBezTo>
                  <a:cubicBezTo>
                    <a:pt x="-54" y="4890"/>
                    <a:pt x="4480" y="186"/>
                    <a:pt x="10192" y="31"/>
                  </a:cubicBezTo>
                  <a:cubicBezTo>
                    <a:pt x="15699" y="-398"/>
                    <a:pt x="20511" y="3718"/>
                    <a:pt x="20940" y="9225"/>
                  </a:cubicBezTo>
                  <a:cubicBezTo>
                    <a:pt x="20946" y="9303"/>
                    <a:pt x="20951" y="9382"/>
                    <a:pt x="20956" y="9460"/>
                  </a:cubicBezTo>
                  <a:close/>
                </a:path>
              </a:pathLst>
            </a:custGeom>
            <a:solidFill>
              <a:srgbClr val="263238"/>
            </a:solidFill>
            <a:ln w="9525" cap="flat">
              <a:noFill/>
              <a:prstDash val="solid"/>
              <a:miter/>
            </a:ln>
          </p:spPr>
          <p:txBody>
            <a:bodyPr rtlCol="0" anchor="ctr"/>
            <a:lstStyle/>
            <a:p>
              <a:endParaRPr lang="en-US"/>
            </a:p>
          </p:txBody>
        </p:sp>
        <p:sp>
          <p:nvSpPr>
            <p:cNvPr id="94" name="Freeform: Shape 93"/>
            <p:cNvSpPr/>
            <p:nvPr/>
          </p:nvSpPr>
          <p:spPr>
            <a:xfrm>
              <a:off x="1184322" y="1894644"/>
              <a:ext cx="41896" cy="11245"/>
            </a:xfrm>
            <a:custGeom>
              <a:avLst/>
              <a:gdLst>
                <a:gd name="connsiteX0" fmla="*/ 41715 w 41896"/>
                <a:gd name="connsiteY0" fmla="*/ 11050 h 11245"/>
                <a:gd name="connsiteX1" fmla="*/ 21237 w 41896"/>
                <a:gd name="connsiteY1" fmla="*/ 6573 h 11245"/>
                <a:gd name="connsiteX2" fmla="*/ 377 w 41896"/>
                <a:gd name="connsiteY2" fmla="*/ 10859 h 11245"/>
                <a:gd name="connsiteX3" fmla="*/ 4758 w 41896"/>
                <a:gd name="connsiteY3" fmla="*/ 5144 h 11245"/>
                <a:gd name="connsiteX4" fmla="*/ 21332 w 41896"/>
                <a:gd name="connsiteY4" fmla="*/ 1 h 11245"/>
                <a:gd name="connsiteX5" fmla="*/ 37715 w 41896"/>
                <a:gd name="connsiteY5" fmla="*/ 5240 h 11245"/>
                <a:gd name="connsiteX6" fmla="*/ 41715 w 41896"/>
                <a:gd name="connsiteY6" fmla="*/ 11050 h 11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96" h="11245">
                  <a:moveTo>
                    <a:pt x="41715" y="11050"/>
                  </a:moveTo>
                  <a:cubicBezTo>
                    <a:pt x="40477" y="12383"/>
                    <a:pt x="32190" y="6478"/>
                    <a:pt x="21237" y="6573"/>
                  </a:cubicBezTo>
                  <a:cubicBezTo>
                    <a:pt x="10283" y="6668"/>
                    <a:pt x="1615" y="12193"/>
                    <a:pt x="377" y="10859"/>
                  </a:cubicBezTo>
                  <a:cubicBezTo>
                    <a:pt x="-862" y="9526"/>
                    <a:pt x="1044" y="7811"/>
                    <a:pt x="4758" y="5144"/>
                  </a:cubicBezTo>
                  <a:cubicBezTo>
                    <a:pt x="9616" y="1753"/>
                    <a:pt x="15408" y="-44"/>
                    <a:pt x="21332" y="1"/>
                  </a:cubicBezTo>
                  <a:cubicBezTo>
                    <a:pt x="27209" y="-28"/>
                    <a:pt x="32945" y="1806"/>
                    <a:pt x="37715" y="5240"/>
                  </a:cubicBezTo>
                  <a:cubicBezTo>
                    <a:pt x="41239" y="7906"/>
                    <a:pt x="42382" y="10383"/>
                    <a:pt x="41715" y="11050"/>
                  </a:cubicBezTo>
                  <a:close/>
                </a:path>
              </a:pathLst>
            </a:custGeom>
            <a:solidFill>
              <a:srgbClr val="263238"/>
            </a:solidFill>
            <a:ln w="9525" cap="flat">
              <a:noFill/>
              <a:prstDash val="solid"/>
              <a:miter/>
            </a:ln>
          </p:spPr>
          <p:txBody>
            <a:bodyPr rtlCol="0" anchor="ctr"/>
            <a:lstStyle/>
            <a:p>
              <a:endParaRPr lang="en-US"/>
            </a:p>
          </p:txBody>
        </p:sp>
        <p:sp>
          <p:nvSpPr>
            <p:cNvPr id="95" name="Freeform: Shape 94"/>
            <p:cNvSpPr/>
            <p:nvPr/>
          </p:nvSpPr>
          <p:spPr>
            <a:xfrm>
              <a:off x="1262042" y="1895693"/>
              <a:ext cx="33816" cy="94621"/>
            </a:xfrm>
            <a:custGeom>
              <a:avLst/>
              <a:gdLst>
                <a:gd name="connsiteX0" fmla="*/ 5048 w 33816"/>
                <a:gd name="connsiteY0" fmla="*/ 93821 h 94621"/>
                <a:gd name="connsiteX1" fmla="*/ 23432 w 33816"/>
                <a:gd name="connsiteY1" fmla="*/ 90488 h 94621"/>
                <a:gd name="connsiteX2" fmla="*/ 29528 w 33816"/>
                <a:gd name="connsiteY2" fmla="*/ 87630 h 94621"/>
                <a:gd name="connsiteX3" fmla="*/ 27623 w 33816"/>
                <a:gd name="connsiteY3" fmla="*/ 79153 h 94621"/>
                <a:gd name="connsiteX4" fmla="*/ 19050 w 33816"/>
                <a:gd name="connsiteY4" fmla="*/ 57150 h 94621"/>
                <a:gd name="connsiteX5" fmla="*/ 0 w 33816"/>
                <a:gd name="connsiteY5" fmla="*/ 0 h 94621"/>
                <a:gd name="connsiteX6" fmla="*/ 23717 w 33816"/>
                <a:gd name="connsiteY6" fmla="*/ 55817 h 94621"/>
                <a:gd name="connsiteX7" fmla="*/ 31909 w 33816"/>
                <a:gd name="connsiteY7" fmla="*/ 77915 h 94621"/>
                <a:gd name="connsiteX8" fmla="*/ 33433 w 33816"/>
                <a:gd name="connsiteY8" fmla="*/ 89249 h 94621"/>
                <a:gd name="connsiteX9" fmla="*/ 28670 w 33816"/>
                <a:gd name="connsiteY9" fmla="*/ 93536 h 94621"/>
                <a:gd name="connsiteX10" fmla="*/ 23813 w 33816"/>
                <a:gd name="connsiteY10" fmla="*/ 94202 h 94621"/>
                <a:gd name="connsiteX11" fmla="*/ 5048 w 33816"/>
                <a:gd name="connsiteY11" fmla="*/ 93821 h 9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816" h="94621">
                  <a:moveTo>
                    <a:pt x="5048" y="93821"/>
                  </a:moveTo>
                  <a:cubicBezTo>
                    <a:pt x="11019" y="91970"/>
                    <a:pt x="17192" y="90851"/>
                    <a:pt x="23432" y="90488"/>
                  </a:cubicBezTo>
                  <a:cubicBezTo>
                    <a:pt x="26289" y="90488"/>
                    <a:pt x="29051" y="89630"/>
                    <a:pt x="29528" y="87630"/>
                  </a:cubicBezTo>
                  <a:cubicBezTo>
                    <a:pt x="29734" y="84679"/>
                    <a:pt x="29072" y="81732"/>
                    <a:pt x="27623" y="79153"/>
                  </a:cubicBezTo>
                  <a:lnTo>
                    <a:pt x="19050" y="57150"/>
                  </a:lnTo>
                  <a:cubicBezTo>
                    <a:pt x="11221" y="38625"/>
                    <a:pt x="4852" y="19517"/>
                    <a:pt x="0" y="0"/>
                  </a:cubicBezTo>
                  <a:cubicBezTo>
                    <a:pt x="9376" y="17946"/>
                    <a:pt x="17307" y="36610"/>
                    <a:pt x="23717" y="55817"/>
                  </a:cubicBezTo>
                  <a:cubicBezTo>
                    <a:pt x="26575" y="63532"/>
                    <a:pt x="29337" y="70866"/>
                    <a:pt x="31909" y="77915"/>
                  </a:cubicBezTo>
                  <a:cubicBezTo>
                    <a:pt x="33730" y="81397"/>
                    <a:pt x="34269" y="85409"/>
                    <a:pt x="33433" y="89249"/>
                  </a:cubicBezTo>
                  <a:cubicBezTo>
                    <a:pt x="32563" y="91316"/>
                    <a:pt x="30817" y="92888"/>
                    <a:pt x="28670" y="93536"/>
                  </a:cubicBezTo>
                  <a:cubicBezTo>
                    <a:pt x="27087" y="93966"/>
                    <a:pt x="25454" y="94190"/>
                    <a:pt x="23813" y="94202"/>
                  </a:cubicBezTo>
                  <a:cubicBezTo>
                    <a:pt x="17567" y="94868"/>
                    <a:pt x="11262" y="94740"/>
                    <a:pt x="5048" y="93821"/>
                  </a:cubicBezTo>
                  <a:close/>
                </a:path>
              </a:pathLst>
            </a:custGeom>
            <a:solidFill>
              <a:srgbClr val="263238"/>
            </a:solidFill>
            <a:ln w="9525" cap="flat">
              <a:noFill/>
              <a:prstDash val="solid"/>
              <a:miter/>
            </a:ln>
          </p:spPr>
          <p:txBody>
            <a:bodyPr rtlCol="0" anchor="ctr"/>
            <a:lstStyle/>
            <a:p>
              <a:endParaRPr lang="en-US"/>
            </a:p>
          </p:txBody>
        </p:sp>
        <p:sp>
          <p:nvSpPr>
            <p:cNvPr id="96" name="Freeform: Shape 95"/>
            <p:cNvSpPr/>
            <p:nvPr/>
          </p:nvSpPr>
          <p:spPr>
            <a:xfrm>
              <a:off x="1165172" y="2094194"/>
              <a:ext cx="99250" cy="50716"/>
            </a:xfrm>
            <a:custGeom>
              <a:avLst/>
              <a:gdLst>
                <a:gd name="connsiteX0" fmla="*/ 98298 w 99250"/>
                <a:gd name="connsiteY0" fmla="*/ 29242 h 50716"/>
                <a:gd name="connsiteX1" fmla="*/ 0 w 99250"/>
                <a:gd name="connsiteY1" fmla="*/ 0 h 50716"/>
                <a:gd name="connsiteX2" fmla="*/ 99250 w 99250"/>
                <a:gd name="connsiteY2" fmla="*/ 50006 h 50716"/>
              </a:gdLst>
              <a:ahLst/>
              <a:cxnLst>
                <a:cxn ang="0">
                  <a:pos x="connsiteX0" y="connsiteY0"/>
                </a:cxn>
                <a:cxn ang="0">
                  <a:pos x="connsiteX1" y="connsiteY1"/>
                </a:cxn>
                <a:cxn ang="0">
                  <a:pos x="connsiteX2" y="connsiteY2"/>
                </a:cxn>
              </a:cxnLst>
              <a:rect l="l" t="t" r="r" b="b"/>
              <a:pathLst>
                <a:path w="99250" h="50716">
                  <a:moveTo>
                    <a:pt x="98298" y="29242"/>
                  </a:moveTo>
                  <a:cubicBezTo>
                    <a:pt x="98298" y="29242"/>
                    <a:pt x="54674" y="32861"/>
                    <a:pt x="0" y="0"/>
                  </a:cubicBezTo>
                  <a:cubicBezTo>
                    <a:pt x="0" y="0"/>
                    <a:pt x="17240" y="57722"/>
                    <a:pt x="99250" y="50006"/>
                  </a:cubicBezTo>
                  <a:close/>
                </a:path>
              </a:pathLst>
            </a:custGeom>
            <a:solidFill>
              <a:srgbClr val="EB996E"/>
            </a:solidFill>
            <a:ln w="9525" cap="flat">
              <a:noFill/>
              <a:prstDash val="solid"/>
              <a:miter/>
            </a:ln>
          </p:spPr>
          <p:txBody>
            <a:bodyPr rtlCol="0" anchor="ctr"/>
            <a:lstStyle/>
            <a:p>
              <a:endParaRPr lang="en-US"/>
            </a:p>
          </p:txBody>
        </p:sp>
        <p:sp>
          <p:nvSpPr>
            <p:cNvPr id="97" name="Freeform: Shape 96"/>
            <p:cNvSpPr/>
            <p:nvPr/>
          </p:nvSpPr>
          <p:spPr>
            <a:xfrm>
              <a:off x="1228628" y="2009099"/>
              <a:ext cx="34822" cy="25027"/>
            </a:xfrm>
            <a:custGeom>
              <a:avLst/>
              <a:gdLst>
                <a:gd name="connsiteX0" fmla="*/ 33699 w 34822"/>
                <a:gd name="connsiteY0" fmla="*/ 7657 h 25027"/>
                <a:gd name="connsiteX1" fmla="*/ 15411 w 34822"/>
                <a:gd name="connsiteY1" fmla="*/ 132 h 25027"/>
                <a:gd name="connsiteX2" fmla="*/ 2553 w 34822"/>
                <a:gd name="connsiteY2" fmla="*/ 6990 h 25027"/>
                <a:gd name="connsiteX3" fmla="*/ 1695 w 34822"/>
                <a:gd name="connsiteY3" fmla="*/ 20420 h 25027"/>
                <a:gd name="connsiteX4" fmla="*/ 16554 w 34822"/>
                <a:gd name="connsiteY4" fmla="*/ 24230 h 25027"/>
                <a:gd name="connsiteX5" fmla="*/ 30937 w 34822"/>
                <a:gd name="connsiteY5" fmla="*/ 15563 h 25027"/>
                <a:gd name="connsiteX6" fmla="*/ 34175 w 34822"/>
                <a:gd name="connsiteY6" fmla="*/ 12229 h 25027"/>
                <a:gd name="connsiteX7" fmla="*/ 34175 w 34822"/>
                <a:gd name="connsiteY7" fmla="*/ 8038 h 2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2" h="25027">
                  <a:moveTo>
                    <a:pt x="33699" y="7657"/>
                  </a:moveTo>
                  <a:cubicBezTo>
                    <a:pt x="29299" y="2176"/>
                    <a:pt x="22395" y="-664"/>
                    <a:pt x="15411" y="132"/>
                  </a:cubicBezTo>
                  <a:cubicBezTo>
                    <a:pt x="10385" y="624"/>
                    <a:pt x="5760" y="3090"/>
                    <a:pt x="2553" y="6990"/>
                  </a:cubicBezTo>
                  <a:cubicBezTo>
                    <a:pt x="-505" y="10850"/>
                    <a:pt x="-847" y="16203"/>
                    <a:pt x="1695" y="20420"/>
                  </a:cubicBezTo>
                  <a:cubicBezTo>
                    <a:pt x="5409" y="24600"/>
                    <a:pt x="11288" y="26108"/>
                    <a:pt x="16554" y="24230"/>
                  </a:cubicBezTo>
                  <a:cubicBezTo>
                    <a:pt x="21871" y="22313"/>
                    <a:pt x="26758" y="19368"/>
                    <a:pt x="30937" y="15563"/>
                  </a:cubicBezTo>
                  <a:cubicBezTo>
                    <a:pt x="32223" y="14673"/>
                    <a:pt x="33323" y="13540"/>
                    <a:pt x="34175" y="12229"/>
                  </a:cubicBezTo>
                  <a:cubicBezTo>
                    <a:pt x="35039" y="10965"/>
                    <a:pt x="35039" y="9301"/>
                    <a:pt x="34175" y="8038"/>
                  </a:cubicBezTo>
                </a:path>
              </a:pathLst>
            </a:custGeom>
            <a:solidFill>
              <a:srgbClr val="EB996E"/>
            </a:solidFill>
            <a:ln w="9525" cap="flat">
              <a:noFill/>
              <a:prstDash val="solid"/>
              <a:miter/>
            </a:ln>
          </p:spPr>
          <p:txBody>
            <a:bodyPr rtlCol="0" anchor="ctr"/>
            <a:lstStyle/>
            <a:p>
              <a:endParaRPr lang="en-US"/>
            </a:p>
          </p:txBody>
        </p:sp>
        <p:sp>
          <p:nvSpPr>
            <p:cNvPr id="98" name="Freeform: Shape 97"/>
            <p:cNvSpPr/>
            <p:nvPr/>
          </p:nvSpPr>
          <p:spPr>
            <a:xfrm>
              <a:off x="1232033" y="1997322"/>
              <a:ext cx="37821" cy="32867"/>
            </a:xfrm>
            <a:custGeom>
              <a:avLst/>
              <a:gdLst>
                <a:gd name="connsiteX0" fmla="*/ 1815 w 37821"/>
                <a:gd name="connsiteY0" fmla="*/ 2 h 32867"/>
                <a:gd name="connsiteX1" fmla="*/ 14197 w 37821"/>
                <a:gd name="connsiteY1" fmla="*/ 20862 h 32867"/>
                <a:gd name="connsiteX2" fmla="*/ 37819 w 37821"/>
                <a:gd name="connsiteY2" fmla="*/ 30387 h 32867"/>
                <a:gd name="connsiteX3" fmla="*/ 29437 w 37821"/>
                <a:gd name="connsiteY3" fmla="*/ 32864 h 32867"/>
                <a:gd name="connsiteX4" fmla="*/ 9625 w 37821"/>
                <a:gd name="connsiteY4" fmla="*/ 26006 h 32867"/>
                <a:gd name="connsiteX5" fmla="*/ 100 w 37821"/>
                <a:gd name="connsiteY5" fmla="*/ 8480 h 32867"/>
                <a:gd name="connsiteX6" fmla="*/ 1815 w 37821"/>
                <a:gd name="connsiteY6" fmla="*/ 2 h 3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21" h="32867">
                  <a:moveTo>
                    <a:pt x="1815" y="2"/>
                  </a:moveTo>
                  <a:cubicBezTo>
                    <a:pt x="3624" y="2"/>
                    <a:pt x="3624" y="12194"/>
                    <a:pt x="14197" y="20862"/>
                  </a:cubicBezTo>
                  <a:cubicBezTo>
                    <a:pt x="24770" y="29530"/>
                    <a:pt x="37724" y="28291"/>
                    <a:pt x="37819" y="30387"/>
                  </a:cubicBezTo>
                  <a:cubicBezTo>
                    <a:pt x="37914" y="32482"/>
                    <a:pt x="34961" y="32768"/>
                    <a:pt x="29437" y="32864"/>
                  </a:cubicBezTo>
                  <a:cubicBezTo>
                    <a:pt x="22232" y="32976"/>
                    <a:pt x="15218" y="30548"/>
                    <a:pt x="9625" y="26006"/>
                  </a:cubicBezTo>
                  <a:cubicBezTo>
                    <a:pt x="4287" y="21628"/>
                    <a:pt x="869" y="15340"/>
                    <a:pt x="100" y="8480"/>
                  </a:cubicBezTo>
                  <a:cubicBezTo>
                    <a:pt x="-376" y="2955"/>
                    <a:pt x="957" y="-93"/>
                    <a:pt x="1815" y="2"/>
                  </a:cubicBezTo>
                  <a:close/>
                </a:path>
              </a:pathLst>
            </a:custGeom>
            <a:solidFill>
              <a:srgbClr val="263238"/>
            </a:solidFill>
            <a:ln w="9525" cap="flat">
              <a:noFill/>
              <a:prstDash val="solid"/>
              <a:miter/>
            </a:ln>
          </p:spPr>
          <p:txBody>
            <a:bodyPr rtlCol="0" anchor="ctr"/>
            <a:lstStyle/>
            <a:p>
              <a:endParaRPr lang="en-US"/>
            </a:p>
          </p:txBody>
        </p:sp>
        <p:sp>
          <p:nvSpPr>
            <p:cNvPr id="99" name="Freeform: Shape 98"/>
            <p:cNvSpPr/>
            <p:nvPr/>
          </p:nvSpPr>
          <p:spPr>
            <a:xfrm>
              <a:off x="1179576" y="1877423"/>
              <a:ext cx="51662" cy="15181"/>
            </a:xfrm>
            <a:custGeom>
              <a:avLst/>
              <a:gdLst>
                <a:gd name="connsiteX0" fmla="*/ 51604 w 51662"/>
                <a:gd name="connsiteY0" fmla="*/ 8459 h 15181"/>
                <a:gd name="connsiteX1" fmla="*/ 25887 w 51662"/>
                <a:gd name="connsiteY1" fmla="*/ 11698 h 15181"/>
                <a:gd name="connsiteX2" fmla="*/ 169 w 51662"/>
                <a:gd name="connsiteY2" fmla="*/ 14174 h 15181"/>
                <a:gd name="connsiteX3" fmla="*/ 5599 w 51662"/>
                <a:gd name="connsiteY3" fmla="*/ 6935 h 15181"/>
                <a:gd name="connsiteX4" fmla="*/ 44746 w 51662"/>
                <a:gd name="connsiteY4" fmla="*/ 2649 h 15181"/>
                <a:gd name="connsiteX5" fmla="*/ 51604 w 51662"/>
                <a:gd name="connsiteY5" fmla="*/ 8459 h 15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662" h="15181">
                  <a:moveTo>
                    <a:pt x="51604" y="8459"/>
                  </a:moveTo>
                  <a:cubicBezTo>
                    <a:pt x="50461" y="11507"/>
                    <a:pt x="39222" y="10078"/>
                    <a:pt x="25887" y="11698"/>
                  </a:cubicBezTo>
                  <a:cubicBezTo>
                    <a:pt x="12552" y="13317"/>
                    <a:pt x="1979" y="16936"/>
                    <a:pt x="169" y="14174"/>
                  </a:cubicBezTo>
                  <a:cubicBezTo>
                    <a:pt x="-593" y="12841"/>
                    <a:pt x="1217" y="9888"/>
                    <a:pt x="5599" y="6935"/>
                  </a:cubicBezTo>
                  <a:cubicBezTo>
                    <a:pt x="17290" y="-451"/>
                    <a:pt x="31734" y="-2032"/>
                    <a:pt x="44746" y="2649"/>
                  </a:cubicBezTo>
                  <a:cubicBezTo>
                    <a:pt x="49604" y="4554"/>
                    <a:pt x="52081" y="7030"/>
                    <a:pt x="51604" y="8459"/>
                  </a:cubicBezTo>
                  <a:close/>
                </a:path>
              </a:pathLst>
            </a:custGeom>
            <a:solidFill>
              <a:srgbClr val="263238"/>
            </a:solidFill>
            <a:ln w="9525" cap="flat">
              <a:noFill/>
              <a:prstDash val="solid"/>
              <a:miter/>
            </a:ln>
          </p:spPr>
          <p:txBody>
            <a:bodyPr rtlCol="0" anchor="ctr"/>
            <a:lstStyle/>
            <a:p>
              <a:endParaRPr lang="en-US"/>
            </a:p>
          </p:txBody>
        </p:sp>
        <p:sp>
          <p:nvSpPr>
            <p:cNvPr id="100" name="Freeform: Shape 99"/>
            <p:cNvSpPr/>
            <p:nvPr/>
          </p:nvSpPr>
          <p:spPr>
            <a:xfrm>
              <a:off x="1294198" y="1868903"/>
              <a:ext cx="39129" cy="12692"/>
            </a:xfrm>
            <a:custGeom>
              <a:avLst/>
              <a:gdLst>
                <a:gd name="connsiteX0" fmla="*/ 38804 w 39129"/>
                <a:gd name="connsiteY0" fmla="*/ 11550 h 12692"/>
                <a:gd name="connsiteX1" fmla="*/ 19755 w 39129"/>
                <a:gd name="connsiteY1" fmla="*/ 11550 h 12692"/>
                <a:gd name="connsiteX2" fmla="*/ 705 w 39129"/>
                <a:gd name="connsiteY2" fmla="*/ 10597 h 12692"/>
                <a:gd name="connsiteX3" fmla="*/ 4610 w 39129"/>
                <a:gd name="connsiteY3" fmla="*/ 4311 h 12692"/>
                <a:gd name="connsiteX4" fmla="*/ 20136 w 39129"/>
                <a:gd name="connsiteY4" fmla="*/ 24 h 12692"/>
                <a:gd name="connsiteX5" fmla="*/ 35376 w 39129"/>
                <a:gd name="connsiteY5" fmla="*/ 5263 h 12692"/>
                <a:gd name="connsiteX6" fmla="*/ 38804 w 39129"/>
                <a:gd name="connsiteY6" fmla="*/ 11550 h 1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29" h="12692">
                  <a:moveTo>
                    <a:pt x="38804" y="11550"/>
                  </a:moveTo>
                  <a:cubicBezTo>
                    <a:pt x="36900" y="14121"/>
                    <a:pt x="29279" y="11550"/>
                    <a:pt x="19755" y="11550"/>
                  </a:cubicBezTo>
                  <a:cubicBezTo>
                    <a:pt x="10230" y="11550"/>
                    <a:pt x="2514" y="13264"/>
                    <a:pt x="705" y="10597"/>
                  </a:cubicBezTo>
                  <a:cubicBezTo>
                    <a:pt x="-1105" y="7930"/>
                    <a:pt x="705" y="6692"/>
                    <a:pt x="4610" y="4311"/>
                  </a:cubicBezTo>
                  <a:cubicBezTo>
                    <a:pt x="9206" y="1287"/>
                    <a:pt x="14638" y="-213"/>
                    <a:pt x="20136" y="24"/>
                  </a:cubicBezTo>
                  <a:cubicBezTo>
                    <a:pt x="25635" y="151"/>
                    <a:pt x="30960" y="1982"/>
                    <a:pt x="35376" y="5263"/>
                  </a:cubicBezTo>
                  <a:cubicBezTo>
                    <a:pt x="38614" y="7644"/>
                    <a:pt x="39757" y="10311"/>
                    <a:pt x="38804" y="11550"/>
                  </a:cubicBezTo>
                  <a:close/>
                </a:path>
              </a:pathLst>
            </a:custGeom>
            <a:solidFill>
              <a:srgbClr val="263238"/>
            </a:solidFill>
            <a:ln w="9525" cap="flat">
              <a:noFill/>
              <a:prstDash val="solid"/>
              <a:miter/>
            </a:ln>
          </p:spPr>
          <p:txBody>
            <a:bodyPr rtlCol="0" anchor="ctr"/>
            <a:lstStyle/>
            <a:p>
              <a:endParaRPr lang="en-US"/>
            </a:p>
          </p:txBody>
        </p:sp>
        <p:sp>
          <p:nvSpPr>
            <p:cNvPr id="101" name="Freeform: Shape 100"/>
            <p:cNvSpPr/>
            <p:nvPr/>
          </p:nvSpPr>
          <p:spPr>
            <a:xfrm>
              <a:off x="1068208" y="1718783"/>
              <a:ext cx="205612" cy="207673"/>
            </a:xfrm>
            <a:custGeom>
              <a:avLst/>
              <a:gdLst>
                <a:gd name="connsiteX0" fmla="*/ 15621 w 205612"/>
                <a:gd name="connsiteY0" fmla="*/ 204627 h 207673"/>
                <a:gd name="connsiteX1" fmla="*/ 142970 w 205612"/>
                <a:gd name="connsiteY1" fmla="*/ 164718 h 207673"/>
                <a:gd name="connsiteX2" fmla="*/ 205550 w 205612"/>
                <a:gd name="connsiteY2" fmla="*/ 37273 h 207673"/>
                <a:gd name="connsiteX3" fmla="*/ 197263 w 205612"/>
                <a:gd name="connsiteY3" fmla="*/ 3078 h 207673"/>
                <a:gd name="connsiteX4" fmla="*/ 161734 w 205612"/>
                <a:gd name="connsiteY4" fmla="*/ 3078 h 207673"/>
                <a:gd name="connsiteX5" fmla="*/ 29146 w 205612"/>
                <a:gd name="connsiteY5" fmla="*/ 54132 h 207673"/>
                <a:gd name="connsiteX6" fmla="*/ 0 w 205612"/>
                <a:gd name="connsiteY6" fmla="*/ 185292 h 207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612" h="207673">
                  <a:moveTo>
                    <a:pt x="15621" y="204627"/>
                  </a:moveTo>
                  <a:cubicBezTo>
                    <a:pt x="61055" y="215867"/>
                    <a:pt x="106108" y="194531"/>
                    <a:pt x="142970" y="164718"/>
                  </a:cubicBezTo>
                  <a:cubicBezTo>
                    <a:pt x="180779" y="132891"/>
                    <a:pt x="203484" y="86651"/>
                    <a:pt x="205550" y="37273"/>
                  </a:cubicBezTo>
                  <a:cubicBezTo>
                    <a:pt x="205550" y="27272"/>
                    <a:pt x="206883" y="5174"/>
                    <a:pt x="197263" y="3078"/>
                  </a:cubicBezTo>
                  <a:cubicBezTo>
                    <a:pt x="177070" y="-1398"/>
                    <a:pt x="174498" y="-636"/>
                    <a:pt x="161734" y="3078"/>
                  </a:cubicBezTo>
                  <a:cubicBezTo>
                    <a:pt x="123634" y="13651"/>
                    <a:pt x="53340" y="20509"/>
                    <a:pt x="29146" y="54132"/>
                  </a:cubicBezTo>
                  <a:cubicBezTo>
                    <a:pt x="4953" y="87756"/>
                    <a:pt x="0" y="142524"/>
                    <a:pt x="0" y="185292"/>
                  </a:cubicBezTo>
                </a:path>
              </a:pathLst>
            </a:custGeom>
            <a:solidFill>
              <a:srgbClr val="263238"/>
            </a:solidFill>
            <a:ln w="9525" cap="flat">
              <a:noFill/>
              <a:prstDash val="solid"/>
              <a:miter/>
            </a:ln>
          </p:spPr>
          <p:txBody>
            <a:bodyPr rtlCol="0" anchor="ctr"/>
            <a:lstStyle/>
            <a:p>
              <a:endParaRPr lang="en-US"/>
            </a:p>
          </p:txBody>
        </p:sp>
        <p:sp>
          <p:nvSpPr>
            <p:cNvPr id="102" name="Freeform: Shape 101"/>
            <p:cNvSpPr/>
            <p:nvPr/>
          </p:nvSpPr>
          <p:spPr>
            <a:xfrm>
              <a:off x="1301380" y="1732434"/>
              <a:ext cx="98522" cy="140597"/>
            </a:xfrm>
            <a:custGeom>
              <a:avLst/>
              <a:gdLst>
                <a:gd name="connsiteX0" fmla="*/ 56102 w 98522"/>
                <a:gd name="connsiteY0" fmla="*/ 140589 h 140597"/>
                <a:gd name="connsiteX1" fmla="*/ 64294 w 98522"/>
                <a:gd name="connsiteY1" fmla="*/ 138684 h 140597"/>
                <a:gd name="connsiteX2" fmla="*/ 83344 w 98522"/>
                <a:gd name="connsiteY2" fmla="*/ 126683 h 140597"/>
                <a:gd name="connsiteX3" fmla="*/ 96679 w 98522"/>
                <a:gd name="connsiteY3" fmla="*/ 96774 h 140597"/>
                <a:gd name="connsiteX4" fmla="*/ 87154 w 98522"/>
                <a:gd name="connsiteY4" fmla="*/ 57531 h 140597"/>
                <a:gd name="connsiteX5" fmla="*/ 58579 w 98522"/>
                <a:gd name="connsiteY5" fmla="*/ 28099 h 140597"/>
                <a:gd name="connsiteX6" fmla="*/ 28956 w 98522"/>
                <a:gd name="connsiteY6" fmla="*/ 11907 h 140597"/>
                <a:gd name="connsiteX7" fmla="*/ 7811 w 98522"/>
                <a:gd name="connsiteY7" fmla="*/ 3238 h 140597"/>
                <a:gd name="connsiteX8" fmla="*/ 2000 w 98522"/>
                <a:gd name="connsiteY8" fmla="*/ 953 h 140597"/>
                <a:gd name="connsiteX9" fmla="*/ 0 w 98522"/>
                <a:gd name="connsiteY9" fmla="*/ 0 h 140597"/>
                <a:gd name="connsiteX10" fmla="*/ 2096 w 98522"/>
                <a:gd name="connsiteY10" fmla="*/ 571 h 140597"/>
                <a:gd name="connsiteX11" fmla="*/ 8096 w 98522"/>
                <a:gd name="connsiteY11" fmla="*/ 2477 h 140597"/>
                <a:gd name="connsiteX12" fmla="*/ 29527 w 98522"/>
                <a:gd name="connsiteY12" fmla="*/ 10573 h 140597"/>
                <a:gd name="connsiteX13" fmla="*/ 59626 w 98522"/>
                <a:gd name="connsiteY13" fmla="*/ 26575 h 140597"/>
                <a:gd name="connsiteX14" fmla="*/ 88773 w 98522"/>
                <a:gd name="connsiteY14" fmla="*/ 56483 h 140597"/>
                <a:gd name="connsiteX15" fmla="*/ 98298 w 98522"/>
                <a:gd name="connsiteY15" fmla="*/ 96964 h 140597"/>
                <a:gd name="connsiteX16" fmla="*/ 84201 w 98522"/>
                <a:gd name="connsiteY16" fmla="*/ 127730 h 140597"/>
                <a:gd name="connsiteX17" fmla="*/ 64484 w 98522"/>
                <a:gd name="connsiteY17" fmla="*/ 139446 h 140597"/>
                <a:gd name="connsiteX18" fmla="*/ 56102 w 98522"/>
                <a:gd name="connsiteY18" fmla="*/ 140589 h 14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8522" h="140597">
                  <a:moveTo>
                    <a:pt x="56102" y="140589"/>
                  </a:moveTo>
                  <a:cubicBezTo>
                    <a:pt x="58864" y="140097"/>
                    <a:pt x="61598" y="139461"/>
                    <a:pt x="64294" y="138684"/>
                  </a:cubicBezTo>
                  <a:cubicBezTo>
                    <a:pt x="71575" y="136399"/>
                    <a:pt x="78139" y="132264"/>
                    <a:pt x="83344" y="126683"/>
                  </a:cubicBezTo>
                  <a:cubicBezTo>
                    <a:pt x="91184" y="118603"/>
                    <a:pt x="95909" y="108006"/>
                    <a:pt x="96679" y="96774"/>
                  </a:cubicBezTo>
                  <a:cubicBezTo>
                    <a:pt x="97636" y="83023"/>
                    <a:pt x="94309" y="69313"/>
                    <a:pt x="87154" y="57531"/>
                  </a:cubicBezTo>
                  <a:cubicBezTo>
                    <a:pt x="79811" y="45815"/>
                    <a:pt x="70073" y="35784"/>
                    <a:pt x="58579" y="28099"/>
                  </a:cubicBezTo>
                  <a:cubicBezTo>
                    <a:pt x="49256" y="21748"/>
                    <a:pt x="39335" y="16324"/>
                    <a:pt x="28956" y="11907"/>
                  </a:cubicBezTo>
                  <a:cubicBezTo>
                    <a:pt x="20193" y="8001"/>
                    <a:pt x="12859" y="5239"/>
                    <a:pt x="7811" y="3238"/>
                  </a:cubicBezTo>
                  <a:lnTo>
                    <a:pt x="2000" y="953"/>
                  </a:lnTo>
                  <a:cubicBezTo>
                    <a:pt x="1296" y="720"/>
                    <a:pt x="624" y="400"/>
                    <a:pt x="0" y="0"/>
                  </a:cubicBezTo>
                  <a:cubicBezTo>
                    <a:pt x="727" y="61"/>
                    <a:pt x="1438" y="255"/>
                    <a:pt x="2096" y="571"/>
                  </a:cubicBezTo>
                  <a:lnTo>
                    <a:pt x="8096" y="2477"/>
                  </a:lnTo>
                  <a:cubicBezTo>
                    <a:pt x="13145" y="4286"/>
                    <a:pt x="20574" y="6858"/>
                    <a:pt x="29527" y="10573"/>
                  </a:cubicBezTo>
                  <a:cubicBezTo>
                    <a:pt x="40070" y="14888"/>
                    <a:pt x="50153" y="20249"/>
                    <a:pt x="59626" y="26575"/>
                  </a:cubicBezTo>
                  <a:cubicBezTo>
                    <a:pt x="71370" y="34344"/>
                    <a:pt x="81309" y="44543"/>
                    <a:pt x="88773" y="56483"/>
                  </a:cubicBezTo>
                  <a:cubicBezTo>
                    <a:pt x="96121" y="68642"/>
                    <a:pt x="99454" y="82805"/>
                    <a:pt x="98298" y="96964"/>
                  </a:cubicBezTo>
                  <a:cubicBezTo>
                    <a:pt x="97373" y="108561"/>
                    <a:pt x="92380" y="119458"/>
                    <a:pt x="84201" y="127730"/>
                  </a:cubicBezTo>
                  <a:cubicBezTo>
                    <a:pt x="78774" y="133302"/>
                    <a:pt x="71973" y="137344"/>
                    <a:pt x="64484" y="139446"/>
                  </a:cubicBezTo>
                  <a:cubicBezTo>
                    <a:pt x="61769" y="140274"/>
                    <a:pt x="58939" y="140659"/>
                    <a:pt x="56102" y="140589"/>
                  </a:cubicBezTo>
                  <a:close/>
                </a:path>
              </a:pathLst>
            </a:custGeom>
            <a:solidFill>
              <a:srgbClr val="263238"/>
            </a:solidFill>
            <a:ln w="9525" cap="flat">
              <a:noFill/>
              <a:prstDash val="solid"/>
              <a:miter/>
            </a:ln>
          </p:spPr>
          <p:txBody>
            <a:bodyPr rtlCol="0" anchor="ctr"/>
            <a:lstStyle/>
            <a:p>
              <a:endParaRPr lang="en-US"/>
            </a:p>
          </p:txBody>
        </p:sp>
        <p:sp>
          <p:nvSpPr>
            <p:cNvPr id="103" name="Freeform: Shape 102"/>
            <p:cNvSpPr/>
            <p:nvPr/>
          </p:nvSpPr>
          <p:spPr>
            <a:xfrm>
              <a:off x="1024668" y="1695668"/>
              <a:ext cx="223796" cy="150773"/>
            </a:xfrm>
            <a:custGeom>
              <a:avLst/>
              <a:gdLst>
                <a:gd name="connsiteX0" fmla="*/ 10 w 223796"/>
                <a:gd name="connsiteY0" fmla="*/ 130016 h 150773"/>
                <a:gd name="connsiteX1" fmla="*/ 9535 w 223796"/>
                <a:gd name="connsiteY1" fmla="*/ 136684 h 150773"/>
                <a:gd name="connsiteX2" fmla="*/ 38872 w 223796"/>
                <a:gd name="connsiteY2" fmla="*/ 146209 h 150773"/>
                <a:gd name="connsiteX3" fmla="*/ 84021 w 223796"/>
                <a:gd name="connsiteY3" fmla="*/ 138589 h 150773"/>
                <a:gd name="connsiteX4" fmla="*/ 134122 w 223796"/>
                <a:gd name="connsiteY4" fmla="*/ 110966 h 150773"/>
                <a:gd name="connsiteX5" fmla="*/ 179557 w 223796"/>
                <a:gd name="connsiteY5" fmla="*/ 76200 h 150773"/>
                <a:gd name="connsiteX6" fmla="*/ 223753 w 223796"/>
                <a:gd name="connsiteY6" fmla="*/ 0 h 150773"/>
                <a:gd name="connsiteX7" fmla="*/ 222514 w 223796"/>
                <a:gd name="connsiteY7" fmla="*/ 11716 h 150773"/>
                <a:gd name="connsiteX8" fmla="*/ 211465 w 223796"/>
                <a:gd name="connsiteY8" fmla="*/ 41815 h 150773"/>
                <a:gd name="connsiteX9" fmla="*/ 182890 w 223796"/>
                <a:gd name="connsiteY9" fmla="*/ 79915 h 150773"/>
                <a:gd name="connsiteX10" fmla="*/ 136980 w 223796"/>
                <a:gd name="connsiteY10" fmla="*/ 115633 h 150773"/>
                <a:gd name="connsiteX11" fmla="*/ 85926 w 223796"/>
                <a:gd name="connsiteY11" fmla="*/ 143351 h 150773"/>
                <a:gd name="connsiteX12" fmla="*/ 38301 w 223796"/>
                <a:gd name="connsiteY12" fmla="*/ 150209 h 150773"/>
                <a:gd name="connsiteX13" fmla="*/ 8202 w 223796"/>
                <a:gd name="connsiteY13" fmla="*/ 138970 h 150773"/>
                <a:gd name="connsiteX14" fmla="*/ 1629 w 223796"/>
                <a:gd name="connsiteY14" fmla="*/ 133160 h 150773"/>
                <a:gd name="connsiteX15" fmla="*/ 10 w 223796"/>
                <a:gd name="connsiteY15" fmla="*/ 130016 h 15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3796" h="150773">
                  <a:moveTo>
                    <a:pt x="10" y="130016"/>
                  </a:moveTo>
                  <a:cubicBezTo>
                    <a:pt x="10" y="130016"/>
                    <a:pt x="3249" y="132778"/>
                    <a:pt x="9535" y="136684"/>
                  </a:cubicBezTo>
                  <a:cubicBezTo>
                    <a:pt x="18448" y="142079"/>
                    <a:pt x="28489" y="145339"/>
                    <a:pt x="38872" y="146209"/>
                  </a:cubicBezTo>
                  <a:cubicBezTo>
                    <a:pt x="54318" y="147377"/>
                    <a:pt x="69815" y="144762"/>
                    <a:pt x="84021" y="138589"/>
                  </a:cubicBezTo>
                  <a:cubicBezTo>
                    <a:pt x="101542" y="130955"/>
                    <a:pt x="118315" y="121708"/>
                    <a:pt x="134122" y="110966"/>
                  </a:cubicBezTo>
                  <a:cubicBezTo>
                    <a:pt x="150357" y="100875"/>
                    <a:pt x="165573" y="89232"/>
                    <a:pt x="179557" y="76200"/>
                  </a:cubicBezTo>
                  <a:cubicBezTo>
                    <a:pt x="201733" y="55916"/>
                    <a:pt x="217158" y="29321"/>
                    <a:pt x="223753" y="0"/>
                  </a:cubicBezTo>
                  <a:cubicBezTo>
                    <a:pt x="223942" y="3946"/>
                    <a:pt x="223525" y="7897"/>
                    <a:pt x="222514" y="11716"/>
                  </a:cubicBezTo>
                  <a:cubicBezTo>
                    <a:pt x="220278" y="22222"/>
                    <a:pt x="216558" y="32357"/>
                    <a:pt x="211465" y="41815"/>
                  </a:cubicBezTo>
                  <a:cubicBezTo>
                    <a:pt x="203967" y="55915"/>
                    <a:pt x="194327" y="68768"/>
                    <a:pt x="182890" y="79915"/>
                  </a:cubicBezTo>
                  <a:cubicBezTo>
                    <a:pt x="168861" y="93374"/>
                    <a:pt x="153475" y="105344"/>
                    <a:pt x="136980" y="115633"/>
                  </a:cubicBezTo>
                  <a:cubicBezTo>
                    <a:pt x="120886" y="126482"/>
                    <a:pt x="103790" y="135764"/>
                    <a:pt x="85926" y="143351"/>
                  </a:cubicBezTo>
                  <a:cubicBezTo>
                    <a:pt x="70880" y="149606"/>
                    <a:pt x="54500" y="151965"/>
                    <a:pt x="38301" y="150209"/>
                  </a:cubicBezTo>
                  <a:cubicBezTo>
                    <a:pt x="27495" y="148999"/>
                    <a:pt x="17156" y="145138"/>
                    <a:pt x="8202" y="138970"/>
                  </a:cubicBezTo>
                  <a:cubicBezTo>
                    <a:pt x="5847" y="137226"/>
                    <a:pt x="3648" y="135282"/>
                    <a:pt x="1629" y="133160"/>
                  </a:cubicBezTo>
                  <a:cubicBezTo>
                    <a:pt x="487" y="130969"/>
                    <a:pt x="-85" y="130111"/>
                    <a:pt x="10" y="130016"/>
                  </a:cubicBezTo>
                  <a:close/>
                </a:path>
              </a:pathLst>
            </a:custGeom>
            <a:solidFill>
              <a:srgbClr val="455A64"/>
            </a:solidFill>
            <a:ln w="9525" cap="flat">
              <a:noFill/>
              <a:prstDash val="solid"/>
              <a:miter/>
            </a:ln>
          </p:spPr>
          <p:txBody>
            <a:bodyPr rtlCol="0" anchor="ctr"/>
            <a:lstStyle/>
            <a:p>
              <a:endParaRPr lang="en-US"/>
            </a:p>
          </p:txBody>
        </p:sp>
        <p:sp>
          <p:nvSpPr>
            <p:cNvPr id="104" name="Freeform: Shape 103"/>
            <p:cNvSpPr/>
            <p:nvPr/>
          </p:nvSpPr>
          <p:spPr>
            <a:xfrm>
              <a:off x="1032775" y="1717290"/>
              <a:ext cx="93154" cy="82581"/>
            </a:xfrm>
            <a:custGeom>
              <a:avLst/>
              <a:gdLst>
                <a:gd name="connsiteX0" fmla="*/ 93154 w 93154"/>
                <a:gd name="connsiteY0" fmla="*/ 0 h 82581"/>
                <a:gd name="connsiteX1" fmla="*/ 41720 w 93154"/>
                <a:gd name="connsiteY1" fmla="*/ 35814 h 82581"/>
                <a:gd name="connsiteX2" fmla="*/ 0 w 93154"/>
                <a:gd name="connsiteY2" fmla="*/ 82582 h 82581"/>
                <a:gd name="connsiteX3" fmla="*/ 8763 w 93154"/>
                <a:gd name="connsiteY3" fmla="*/ 66008 h 82581"/>
                <a:gd name="connsiteX4" fmla="*/ 75438 w 93154"/>
                <a:gd name="connsiteY4" fmla="*/ 6667 h 82581"/>
                <a:gd name="connsiteX5" fmla="*/ 93154 w 93154"/>
                <a:gd name="connsiteY5" fmla="*/ 0 h 82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154" h="82581">
                  <a:moveTo>
                    <a:pt x="93154" y="0"/>
                  </a:moveTo>
                  <a:cubicBezTo>
                    <a:pt x="75112" y="10595"/>
                    <a:pt x="57916" y="22569"/>
                    <a:pt x="41720" y="35814"/>
                  </a:cubicBezTo>
                  <a:cubicBezTo>
                    <a:pt x="26628" y="50304"/>
                    <a:pt x="12679" y="65940"/>
                    <a:pt x="0" y="82582"/>
                  </a:cubicBezTo>
                  <a:cubicBezTo>
                    <a:pt x="1972" y="76606"/>
                    <a:pt x="4935" y="71003"/>
                    <a:pt x="8763" y="66008"/>
                  </a:cubicBezTo>
                  <a:cubicBezTo>
                    <a:pt x="25632" y="40925"/>
                    <a:pt x="48568" y="20513"/>
                    <a:pt x="75438" y="6667"/>
                  </a:cubicBezTo>
                  <a:cubicBezTo>
                    <a:pt x="80891" y="3389"/>
                    <a:pt x="86894" y="1130"/>
                    <a:pt x="93154" y="0"/>
                  </a:cubicBezTo>
                  <a:close/>
                </a:path>
              </a:pathLst>
            </a:custGeom>
            <a:solidFill>
              <a:srgbClr val="455A64"/>
            </a:solidFill>
            <a:ln w="9525" cap="flat">
              <a:noFill/>
              <a:prstDash val="solid"/>
              <a:miter/>
            </a:ln>
          </p:spPr>
          <p:txBody>
            <a:bodyPr rtlCol="0" anchor="ctr"/>
            <a:lstStyle/>
            <a:p>
              <a:endParaRPr lang="en-US"/>
            </a:p>
          </p:txBody>
        </p:sp>
        <p:sp>
          <p:nvSpPr>
            <p:cNvPr id="105" name="Freeform: Shape 104"/>
            <p:cNvSpPr/>
            <p:nvPr/>
          </p:nvSpPr>
          <p:spPr>
            <a:xfrm>
              <a:off x="1071223" y="1926399"/>
              <a:ext cx="42895" cy="63822"/>
            </a:xfrm>
            <a:custGeom>
              <a:avLst/>
              <a:gdLst>
                <a:gd name="connsiteX0" fmla="*/ 42895 w 42895"/>
                <a:gd name="connsiteY0" fmla="*/ 3013 h 63822"/>
                <a:gd name="connsiteX1" fmla="*/ 9558 w 42895"/>
                <a:gd name="connsiteY1" fmla="*/ 7489 h 63822"/>
                <a:gd name="connsiteX2" fmla="*/ 8971 w 42895"/>
                <a:gd name="connsiteY2" fmla="*/ 52207 h 63822"/>
                <a:gd name="connsiteX3" fmla="*/ 15273 w 42895"/>
                <a:gd name="connsiteY3" fmla="*/ 57210 h 63822"/>
                <a:gd name="connsiteX4" fmla="*/ 35656 w 42895"/>
                <a:gd name="connsiteY4" fmla="*/ 63687 h 63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95" h="63822">
                  <a:moveTo>
                    <a:pt x="42895" y="3013"/>
                  </a:moveTo>
                  <a:cubicBezTo>
                    <a:pt x="31882" y="-2265"/>
                    <a:pt x="18788" y="-507"/>
                    <a:pt x="9558" y="7489"/>
                  </a:cubicBezTo>
                  <a:cubicBezTo>
                    <a:pt x="-2953" y="19676"/>
                    <a:pt x="-3216" y="39697"/>
                    <a:pt x="8971" y="52207"/>
                  </a:cubicBezTo>
                  <a:cubicBezTo>
                    <a:pt x="10850" y="54136"/>
                    <a:pt x="12968" y="55817"/>
                    <a:pt x="15273" y="57210"/>
                  </a:cubicBezTo>
                  <a:cubicBezTo>
                    <a:pt x="20883" y="62087"/>
                    <a:pt x="28259" y="64431"/>
                    <a:pt x="35656" y="63687"/>
                  </a:cubicBezTo>
                </a:path>
              </a:pathLst>
            </a:custGeom>
            <a:solidFill>
              <a:srgbClr val="FFBE9D"/>
            </a:solidFill>
            <a:ln w="9525" cap="flat">
              <a:noFill/>
              <a:prstDash val="solid"/>
              <a:miter/>
            </a:ln>
          </p:spPr>
          <p:txBody>
            <a:bodyPr rtlCol="0" anchor="ctr"/>
            <a:lstStyle/>
            <a:p>
              <a:endParaRPr lang="en-US"/>
            </a:p>
          </p:txBody>
        </p:sp>
        <p:sp>
          <p:nvSpPr>
            <p:cNvPr id="106" name="Freeform: Shape 105"/>
            <p:cNvSpPr/>
            <p:nvPr/>
          </p:nvSpPr>
          <p:spPr>
            <a:xfrm>
              <a:off x="1083489" y="1942374"/>
              <a:ext cx="20247" cy="29748"/>
            </a:xfrm>
            <a:custGeom>
              <a:avLst/>
              <a:gdLst>
                <a:gd name="connsiteX0" fmla="*/ 20247 w 20247"/>
                <a:gd name="connsiteY0" fmla="*/ 27709 h 29748"/>
                <a:gd name="connsiteX1" fmla="*/ 12723 w 20247"/>
                <a:gd name="connsiteY1" fmla="*/ 29614 h 29748"/>
                <a:gd name="connsiteX2" fmla="*/ 4817 w 20247"/>
                <a:gd name="connsiteY2" fmla="*/ 25804 h 29748"/>
                <a:gd name="connsiteX3" fmla="*/ 54 w 20247"/>
                <a:gd name="connsiteY3" fmla="*/ 16279 h 29748"/>
                <a:gd name="connsiteX4" fmla="*/ 3102 w 20247"/>
                <a:gd name="connsiteY4" fmla="*/ 5706 h 29748"/>
                <a:gd name="connsiteX5" fmla="*/ 10246 w 20247"/>
                <a:gd name="connsiteY5" fmla="*/ 658 h 29748"/>
                <a:gd name="connsiteX6" fmla="*/ 17961 w 20247"/>
                <a:gd name="connsiteY6" fmla="*/ 1229 h 29748"/>
                <a:gd name="connsiteX7" fmla="*/ 11579 w 20247"/>
                <a:gd name="connsiteY7" fmla="*/ 3896 h 29748"/>
                <a:gd name="connsiteX8" fmla="*/ 5007 w 20247"/>
                <a:gd name="connsiteY8" fmla="*/ 15898 h 29748"/>
                <a:gd name="connsiteX9" fmla="*/ 13484 w 20247"/>
                <a:gd name="connsiteY9" fmla="*/ 26566 h 29748"/>
                <a:gd name="connsiteX10" fmla="*/ 20247 w 20247"/>
                <a:gd name="connsiteY10" fmla="*/ 27709 h 29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247" h="29748">
                  <a:moveTo>
                    <a:pt x="20247" y="27709"/>
                  </a:moveTo>
                  <a:cubicBezTo>
                    <a:pt x="20247" y="28280"/>
                    <a:pt x="17771" y="30281"/>
                    <a:pt x="12723" y="29614"/>
                  </a:cubicBezTo>
                  <a:cubicBezTo>
                    <a:pt x="9757" y="29192"/>
                    <a:pt x="6994" y="27861"/>
                    <a:pt x="4817" y="25804"/>
                  </a:cubicBezTo>
                  <a:cubicBezTo>
                    <a:pt x="2121" y="23316"/>
                    <a:pt x="428" y="19928"/>
                    <a:pt x="54" y="16279"/>
                  </a:cubicBezTo>
                  <a:cubicBezTo>
                    <a:pt x="-263" y="12500"/>
                    <a:pt x="822" y="8736"/>
                    <a:pt x="3102" y="5706"/>
                  </a:cubicBezTo>
                  <a:cubicBezTo>
                    <a:pt x="4906" y="3327"/>
                    <a:pt x="7401" y="1564"/>
                    <a:pt x="10246" y="658"/>
                  </a:cubicBezTo>
                  <a:cubicBezTo>
                    <a:pt x="15104" y="-866"/>
                    <a:pt x="18152" y="658"/>
                    <a:pt x="17961" y="1229"/>
                  </a:cubicBezTo>
                  <a:cubicBezTo>
                    <a:pt x="17771" y="1801"/>
                    <a:pt x="15104" y="1896"/>
                    <a:pt x="11579" y="3896"/>
                  </a:cubicBezTo>
                  <a:cubicBezTo>
                    <a:pt x="7195" y="6232"/>
                    <a:pt x="4614" y="10946"/>
                    <a:pt x="5007" y="15898"/>
                  </a:cubicBezTo>
                  <a:cubicBezTo>
                    <a:pt x="5422" y="20838"/>
                    <a:pt x="8765" y="25046"/>
                    <a:pt x="13484" y="26566"/>
                  </a:cubicBezTo>
                  <a:cubicBezTo>
                    <a:pt x="17295" y="27518"/>
                    <a:pt x="20057" y="27042"/>
                    <a:pt x="20247" y="27709"/>
                  </a:cubicBezTo>
                  <a:close/>
                </a:path>
              </a:pathLst>
            </a:custGeom>
            <a:solidFill>
              <a:srgbClr val="EB996E"/>
            </a:solidFill>
            <a:ln w="9525" cap="flat">
              <a:noFill/>
              <a:prstDash val="solid"/>
              <a:miter/>
            </a:ln>
          </p:spPr>
          <p:txBody>
            <a:bodyPr rtlCol="0" anchor="ctr"/>
            <a:lstStyle/>
            <a:p>
              <a:endParaRPr lang="en-US"/>
            </a:p>
          </p:txBody>
        </p:sp>
        <p:sp>
          <p:nvSpPr>
            <p:cNvPr id="107" name="Freeform: Shape 106"/>
            <p:cNvSpPr/>
            <p:nvPr/>
          </p:nvSpPr>
          <p:spPr>
            <a:xfrm>
              <a:off x="1009322" y="1720905"/>
              <a:ext cx="257084" cy="357310"/>
            </a:xfrm>
            <a:custGeom>
              <a:avLst/>
              <a:gdLst>
                <a:gd name="connsiteX0" fmla="*/ 100225 w 257084"/>
                <a:gd name="connsiteY0" fmla="*/ 353667 h 357310"/>
                <a:gd name="connsiteX1" fmla="*/ 78222 w 257084"/>
                <a:gd name="connsiteY1" fmla="*/ 357096 h 357310"/>
                <a:gd name="connsiteX2" fmla="*/ 23644 w 257084"/>
                <a:gd name="connsiteY2" fmla="*/ 329378 h 357310"/>
                <a:gd name="connsiteX3" fmla="*/ 2403 w 257084"/>
                <a:gd name="connsiteY3" fmla="*/ 290611 h 357310"/>
                <a:gd name="connsiteX4" fmla="*/ 5070 w 257084"/>
                <a:gd name="connsiteY4" fmla="*/ 239652 h 357310"/>
                <a:gd name="connsiteX5" fmla="*/ 37931 w 257084"/>
                <a:gd name="connsiteY5" fmla="*/ 193361 h 357310"/>
                <a:gd name="connsiteX6" fmla="*/ 93176 w 257084"/>
                <a:gd name="connsiteY6" fmla="*/ 172215 h 357310"/>
                <a:gd name="connsiteX7" fmla="*/ 143659 w 257084"/>
                <a:gd name="connsiteY7" fmla="*/ 160119 h 357310"/>
                <a:gd name="connsiteX8" fmla="*/ 232908 w 257084"/>
                <a:gd name="connsiteY8" fmla="*/ 74394 h 357310"/>
                <a:gd name="connsiteX9" fmla="*/ 246910 w 257084"/>
                <a:gd name="connsiteY9" fmla="*/ 21054 h 357310"/>
                <a:gd name="connsiteX10" fmla="*/ 250625 w 257084"/>
                <a:gd name="connsiteY10" fmla="*/ 4 h 357310"/>
                <a:gd name="connsiteX11" fmla="*/ 256625 w 257084"/>
                <a:gd name="connsiteY11" fmla="*/ 21149 h 357310"/>
                <a:gd name="connsiteX12" fmla="*/ 249291 w 257084"/>
                <a:gd name="connsiteY12" fmla="*/ 80585 h 357310"/>
                <a:gd name="connsiteX13" fmla="*/ 198808 w 257084"/>
                <a:gd name="connsiteY13" fmla="*/ 154975 h 357310"/>
                <a:gd name="connsiteX14" fmla="*/ 152612 w 257084"/>
                <a:gd name="connsiteY14" fmla="*/ 182884 h 357310"/>
                <a:gd name="connsiteX15" fmla="*/ 97843 w 257084"/>
                <a:gd name="connsiteY15" fmla="*/ 196695 h 357310"/>
                <a:gd name="connsiteX16" fmla="*/ 52409 w 257084"/>
                <a:gd name="connsiteY16" fmla="*/ 213078 h 357310"/>
                <a:gd name="connsiteX17" fmla="*/ 26596 w 257084"/>
                <a:gd name="connsiteY17" fmla="*/ 247463 h 357310"/>
                <a:gd name="connsiteX18" fmla="*/ 22501 w 257084"/>
                <a:gd name="connsiteY18" fmla="*/ 286516 h 357310"/>
                <a:gd name="connsiteX19" fmla="*/ 36883 w 257084"/>
                <a:gd name="connsiteY19" fmla="*/ 318139 h 357310"/>
                <a:gd name="connsiteX20" fmla="*/ 80127 w 257084"/>
                <a:gd name="connsiteY20" fmla="*/ 347762 h 357310"/>
                <a:gd name="connsiteX21" fmla="*/ 100225 w 257084"/>
                <a:gd name="connsiteY21" fmla="*/ 353667 h 35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7084" h="357310">
                  <a:moveTo>
                    <a:pt x="100225" y="353667"/>
                  </a:moveTo>
                  <a:cubicBezTo>
                    <a:pt x="100225" y="355096"/>
                    <a:pt x="92795" y="358144"/>
                    <a:pt x="78222" y="357096"/>
                  </a:cubicBezTo>
                  <a:cubicBezTo>
                    <a:pt x="57318" y="354620"/>
                    <a:pt x="37975" y="344796"/>
                    <a:pt x="23644" y="329378"/>
                  </a:cubicBezTo>
                  <a:cubicBezTo>
                    <a:pt x="13296" y="318535"/>
                    <a:pt x="5972" y="305168"/>
                    <a:pt x="2403" y="290611"/>
                  </a:cubicBezTo>
                  <a:cubicBezTo>
                    <a:pt x="-1541" y="273714"/>
                    <a:pt x="-616" y="256046"/>
                    <a:pt x="5070" y="239652"/>
                  </a:cubicBezTo>
                  <a:cubicBezTo>
                    <a:pt x="11107" y="221262"/>
                    <a:pt x="22562" y="205126"/>
                    <a:pt x="37931" y="193361"/>
                  </a:cubicBezTo>
                  <a:cubicBezTo>
                    <a:pt x="54418" y="182048"/>
                    <a:pt x="73350" y="174802"/>
                    <a:pt x="93176" y="172215"/>
                  </a:cubicBezTo>
                  <a:cubicBezTo>
                    <a:pt x="110368" y="169890"/>
                    <a:pt x="127281" y="165837"/>
                    <a:pt x="143659" y="160119"/>
                  </a:cubicBezTo>
                  <a:cubicBezTo>
                    <a:pt x="183695" y="144660"/>
                    <a:pt x="215850" y="113775"/>
                    <a:pt x="232908" y="74394"/>
                  </a:cubicBezTo>
                  <a:cubicBezTo>
                    <a:pt x="240121" y="57381"/>
                    <a:pt x="244837" y="39415"/>
                    <a:pt x="246910" y="21054"/>
                  </a:cubicBezTo>
                  <a:cubicBezTo>
                    <a:pt x="248434" y="7814"/>
                    <a:pt x="248815" y="194"/>
                    <a:pt x="250625" y="4"/>
                  </a:cubicBezTo>
                  <a:cubicBezTo>
                    <a:pt x="252434" y="-187"/>
                    <a:pt x="255197" y="7052"/>
                    <a:pt x="256625" y="21149"/>
                  </a:cubicBezTo>
                  <a:cubicBezTo>
                    <a:pt x="258203" y="41253"/>
                    <a:pt x="255708" y="61468"/>
                    <a:pt x="249291" y="80585"/>
                  </a:cubicBezTo>
                  <a:cubicBezTo>
                    <a:pt x="239729" y="109604"/>
                    <a:pt x="222243" y="135371"/>
                    <a:pt x="198808" y="154975"/>
                  </a:cubicBezTo>
                  <a:cubicBezTo>
                    <a:pt x="184987" y="166669"/>
                    <a:pt x="169393" y="176090"/>
                    <a:pt x="152612" y="182884"/>
                  </a:cubicBezTo>
                  <a:cubicBezTo>
                    <a:pt x="134923" y="189500"/>
                    <a:pt x="116554" y="194132"/>
                    <a:pt x="97843" y="196695"/>
                  </a:cubicBezTo>
                  <a:cubicBezTo>
                    <a:pt x="81663" y="198685"/>
                    <a:pt x="66136" y="204284"/>
                    <a:pt x="52409" y="213078"/>
                  </a:cubicBezTo>
                  <a:cubicBezTo>
                    <a:pt x="40632" y="221773"/>
                    <a:pt x="31658" y="233727"/>
                    <a:pt x="26596" y="247463"/>
                  </a:cubicBezTo>
                  <a:cubicBezTo>
                    <a:pt x="21721" y="259870"/>
                    <a:pt x="20305" y="273367"/>
                    <a:pt x="22501" y="286516"/>
                  </a:cubicBezTo>
                  <a:cubicBezTo>
                    <a:pt x="24664" y="298066"/>
                    <a:pt x="29600" y="308917"/>
                    <a:pt x="36883" y="318139"/>
                  </a:cubicBezTo>
                  <a:cubicBezTo>
                    <a:pt x="48036" y="332089"/>
                    <a:pt x="63090" y="342401"/>
                    <a:pt x="80127" y="347762"/>
                  </a:cubicBezTo>
                  <a:cubicBezTo>
                    <a:pt x="92414" y="351381"/>
                    <a:pt x="100130" y="351762"/>
                    <a:pt x="100225" y="353667"/>
                  </a:cubicBezTo>
                  <a:close/>
                </a:path>
              </a:pathLst>
            </a:custGeom>
            <a:solidFill>
              <a:srgbClr val="455A64"/>
            </a:solidFill>
            <a:ln w="9525" cap="flat">
              <a:noFill/>
              <a:prstDash val="solid"/>
              <a:miter/>
            </a:ln>
          </p:spPr>
          <p:txBody>
            <a:bodyPr rtlCol="0" anchor="ctr"/>
            <a:lstStyle/>
            <a:p>
              <a:endParaRPr lang="en-US"/>
            </a:p>
          </p:txBody>
        </p:sp>
        <p:sp>
          <p:nvSpPr>
            <p:cNvPr id="108" name="Freeform: Shape 107"/>
            <p:cNvSpPr/>
            <p:nvPr/>
          </p:nvSpPr>
          <p:spPr>
            <a:xfrm>
              <a:off x="1013916" y="1712241"/>
              <a:ext cx="246922" cy="170712"/>
            </a:xfrm>
            <a:custGeom>
              <a:avLst/>
              <a:gdLst>
                <a:gd name="connsiteX0" fmla="*/ 0 w 246922"/>
                <a:gd name="connsiteY0" fmla="*/ 162116 h 170712"/>
                <a:gd name="connsiteX1" fmla="*/ 48292 w 246922"/>
                <a:gd name="connsiteY1" fmla="*/ 152591 h 170712"/>
                <a:gd name="connsiteX2" fmla="*/ 156591 w 246922"/>
                <a:gd name="connsiteY2" fmla="*/ 124016 h 170712"/>
                <a:gd name="connsiteX3" fmla="*/ 203644 w 246922"/>
                <a:gd name="connsiteY3" fmla="*/ 87725 h 170712"/>
                <a:gd name="connsiteX4" fmla="*/ 228028 w 246922"/>
                <a:gd name="connsiteY4" fmla="*/ 45911 h 170712"/>
                <a:gd name="connsiteX5" fmla="*/ 238315 w 246922"/>
                <a:gd name="connsiteY5" fmla="*/ 0 h 170712"/>
                <a:gd name="connsiteX6" fmla="*/ 244888 w 246922"/>
                <a:gd name="connsiteY6" fmla="*/ 12573 h 170712"/>
                <a:gd name="connsiteX7" fmla="*/ 244888 w 246922"/>
                <a:gd name="connsiteY7" fmla="*/ 50673 h 170712"/>
                <a:gd name="connsiteX8" fmla="*/ 221361 w 246922"/>
                <a:gd name="connsiteY8" fmla="*/ 102298 h 170712"/>
                <a:gd name="connsiteX9" fmla="*/ 167926 w 246922"/>
                <a:gd name="connsiteY9" fmla="*/ 146209 h 170712"/>
                <a:gd name="connsiteX10" fmla="*/ 103251 w 246922"/>
                <a:gd name="connsiteY10" fmla="*/ 167068 h 170712"/>
                <a:gd name="connsiteX11" fmla="*/ 49054 w 246922"/>
                <a:gd name="connsiteY11" fmla="*/ 170593 h 170712"/>
                <a:gd name="connsiteX12" fmla="*/ 0 w 246922"/>
                <a:gd name="connsiteY12" fmla="*/ 162116 h 17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922" h="170712">
                  <a:moveTo>
                    <a:pt x="0" y="162116"/>
                  </a:moveTo>
                  <a:cubicBezTo>
                    <a:pt x="0" y="158591"/>
                    <a:pt x="19050" y="156305"/>
                    <a:pt x="48292" y="152591"/>
                  </a:cubicBezTo>
                  <a:cubicBezTo>
                    <a:pt x="77533" y="148876"/>
                    <a:pt x="118205" y="143066"/>
                    <a:pt x="156591" y="124016"/>
                  </a:cubicBezTo>
                  <a:cubicBezTo>
                    <a:pt x="174417" y="114984"/>
                    <a:pt x="190380" y="102672"/>
                    <a:pt x="203644" y="87725"/>
                  </a:cubicBezTo>
                  <a:cubicBezTo>
                    <a:pt x="214289" y="75415"/>
                    <a:pt x="222557" y="61237"/>
                    <a:pt x="228028" y="45911"/>
                  </a:cubicBezTo>
                  <a:cubicBezTo>
                    <a:pt x="237553" y="19431"/>
                    <a:pt x="234505" y="667"/>
                    <a:pt x="238315" y="0"/>
                  </a:cubicBezTo>
                  <a:cubicBezTo>
                    <a:pt x="239839" y="0"/>
                    <a:pt x="242792" y="3905"/>
                    <a:pt x="244888" y="12573"/>
                  </a:cubicBezTo>
                  <a:cubicBezTo>
                    <a:pt x="247600" y="25128"/>
                    <a:pt x="247600" y="38118"/>
                    <a:pt x="244888" y="50673"/>
                  </a:cubicBezTo>
                  <a:cubicBezTo>
                    <a:pt x="240996" y="69421"/>
                    <a:pt x="232957" y="87061"/>
                    <a:pt x="221361" y="102298"/>
                  </a:cubicBezTo>
                  <a:cubicBezTo>
                    <a:pt x="206988" y="120679"/>
                    <a:pt x="188744" y="135671"/>
                    <a:pt x="167926" y="146209"/>
                  </a:cubicBezTo>
                  <a:cubicBezTo>
                    <a:pt x="147594" y="156510"/>
                    <a:pt x="125770" y="163549"/>
                    <a:pt x="103251" y="167068"/>
                  </a:cubicBezTo>
                  <a:cubicBezTo>
                    <a:pt x="85335" y="169933"/>
                    <a:pt x="67190" y="171113"/>
                    <a:pt x="49054" y="170593"/>
                  </a:cubicBezTo>
                  <a:cubicBezTo>
                    <a:pt x="18478" y="169354"/>
                    <a:pt x="0" y="165449"/>
                    <a:pt x="0" y="162116"/>
                  </a:cubicBezTo>
                  <a:close/>
                </a:path>
              </a:pathLst>
            </a:custGeom>
            <a:solidFill>
              <a:srgbClr val="455A64"/>
            </a:solidFill>
            <a:ln w="9525" cap="flat">
              <a:noFill/>
              <a:prstDash val="solid"/>
              <a:miter/>
            </a:ln>
          </p:spPr>
          <p:txBody>
            <a:bodyPr rtlCol="0" anchor="ctr"/>
            <a:lstStyle/>
            <a:p>
              <a:endParaRPr lang="en-US"/>
            </a:p>
          </p:txBody>
        </p:sp>
        <p:sp>
          <p:nvSpPr>
            <p:cNvPr id="109" name="Freeform: Shape 108"/>
            <p:cNvSpPr/>
            <p:nvPr/>
          </p:nvSpPr>
          <p:spPr>
            <a:xfrm>
              <a:off x="1082500" y="2573682"/>
              <a:ext cx="329313" cy="377963"/>
            </a:xfrm>
            <a:custGeom>
              <a:avLst/>
              <a:gdLst>
                <a:gd name="connsiteX0" fmla="*/ 26475 w 329313"/>
                <a:gd name="connsiteY0" fmla="*/ 22955 h 377963"/>
                <a:gd name="connsiteX1" fmla="*/ 91 w 329313"/>
                <a:gd name="connsiteY1" fmla="*/ 350901 h 377963"/>
                <a:gd name="connsiteX2" fmla="*/ 22850 w 329313"/>
                <a:gd name="connsiteY2" fmla="*/ 377874 h 377963"/>
                <a:gd name="connsiteX3" fmla="*/ 25713 w 329313"/>
                <a:gd name="connsiteY3" fmla="*/ 377952 h 377963"/>
                <a:gd name="connsiteX4" fmla="*/ 271267 w 329313"/>
                <a:gd name="connsiteY4" fmla="*/ 371284 h 377963"/>
                <a:gd name="connsiteX5" fmla="*/ 295461 w 329313"/>
                <a:gd name="connsiteY5" fmla="*/ 348806 h 377963"/>
                <a:gd name="connsiteX6" fmla="*/ 329179 w 329313"/>
                <a:gd name="connsiteY6" fmla="*/ 27622 h 377963"/>
                <a:gd name="connsiteX7" fmla="*/ 306833 w 329313"/>
                <a:gd name="connsiteY7" fmla="*/ 132 h 377963"/>
                <a:gd name="connsiteX8" fmla="*/ 304319 w 329313"/>
                <a:gd name="connsiteY8" fmla="*/ 0 h 377963"/>
                <a:gd name="connsiteX9" fmla="*/ 51335 w 329313"/>
                <a:gd name="connsiteY9" fmla="*/ 0 h 377963"/>
                <a:gd name="connsiteX10" fmla="*/ 26475 w 329313"/>
                <a:gd name="connsiteY10" fmla="*/ 22955 h 37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13" h="377963">
                  <a:moveTo>
                    <a:pt x="26475" y="22955"/>
                  </a:moveTo>
                  <a:lnTo>
                    <a:pt x="91" y="350901"/>
                  </a:lnTo>
                  <a:cubicBezTo>
                    <a:pt x="-1073" y="364634"/>
                    <a:pt x="9117" y="376711"/>
                    <a:pt x="22850" y="377874"/>
                  </a:cubicBezTo>
                  <a:cubicBezTo>
                    <a:pt x="23802" y="377955"/>
                    <a:pt x="24758" y="377981"/>
                    <a:pt x="25713" y="377952"/>
                  </a:cubicBezTo>
                  <a:lnTo>
                    <a:pt x="271267" y="371284"/>
                  </a:lnTo>
                  <a:cubicBezTo>
                    <a:pt x="283846" y="370962"/>
                    <a:pt x="294216" y="361326"/>
                    <a:pt x="295461" y="348806"/>
                  </a:cubicBezTo>
                  <a:lnTo>
                    <a:pt x="329179" y="27622"/>
                  </a:lnTo>
                  <a:cubicBezTo>
                    <a:pt x="330600" y="13860"/>
                    <a:pt x="320595" y="1553"/>
                    <a:pt x="306833" y="132"/>
                  </a:cubicBezTo>
                  <a:cubicBezTo>
                    <a:pt x="305998" y="46"/>
                    <a:pt x="305159" y="2"/>
                    <a:pt x="304319" y="0"/>
                  </a:cubicBezTo>
                  <a:lnTo>
                    <a:pt x="51335" y="0"/>
                  </a:lnTo>
                  <a:cubicBezTo>
                    <a:pt x="38334" y="8"/>
                    <a:pt x="27517" y="9996"/>
                    <a:pt x="26475" y="22955"/>
                  </a:cubicBezTo>
                  <a:close/>
                </a:path>
              </a:pathLst>
            </a:custGeom>
            <a:solidFill>
              <a:srgbClr val="455A64"/>
            </a:solidFill>
            <a:ln w="9525" cap="flat">
              <a:noFill/>
              <a:prstDash val="solid"/>
              <a:miter/>
            </a:ln>
          </p:spPr>
          <p:txBody>
            <a:bodyPr rtlCol="0" anchor="ctr"/>
            <a:lstStyle/>
            <a:p>
              <a:endParaRPr lang="en-US"/>
            </a:p>
          </p:txBody>
        </p:sp>
        <p:sp>
          <p:nvSpPr>
            <p:cNvPr id="110" name="Freeform: Shape 109"/>
            <p:cNvSpPr/>
            <p:nvPr/>
          </p:nvSpPr>
          <p:spPr>
            <a:xfrm>
              <a:off x="1247183" y="2610639"/>
              <a:ext cx="29527" cy="29527"/>
            </a:xfrm>
            <a:custGeom>
              <a:avLst/>
              <a:gdLst>
                <a:gd name="connsiteX0" fmla="*/ 29528 w 29527"/>
                <a:gd name="connsiteY0" fmla="*/ 14764 h 29527"/>
                <a:gd name="connsiteX1" fmla="*/ 14764 w 29527"/>
                <a:gd name="connsiteY1" fmla="*/ 29528 h 29527"/>
                <a:gd name="connsiteX2" fmla="*/ 0 w 29527"/>
                <a:gd name="connsiteY2" fmla="*/ 14764 h 29527"/>
                <a:gd name="connsiteX3" fmla="*/ 14764 w 29527"/>
                <a:gd name="connsiteY3" fmla="*/ 0 h 29527"/>
                <a:gd name="connsiteX4" fmla="*/ 29528 w 29527"/>
                <a:gd name="connsiteY4" fmla="*/ 14573 h 29527"/>
                <a:gd name="connsiteX5" fmla="*/ 29528 w 29527"/>
                <a:gd name="connsiteY5" fmla="*/ 14764 h 29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 h="29527">
                  <a:moveTo>
                    <a:pt x="29528" y="14764"/>
                  </a:moveTo>
                  <a:cubicBezTo>
                    <a:pt x="29528" y="22918"/>
                    <a:pt x="22918" y="29528"/>
                    <a:pt x="14764" y="29528"/>
                  </a:cubicBezTo>
                  <a:cubicBezTo>
                    <a:pt x="6610" y="29528"/>
                    <a:pt x="0" y="22918"/>
                    <a:pt x="0" y="14764"/>
                  </a:cubicBezTo>
                  <a:cubicBezTo>
                    <a:pt x="0" y="6610"/>
                    <a:pt x="6610" y="0"/>
                    <a:pt x="14764" y="0"/>
                  </a:cubicBezTo>
                  <a:cubicBezTo>
                    <a:pt x="22865" y="-52"/>
                    <a:pt x="29475" y="6472"/>
                    <a:pt x="29528" y="14573"/>
                  </a:cubicBezTo>
                  <a:cubicBezTo>
                    <a:pt x="29528" y="14637"/>
                    <a:pt x="29528" y="14700"/>
                    <a:pt x="29528" y="14764"/>
                  </a:cubicBezTo>
                  <a:close/>
                </a:path>
              </a:pathLst>
            </a:custGeom>
            <a:solidFill>
              <a:srgbClr val="FAFAFA"/>
            </a:solidFill>
            <a:ln w="9525" cap="flat">
              <a:noFill/>
              <a:prstDash val="solid"/>
              <a:miter/>
            </a:ln>
          </p:spPr>
          <p:txBody>
            <a:bodyPr rtlCol="0" anchor="ctr"/>
            <a:lstStyle/>
            <a:p>
              <a:endParaRPr lang="en-US"/>
            </a:p>
          </p:txBody>
        </p:sp>
        <p:sp>
          <p:nvSpPr>
            <p:cNvPr id="111" name="Freeform: Shape 110"/>
            <p:cNvSpPr/>
            <p:nvPr/>
          </p:nvSpPr>
          <p:spPr>
            <a:xfrm>
              <a:off x="977149" y="2721320"/>
              <a:ext cx="314840" cy="153447"/>
            </a:xfrm>
            <a:custGeom>
              <a:avLst/>
              <a:gdLst>
                <a:gd name="connsiteX0" fmla="*/ 128111 w 314840"/>
                <a:gd name="connsiteY0" fmla="*/ 0 h 153447"/>
                <a:gd name="connsiteX1" fmla="*/ 88582 w 314840"/>
                <a:gd name="connsiteY1" fmla="*/ 16192 h 153447"/>
                <a:gd name="connsiteX2" fmla="*/ 60579 w 314840"/>
                <a:gd name="connsiteY2" fmla="*/ 33242 h 153447"/>
                <a:gd name="connsiteX3" fmla="*/ 35338 w 314840"/>
                <a:gd name="connsiteY3" fmla="*/ 40005 h 153447"/>
                <a:gd name="connsiteX4" fmla="*/ 0 w 314840"/>
                <a:gd name="connsiteY4" fmla="*/ 146590 h 153447"/>
                <a:gd name="connsiteX5" fmla="*/ 214217 w 314840"/>
                <a:gd name="connsiteY5" fmla="*/ 153448 h 153447"/>
                <a:gd name="connsiteX6" fmla="*/ 265843 w 314840"/>
                <a:gd name="connsiteY6" fmla="*/ 106966 h 153447"/>
                <a:gd name="connsiteX7" fmla="*/ 225742 w 314840"/>
                <a:gd name="connsiteY7" fmla="*/ 116491 h 153447"/>
                <a:gd name="connsiteX8" fmla="*/ 184690 w 314840"/>
                <a:gd name="connsiteY8" fmla="*/ 110014 h 153447"/>
                <a:gd name="connsiteX9" fmla="*/ 299847 w 314840"/>
                <a:gd name="connsiteY9" fmla="*/ 77438 h 153447"/>
                <a:gd name="connsiteX10" fmla="*/ 313182 w 314840"/>
                <a:gd name="connsiteY10" fmla="*/ 54197 h 153447"/>
                <a:gd name="connsiteX11" fmla="*/ 248126 w 314840"/>
                <a:gd name="connsiteY11" fmla="*/ 49816 h 153447"/>
                <a:gd name="connsiteX12" fmla="*/ 199453 w 314840"/>
                <a:gd name="connsiteY12" fmla="*/ 56007 h 153447"/>
                <a:gd name="connsiteX13" fmla="*/ 270891 w 314840"/>
                <a:gd name="connsiteY13" fmla="*/ 29813 h 153447"/>
                <a:gd name="connsiteX14" fmla="*/ 252317 w 314840"/>
                <a:gd name="connsiteY14" fmla="*/ 12192 h 153447"/>
                <a:gd name="connsiteX15" fmla="*/ 165449 w 314840"/>
                <a:gd name="connsiteY15" fmla="*/ 35909 h 153447"/>
                <a:gd name="connsiteX16" fmla="*/ 127349 w 314840"/>
                <a:gd name="connsiteY16" fmla="*/ 31242 h 15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4840" h="153447">
                  <a:moveTo>
                    <a:pt x="128111" y="0"/>
                  </a:moveTo>
                  <a:cubicBezTo>
                    <a:pt x="128111" y="0"/>
                    <a:pt x="94488" y="9525"/>
                    <a:pt x="88582" y="16192"/>
                  </a:cubicBezTo>
                  <a:cubicBezTo>
                    <a:pt x="79871" y="22842"/>
                    <a:pt x="70485" y="28556"/>
                    <a:pt x="60579" y="33242"/>
                  </a:cubicBezTo>
                  <a:lnTo>
                    <a:pt x="35338" y="40005"/>
                  </a:lnTo>
                  <a:lnTo>
                    <a:pt x="0" y="146590"/>
                  </a:lnTo>
                  <a:lnTo>
                    <a:pt x="214217" y="153448"/>
                  </a:lnTo>
                  <a:cubicBezTo>
                    <a:pt x="214217" y="153448"/>
                    <a:pt x="273272" y="111538"/>
                    <a:pt x="265843" y="106966"/>
                  </a:cubicBezTo>
                  <a:cubicBezTo>
                    <a:pt x="258413" y="102394"/>
                    <a:pt x="235648" y="106204"/>
                    <a:pt x="225742" y="116491"/>
                  </a:cubicBezTo>
                  <a:cubicBezTo>
                    <a:pt x="210121" y="132588"/>
                    <a:pt x="184690" y="110014"/>
                    <a:pt x="184690" y="110014"/>
                  </a:cubicBezTo>
                  <a:cubicBezTo>
                    <a:pt x="184690" y="110014"/>
                    <a:pt x="290989" y="88297"/>
                    <a:pt x="299847" y="77438"/>
                  </a:cubicBezTo>
                  <a:cubicBezTo>
                    <a:pt x="308705" y="66580"/>
                    <a:pt x="318897" y="65056"/>
                    <a:pt x="313182" y="54197"/>
                  </a:cubicBezTo>
                  <a:cubicBezTo>
                    <a:pt x="307467" y="43339"/>
                    <a:pt x="263080" y="49816"/>
                    <a:pt x="248126" y="49816"/>
                  </a:cubicBezTo>
                  <a:cubicBezTo>
                    <a:pt x="231793" y="50905"/>
                    <a:pt x="215539" y="52972"/>
                    <a:pt x="199453" y="56007"/>
                  </a:cubicBezTo>
                  <a:cubicBezTo>
                    <a:pt x="199454" y="56007"/>
                    <a:pt x="266129" y="32575"/>
                    <a:pt x="270891" y="29813"/>
                  </a:cubicBezTo>
                  <a:cubicBezTo>
                    <a:pt x="284226" y="22574"/>
                    <a:pt x="270319" y="7906"/>
                    <a:pt x="252317" y="12192"/>
                  </a:cubicBezTo>
                  <a:cubicBezTo>
                    <a:pt x="236220" y="16002"/>
                    <a:pt x="176117" y="37433"/>
                    <a:pt x="165449" y="35909"/>
                  </a:cubicBezTo>
                  <a:cubicBezTo>
                    <a:pt x="154781" y="34385"/>
                    <a:pt x="127349" y="31242"/>
                    <a:pt x="127349" y="31242"/>
                  </a:cubicBezTo>
                  <a:close/>
                </a:path>
              </a:pathLst>
            </a:custGeom>
            <a:solidFill>
              <a:srgbClr val="FFBE9D"/>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108626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326888" y="1074612"/>
            <a:ext cx="2922814" cy="29228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0" name="圆角矩形标注 19"/>
          <p:cNvSpPr/>
          <p:nvPr/>
        </p:nvSpPr>
        <p:spPr>
          <a:xfrm>
            <a:off x="3743316" y="1351394"/>
            <a:ext cx="5054707" cy="1338872"/>
          </a:xfrm>
          <a:prstGeom prst="wedgeRoundRectCallout">
            <a:avLst>
              <a:gd name="adj1" fmla="val -61738"/>
              <a:gd name="adj2" fmla="val -4793"/>
              <a:gd name="adj3" fmla="val 16667"/>
            </a:avLst>
          </a:prstGeom>
          <a:solidFill>
            <a:srgbClr val="C2EE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i="1" dirty="0">
                <a:solidFill>
                  <a:schemeClr val="tx1"/>
                </a:solidFill>
              </a:rPr>
              <a:t>ND 1: </a:t>
            </a:r>
            <a:r>
              <a:rPr lang="en-US" sz="2400" b="1" i="1" dirty="0" err="1">
                <a:solidFill>
                  <a:schemeClr val="tx1"/>
                </a:solidFill>
              </a:rPr>
              <a:t>Xây</a:t>
            </a:r>
            <a:r>
              <a:rPr lang="en-US" sz="2400" b="1" i="1" dirty="0">
                <a:solidFill>
                  <a:schemeClr val="tx1"/>
                </a:solidFill>
              </a:rPr>
              <a:t> </a:t>
            </a:r>
            <a:r>
              <a:rPr lang="en-US" sz="2400" b="1" i="1" dirty="0" err="1">
                <a:solidFill>
                  <a:schemeClr val="tx1"/>
                </a:solidFill>
              </a:rPr>
              <a:t>dựng</a:t>
            </a:r>
            <a:r>
              <a:rPr lang="en-US" sz="2400" b="1" i="1" dirty="0">
                <a:solidFill>
                  <a:schemeClr val="tx1"/>
                </a:solidFill>
              </a:rPr>
              <a:t> </a:t>
            </a:r>
            <a:r>
              <a:rPr lang="en-US" sz="2400" b="1" i="1" dirty="0" err="1">
                <a:solidFill>
                  <a:schemeClr val="tx1"/>
                </a:solidFill>
              </a:rPr>
              <a:t>kế</a:t>
            </a:r>
            <a:r>
              <a:rPr lang="en-US" sz="2400" b="1" i="1" dirty="0">
                <a:solidFill>
                  <a:schemeClr val="tx1"/>
                </a:solidFill>
              </a:rPr>
              <a:t> </a:t>
            </a:r>
            <a:r>
              <a:rPr lang="en-US" sz="2400" b="1" i="1" dirty="0" err="1">
                <a:solidFill>
                  <a:schemeClr val="tx1"/>
                </a:solidFill>
              </a:rPr>
              <a:t>hoạch</a:t>
            </a:r>
            <a:r>
              <a:rPr lang="en-US" sz="2400" b="1" i="1" dirty="0">
                <a:solidFill>
                  <a:schemeClr val="tx1"/>
                </a:solidFill>
              </a:rPr>
              <a:t> </a:t>
            </a:r>
            <a:r>
              <a:rPr lang="en-US" sz="2400" b="1" i="1" dirty="0" err="1">
                <a:solidFill>
                  <a:schemeClr val="tx1"/>
                </a:solidFill>
              </a:rPr>
              <a:t>tập</a:t>
            </a:r>
            <a:r>
              <a:rPr lang="en-US" sz="2400" b="1" i="1" dirty="0">
                <a:solidFill>
                  <a:schemeClr val="tx1"/>
                </a:solidFill>
              </a:rPr>
              <a:t> </a:t>
            </a:r>
            <a:r>
              <a:rPr lang="en-US" sz="2400" b="1" i="1" dirty="0" err="1">
                <a:solidFill>
                  <a:schemeClr val="tx1"/>
                </a:solidFill>
              </a:rPr>
              <a:t>luyện</a:t>
            </a:r>
            <a:r>
              <a:rPr lang="en-US" sz="2400" b="1" dirty="0">
                <a:solidFill>
                  <a:schemeClr val="tx1"/>
                </a:solidFill>
              </a:rPr>
              <a:t> </a:t>
            </a:r>
            <a:endParaRPr lang="en-US" sz="1600" dirty="0">
              <a:solidFill>
                <a:schemeClr val="tx1"/>
              </a:solidFill>
            </a:endParaRPr>
          </a:p>
        </p:txBody>
      </p:sp>
      <p:sp>
        <p:nvSpPr>
          <p:cNvPr id="2" name="TextBox 1"/>
          <p:cNvSpPr txBox="1"/>
          <p:nvPr/>
        </p:nvSpPr>
        <p:spPr>
          <a:xfrm>
            <a:off x="521891" y="2020830"/>
            <a:ext cx="2532808" cy="1200329"/>
          </a:xfrm>
          <a:prstGeom prst="rect">
            <a:avLst/>
          </a:prstGeom>
          <a:noFill/>
        </p:spPr>
        <p:txBody>
          <a:bodyPr wrap="square" rtlCol="0">
            <a:spAutoFit/>
          </a:bodyPr>
          <a:lstStyle/>
          <a:p>
            <a:pPr algn="ctr" defTabSz="342900"/>
            <a:r>
              <a:rPr lang="en-US" sz="2400" b="1" dirty="0">
                <a:solidFill>
                  <a:srgbClr val="E60044"/>
                </a:solidFill>
                <a:latin typeface="UVN Chim Bien" pitchFamily="18" charset="0"/>
              </a:rPr>
              <a:t>3. </a:t>
            </a:r>
            <a:r>
              <a:rPr lang="en-US" sz="2400" b="1" dirty="0" err="1">
                <a:solidFill>
                  <a:srgbClr val="E60044"/>
                </a:solidFill>
                <a:latin typeface="UVN Chim Bien" pitchFamily="18" charset="0"/>
              </a:rPr>
              <a:t>Nội</a:t>
            </a:r>
            <a:r>
              <a:rPr lang="en-US" sz="2400" b="1" dirty="0">
                <a:solidFill>
                  <a:srgbClr val="E60044"/>
                </a:solidFill>
                <a:latin typeface="UVN Chim Bien" pitchFamily="18" charset="0"/>
              </a:rPr>
              <a:t> dung, </a:t>
            </a:r>
            <a:r>
              <a:rPr lang="en-US" sz="2400" b="1" dirty="0" err="1">
                <a:solidFill>
                  <a:srgbClr val="E60044"/>
                </a:solidFill>
                <a:latin typeface="UVN Chim Bien" pitchFamily="18" charset="0"/>
              </a:rPr>
              <a:t>cách</a:t>
            </a:r>
            <a:r>
              <a:rPr lang="en-US" sz="2400" b="1" dirty="0">
                <a:solidFill>
                  <a:srgbClr val="E60044"/>
                </a:solidFill>
                <a:latin typeface="UVN Chim Bien" pitchFamily="18" charset="0"/>
              </a:rPr>
              <a:t> </a:t>
            </a:r>
            <a:r>
              <a:rPr lang="en-US" sz="2400" b="1" dirty="0" err="1">
                <a:solidFill>
                  <a:srgbClr val="E60044"/>
                </a:solidFill>
                <a:latin typeface="UVN Chim Bien" pitchFamily="18" charset="0"/>
              </a:rPr>
              <a:t>thức</a:t>
            </a:r>
            <a:r>
              <a:rPr lang="en-US" sz="2400" b="1" dirty="0">
                <a:solidFill>
                  <a:srgbClr val="E60044"/>
                </a:solidFill>
                <a:latin typeface="UVN Chim Bien" pitchFamily="18" charset="0"/>
              </a:rPr>
              <a:t> </a:t>
            </a:r>
            <a:r>
              <a:rPr lang="en-US" sz="2400" b="1" dirty="0" err="1">
                <a:solidFill>
                  <a:srgbClr val="E60044"/>
                </a:solidFill>
                <a:latin typeface="UVN Chim Bien" pitchFamily="18" charset="0"/>
              </a:rPr>
              <a:t>thực</a:t>
            </a:r>
            <a:r>
              <a:rPr lang="en-US" sz="2400" b="1" dirty="0">
                <a:solidFill>
                  <a:srgbClr val="E60044"/>
                </a:solidFill>
                <a:latin typeface="UVN Chim Bien" pitchFamily="18" charset="0"/>
              </a:rPr>
              <a:t> </a:t>
            </a:r>
            <a:r>
              <a:rPr lang="en-US" sz="2400" b="1" dirty="0" err="1">
                <a:solidFill>
                  <a:srgbClr val="E60044"/>
                </a:solidFill>
                <a:latin typeface="UVN Chim Bien" pitchFamily="18" charset="0"/>
              </a:rPr>
              <a:t>hiện</a:t>
            </a:r>
            <a:r>
              <a:rPr lang="en-US" sz="2400" b="1" dirty="0">
                <a:solidFill>
                  <a:srgbClr val="E60044"/>
                </a:solidFill>
                <a:latin typeface="UVN Chim Bien" pitchFamily="18" charset="0"/>
              </a:rPr>
              <a:t> </a:t>
            </a:r>
            <a:r>
              <a:rPr lang="vi-VN" sz="2400" b="1" dirty="0" err="1">
                <a:solidFill>
                  <a:srgbClr val="E60044"/>
                </a:solidFill>
                <a:latin typeface="UVN Chim Bien" pitchFamily="18" charset="0"/>
              </a:rPr>
              <a:t>biện</a:t>
            </a:r>
            <a:r>
              <a:rPr lang="vi-VN" sz="2400" b="1" dirty="0">
                <a:solidFill>
                  <a:srgbClr val="E60044"/>
                </a:solidFill>
                <a:latin typeface="UVN Chim Bien" pitchFamily="18" charset="0"/>
              </a:rPr>
              <a:t> </a:t>
            </a:r>
            <a:r>
              <a:rPr lang="vi-VN" sz="2400" b="1" dirty="0" err="1">
                <a:solidFill>
                  <a:srgbClr val="E60044"/>
                </a:solidFill>
                <a:latin typeface="UVN Chim Bien" pitchFamily="18" charset="0"/>
              </a:rPr>
              <a:t>pháp</a:t>
            </a:r>
            <a:endParaRPr lang="en-US" sz="2400" b="1" dirty="0">
              <a:solidFill>
                <a:srgbClr val="E60044"/>
              </a:solidFill>
              <a:latin typeface="UVN Chim Bien" pitchFamily="18" charset="0"/>
            </a:endParaRPr>
          </a:p>
        </p:txBody>
      </p:sp>
      <p:sp>
        <p:nvSpPr>
          <p:cNvPr id="9" name="圆角矩形标注 19"/>
          <p:cNvSpPr/>
          <p:nvPr/>
        </p:nvSpPr>
        <p:spPr>
          <a:xfrm>
            <a:off x="3743316" y="2800371"/>
            <a:ext cx="5041819" cy="1424199"/>
          </a:xfrm>
          <a:prstGeom prst="wedgeRoundRectCallout">
            <a:avLst>
              <a:gd name="adj1" fmla="val -66981"/>
              <a:gd name="adj2" fmla="val 2446"/>
              <a:gd name="adj3" fmla="val 16667"/>
            </a:avLst>
          </a:prstGeom>
          <a:solidFill>
            <a:srgbClr val="C2EE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b="1" dirty="0">
              <a:solidFill>
                <a:schemeClr val="tx1"/>
              </a:solidFill>
              <a:latin typeface="Times New Roman" pitchFamily="18" charset="0"/>
              <a:cs typeface="Times New Roman" pitchFamily="18" charset="0"/>
            </a:endParaRPr>
          </a:p>
          <a:p>
            <a:r>
              <a:rPr lang="en-US" sz="2400" b="1" i="1" dirty="0">
                <a:solidFill>
                  <a:schemeClr val="tx1"/>
                </a:solidFill>
              </a:rPr>
              <a:t>ND 2: </a:t>
            </a:r>
            <a:r>
              <a:rPr lang="en-US" sz="2400" b="1" i="1" dirty="0" err="1">
                <a:solidFill>
                  <a:schemeClr val="tx1"/>
                </a:solidFill>
              </a:rPr>
              <a:t>Lựa</a:t>
            </a:r>
            <a:r>
              <a:rPr lang="en-US" sz="2400" b="1" i="1" dirty="0">
                <a:solidFill>
                  <a:schemeClr val="tx1"/>
                </a:solidFill>
              </a:rPr>
              <a:t> </a:t>
            </a:r>
            <a:r>
              <a:rPr lang="en-US" sz="2400" b="1" i="1" dirty="0" err="1">
                <a:solidFill>
                  <a:schemeClr val="tx1"/>
                </a:solidFill>
              </a:rPr>
              <a:t>chọn</a:t>
            </a:r>
            <a:r>
              <a:rPr lang="en-US" sz="2400" b="1" i="1" dirty="0">
                <a:solidFill>
                  <a:schemeClr val="tx1"/>
                </a:solidFill>
              </a:rPr>
              <a:t> </a:t>
            </a:r>
            <a:r>
              <a:rPr lang="en-US" sz="2400" b="1" i="1" dirty="0" err="1">
                <a:solidFill>
                  <a:schemeClr val="tx1"/>
                </a:solidFill>
              </a:rPr>
              <a:t>một</a:t>
            </a:r>
            <a:r>
              <a:rPr lang="en-US" sz="2400" b="1" i="1" dirty="0">
                <a:solidFill>
                  <a:schemeClr val="tx1"/>
                </a:solidFill>
              </a:rPr>
              <a:t> </a:t>
            </a:r>
            <a:r>
              <a:rPr lang="en-US" sz="2400" b="1" i="1" dirty="0" err="1">
                <a:solidFill>
                  <a:schemeClr val="tx1"/>
                </a:solidFill>
              </a:rPr>
              <a:t>số</a:t>
            </a:r>
            <a:r>
              <a:rPr lang="en-US" sz="2400" b="1" i="1" dirty="0">
                <a:solidFill>
                  <a:schemeClr val="tx1"/>
                </a:solidFill>
              </a:rPr>
              <a:t> </a:t>
            </a:r>
            <a:r>
              <a:rPr lang="en-US" sz="2400" b="1" i="1" dirty="0" err="1">
                <a:solidFill>
                  <a:schemeClr val="tx1"/>
                </a:solidFill>
              </a:rPr>
              <a:t>bài</a:t>
            </a:r>
            <a:r>
              <a:rPr lang="en-US" sz="2400" b="1" i="1" dirty="0">
                <a:solidFill>
                  <a:schemeClr val="tx1"/>
                </a:solidFill>
              </a:rPr>
              <a:t> </a:t>
            </a:r>
            <a:r>
              <a:rPr lang="en-US" sz="2400" b="1" i="1" dirty="0" err="1">
                <a:solidFill>
                  <a:schemeClr val="tx1"/>
                </a:solidFill>
              </a:rPr>
              <a:t>tập</a:t>
            </a:r>
            <a:r>
              <a:rPr lang="en-US" sz="2400" b="1" i="1" dirty="0">
                <a:solidFill>
                  <a:schemeClr val="tx1"/>
                </a:solidFill>
              </a:rPr>
              <a:t> </a:t>
            </a:r>
            <a:r>
              <a:rPr lang="en-US" sz="2400" b="1" i="1" dirty="0" err="1">
                <a:solidFill>
                  <a:schemeClr val="tx1"/>
                </a:solidFill>
              </a:rPr>
              <a:t>nhằm</a:t>
            </a:r>
            <a:r>
              <a:rPr lang="en-US" sz="2400" b="1" i="1" dirty="0">
                <a:solidFill>
                  <a:schemeClr val="tx1"/>
                </a:solidFill>
              </a:rPr>
              <a:t> </a:t>
            </a:r>
            <a:r>
              <a:rPr lang="en-US" sz="2400" b="1" i="1" dirty="0" err="1">
                <a:solidFill>
                  <a:schemeClr val="tx1"/>
                </a:solidFill>
              </a:rPr>
              <a:t>nâng</a:t>
            </a:r>
            <a:r>
              <a:rPr lang="en-US" sz="2400" b="1" i="1" dirty="0">
                <a:solidFill>
                  <a:schemeClr val="tx1"/>
                </a:solidFill>
              </a:rPr>
              <a:t> </a:t>
            </a:r>
            <a:r>
              <a:rPr lang="en-US" sz="2400" b="1" i="1" dirty="0" err="1">
                <a:solidFill>
                  <a:schemeClr val="tx1"/>
                </a:solidFill>
              </a:rPr>
              <a:t>cao</a:t>
            </a:r>
            <a:r>
              <a:rPr lang="en-US" sz="2400" b="1" i="1" dirty="0">
                <a:solidFill>
                  <a:schemeClr val="tx1"/>
                </a:solidFill>
              </a:rPr>
              <a:t> </a:t>
            </a:r>
            <a:r>
              <a:rPr lang="en-US" sz="2400" b="1" i="1" dirty="0" err="1">
                <a:solidFill>
                  <a:schemeClr val="tx1"/>
                </a:solidFill>
              </a:rPr>
              <a:t>thành</a:t>
            </a:r>
            <a:r>
              <a:rPr lang="en-US" sz="2400" b="1" i="1" dirty="0">
                <a:solidFill>
                  <a:schemeClr val="tx1"/>
                </a:solidFill>
              </a:rPr>
              <a:t> </a:t>
            </a:r>
            <a:r>
              <a:rPr lang="en-US" sz="2400" b="1" i="1" dirty="0" err="1">
                <a:solidFill>
                  <a:schemeClr val="tx1"/>
                </a:solidFill>
              </a:rPr>
              <a:t>tích</a:t>
            </a:r>
            <a:r>
              <a:rPr lang="en-US" sz="2400" b="1" i="1" dirty="0">
                <a:solidFill>
                  <a:schemeClr val="tx1"/>
                </a:solidFill>
              </a:rPr>
              <a:t> </a:t>
            </a:r>
            <a:r>
              <a:rPr lang="en-US" sz="2400" b="1" i="1" dirty="0" err="1">
                <a:solidFill>
                  <a:schemeClr val="tx1"/>
                </a:solidFill>
              </a:rPr>
              <a:t>cho</a:t>
            </a:r>
            <a:r>
              <a:rPr lang="en-US" sz="2400" b="1" i="1" dirty="0">
                <a:solidFill>
                  <a:schemeClr val="tx1"/>
                </a:solidFill>
              </a:rPr>
              <a:t> </a:t>
            </a:r>
            <a:r>
              <a:rPr lang="en-US" sz="2400" b="1" i="1" dirty="0" err="1">
                <a:solidFill>
                  <a:schemeClr val="tx1"/>
                </a:solidFill>
              </a:rPr>
              <a:t>đội</a:t>
            </a:r>
            <a:r>
              <a:rPr lang="en-US" sz="2400" b="1" i="1" dirty="0">
                <a:solidFill>
                  <a:schemeClr val="tx1"/>
                </a:solidFill>
              </a:rPr>
              <a:t> </a:t>
            </a:r>
            <a:r>
              <a:rPr lang="en-US" sz="2400" b="1" i="1" dirty="0" err="1">
                <a:solidFill>
                  <a:schemeClr val="tx1"/>
                </a:solidFill>
              </a:rPr>
              <a:t>tuyển</a:t>
            </a:r>
            <a:r>
              <a:rPr lang="en-US" sz="2400" b="1" i="1" dirty="0">
                <a:solidFill>
                  <a:schemeClr val="tx1"/>
                </a:solidFill>
              </a:rPr>
              <a:t> </a:t>
            </a:r>
            <a:r>
              <a:rPr lang="en-US" sz="2400" b="1" i="1" dirty="0" err="1">
                <a:solidFill>
                  <a:schemeClr val="tx1"/>
                </a:solidFill>
              </a:rPr>
              <a:t>bật</a:t>
            </a:r>
            <a:r>
              <a:rPr lang="en-US" sz="2400" b="1" i="1" dirty="0">
                <a:solidFill>
                  <a:schemeClr val="tx1"/>
                </a:solidFill>
              </a:rPr>
              <a:t> </a:t>
            </a:r>
            <a:r>
              <a:rPr lang="en-US" sz="2400" b="1" i="1" dirty="0" err="1">
                <a:solidFill>
                  <a:schemeClr val="tx1"/>
                </a:solidFill>
              </a:rPr>
              <a:t>xa</a:t>
            </a:r>
            <a:r>
              <a:rPr lang="en-US" sz="2400" b="1" i="1" dirty="0">
                <a:solidFill>
                  <a:schemeClr val="tx1"/>
                </a:solidFill>
              </a:rPr>
              <a:t> </a:t>
            </a:r>
            <a:r>
              <a:rPr lang="en-US" sz="2400" b="1" i="1" dirty="0" err="1">
                <a:solidFill>
                  <a:schemeClr val="tx1"/>
                </a:solidFill>
              </a:rPr>
              <a:t>khối</a:t>
            </a:r>
            <a:r>
              <a:rPr lang="en-US" sz="2400" b="1" i="1" dirty="0">
                <a:solidFill>
                  <a:schemeClr val="tx1"/>
                </a:solidFill>
              </a:rPr>
              <a:t> 4, </a:t>
            </a:r>
            <a:r>
              <a:rPr lang="en-US" sz="2400" b="1" i="1" dirty="0" err="1">
                <a:solidFill>
                  <a:schemeClr val="tx1"/>
                </a:solidFill>
              </a:rPr>
              <a:t>khối</a:t>
            </a:r>
            <a:r>
              <a:rPr lang="en-US" sz="2400" b="1" i="1" dirty="0">
                <a:solidFill>
                  <a:schemeClr val="tx1"/>
                </a:solidFill>
              </a:rPr>
              <a:t> 5.</a:t>
            </a:r>
            <a:endParaRPr lang="en-US" sz="2400" dirty="0">
              <a:solidFill>
                <a:schemeClr val="tx1"/>
              </a:solidFill>
            </a:endParaRPr>
          </a:p>
          <a:p>
            <a:endParaRPr lang="en-US" sz="2400" dirty="0">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6256909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additive="base">
                                        <p:cTn id="12" dur="500" fill="hold"/>
                                        <p:tgtEl>
                                          <p:spTgt spid="60"/>
                                        </p:tgtEl>
                                        <p:attrNameLst>
                                          <p:attrName>ppt_x</p:attrName>
                                        </p:attrNameLst>
                                      </p:cBhvr>
                                      <p:tavLst>
                                        <p:tav tm="0">
                                          <p:val>
                                            <p:strVal val="#ppt_x"/>
                                          </p:val>
                                        </p:tav>
                                        <p:tav tm="100000">
                                          <p:val>
                                            <p:strVal val="#ppt_x"/>
                                          </p:val>
                                        </p:tav>
                                      </p:tavLst>
                                    </p:anim>
                                    <p:anim calcmode="lin" valueType="num">
                                      <p:cBhvr additive="base">
                                        <p:cTn id="13"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2"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19" name="Google Shape;1419;p31"/>
          <p:cNvSpPr txBox="1">
            <a:spLocks noGrp="1"/>
          </p:cNvSpPr>
          <p:nvPr>
            <p:ph type="title"/>
          </p:nvPr>
        </p:nvSpPr>
        <p:spPr>
          <a:xfrm>
            <a:off x="464820" y="417580"/>
            <a:ext cx="8237220" cy="1006442"/>
          </a:xfrm>
          <a:prstGeom prst="rect">
            <a:avLst/>
          </a:prstGeom>
        </p:spPr>
        <p:txBody>
          <a:bodyPr spcFirstLastPara="1" wrap="square" lIns="91425" tIns="91425" rIns="91425" bIns="91425" anchor="t" anchorCtr="0">
            <a:noAutofit/>
          </a:bodyPr>
          <a:lstStyle/>
          <a:p>
            <a:r>
              <a:rPr lang="en-US" sz="2800" dirty="0">
                <a:latin typeface="Times New Roman" panose="02020603050405020304" pitchFamily="18" charset="0"/>
                <a:cs typeface="Times New Roman" panose="02020603050405020304" pitchFamily="18" charset="0"/>
              </a:rPr>
              <a:t> </a:t>
            </a:r>
            <a:r>
              <a:rPr lang="en-US" sz="2800" i="1" dirty="0"/>
              <a:t>ND 1: </a:t>
            </a:r>
            <a:r>
              <a:rPr lang="en-US" sz="2800" dirty="0" err="1"/>
              <a:t>Xây</a:t>
            </a:r>
            <a:r>
              <a:rPr lang="en-US" sz="2800" dirty="0"/>
              <a:t> </a:t>
            </a:r>
            <a:r>
              <a:rPr lang="en-US" sz="2800" dirty="0" err="1"/>
              <a:t>dựng</a:t>
            </a:r>
            <a:r>
              <a:rPr lang="en-US" sz="2800" dirty="0"/>
              <a:t> </a:t>
            </a:r>
            <a:r>
              <a:rPr lang="en-US" sz="2800" dirty="0" err="1"/>
              <a:t>kế</a:t>
            </a:r>
            <a:r>
              <a:rPr lang="en-US" sz="2800" dirty="0"/>
              <a:t> </a:t>
            </a:r>
            <a:r>
              <a:rPr lang="en-US" sz="2800" dirty="0" err="1"/>
              <a:t>hoạch</a:t>
            </a:r>
            <a:r>
              <a:rPr lang="en-US" sz="2800" dirty="0"/>
              <a:t> </a:t>
            </a:r>
            <a:r>
              <a:rPr lang="en-US" sz="2800" dirty="0" err="1"/>
              <a:t>tập</a:t>
            </a:r>
            <a:r>
              <a:rPr lang="en-US" sz="2800" dirty="0"/>
              <a:t> </a:t>
            </a:r>
            <a:r>
              <a:rPr lang="en-US" sz="2800" dirty="0" err="1"/>
              <a:t>luyện</a:t>
            </a:r>
            <a:r>
              <a:rPr lang="en-US" sz="2800" dirty="0"/>
              <a:t> </a:t>
            </a:r>
            <a:endParaRPr lang="en-US" sz="1800" dirty="0"/>
          </a:p>
        </p:txBody>
      </p:sp>
      <p:grpSp>
        <p:nvGrpSpPr>
          <p:cNvPr id="1429" name="Google Shape;1429;p31"/>
          <p:cNvGrpSpPr/>
          <p:nvPr/>
        </p:nvGrpSpPr>
        <p:grpSpPr>
          <a:xfrm>
            <a:off x="7479304" y="3646116"/>
            <a:ext cx="1133233" cy="1164584"/>
            <a:chOff x="2704766" y="1359747"/>
            <a:chExt cx="677731" cy="696480"/>
          </a:xfrm>
        </p:grpSpPr>
        <p:sp>
          <p:nvSpPr>
            <p:cNvPr id="1430" name="Google Shape;1430;p31"/>
            <p:cNvSpPr/>
            <p:nvPr/>
          </p:nvSpPr>
          <p:spPr>
            <a:xfrm>
              <a:off x="2704766" y="1365874"/>
              <a:ext cx="674115" cy="690353"/>
            </a:xfrm>
            <a:custGeom>
              <a:avLst/>
              <a:gdLst/>
              <a:ahLst/>
              <a:cxnLst/>
              <a:rect l="l" t="t" r="r" b="b"/>
              <a:pathLst>
                <a:path w="418056" h="428126" extrusionOk="0">
                  <a:moveTo>
                    <a:pt x="41853" y="405462"/>
                  </a:moveTo>
                  <a:cubicBezTo>
                    <a:pt x="49403" y="412432"/>
                    <a:pt x="59212" y="416269"/>
                    <a:pt x="69485" y="416269"/>
                  </a:cubicBezTo>
                  <a:cubicBezTo>
                    <a:pt x="75618" y="416269"/>
                    <a:pt x="81636" y="414872"/>
                    <a:pt x="87075" y="412263"/>
                  </a:cubicBezTo>
                  <a:cubicBezTo>
                    <a:pt x="93173" y="411703"/>
                    <a:pt x="99048" y="409762"/>
                    <a:pt x="104256" y="406629"/>
                  </a:cubicBezTo>
                  <a:cubicBezTo>
                    <a:pt x="106143" y="407314"/>
                    <a:pt x="108119" y="407830"/>
                    <a:pt x="110149" y="408160"/>
                  </a:cubicBezTo>
                  <a:cubicBezTo>
                    <a:pt x="115828" y="413438"/>
                    <a:pt x="123217" y="416572"/>
                    <a:pt x="131024" y="416937"/>
                  </a:cubicBezTo>
                  <a:lnTo>
                    <a:pt x="369647" y="428091"/>
                  </a:lnTo>
                  <a:cubicBezTo>
                    <a:pt x="370172" y="428118"/>
                    <a:pt x="370689" y="428126"/>
                    <a:pt x="371214" y="428126"/>
                  </a:cubicBezTo>
                  <a:cubicBezTo>
                    <a:pt x="388688" y="428126"/>
                    <a:pt x="403252" y="414382"/>
                    <a:pt x="404071" y="396739"/>
                  </a:cubicBezTo>
                  <a:lnTo>
                    <a:pt x="418020" y="98268"/>
                  </a:lnTo>
                  <a:cubicBezTo>
                    <a:pt x="418865" y="80108"/>
                    <a:pt x="404836" y="64690"/>
                    <a:pt x="386667" y="63844"/>
                  </a:cubicBezTo>
                  <a:lnTo>
                    <a:pt x="384549" y="63746"/>
                  </a:lnTo>
                  <a:cubicBezTo>
                    <a:pt x="380223" y="53803"/>
                    <a:pt x="371125" y="46414"/>
                    <a:pt x="360158" y="44465"/>
                  </a:cubicBezTo>
                  <a:lnTo>
                    <a:pt x="360033" y="41082"/>
                  </a:lnTo>
                  <a:cubicBezTo>
                    <a:pt x="359704" y="32358"/>
                    <a:pt x="355929" y="24115"/>
                    <a:pt x="349529" y="18178"/>
                  </a:cubicBezTo>
                  <a:cubicBezTo>
                    <a:pt x="343431" y="12516"/>
                    <a:pt x="335428" y="9391"/>
                    <a:pt x="327141" y="9391"/>
                  </a:cubicBezTo>
                  <a:cubicBezTo>
                    <a:pt x="326731" y="9391"/>
                    <a:pt x="326322" y="9391"/>
                    <a:pt x="325912" y="9418"/>
                  </a:cubicBezTo>
                  <a:lnTo>
                    <a:pt x="220087" y="13380"/>
                  </a:lnTo>
                  <a:cubicBezTo>
                    <a:pt x="212226" y="5101"/>
                    <a:pt x="201126" y="0"/>
                    <a:pt x="188922" y="0"/>
                  </a:cubicBezTo>
                  <a:lnTo>
                    <a:pt x="188922" y="0"/>
                  </a:lnTo>
                  <a:cubicBezTo>
                    <a:pt x="187310" y="0"/>
                    <a:pt x="185690" y="89"/>
                    <a:pt x="184088" y="276"/>
                  </a:cubicBezTo>
                  <a:cubicBezTo>
                    <a:pt x="172506" y="1558"/>
                    <a:pt x="162492" y="7389"/>
                    <a:pt x="155628" y="15792"/>
                  </a:cubicBezTo>
                  <a:lnTo>
                    <a:pt x="87200" y="18356"/>
                  </a:lnTo>
                  <a:cubicBezTo>
                    <a:pt x="69031" y="19032"/>
                    <a:pt x="54850" y="34317"/>
                    <a:pt x="55527" y="52485"/>
                  </a:cubicBezTo>
                  <a:lnTo>
                    <a:pt x="63049" y="253712"/>
                  </a:lnTo>
                  <a:lnTo>
                    <a:pt x="13421" y="307462"/>
                  </a:lnTo>
                  <a:cubicBezTo>
                    <a:pt x="6593" y="314850"/>
                    <a:pt x="2837" y="324313"/>
                    <a:pt x="2721" y="334301"/>
                  </a:cubicBezTo>
                  <a:cubicBezTo>
                    <a:pt x="736" y="339428"/>
                    <a:pt x="-190" y="344956"/>
                    <a:pt x="32" y="350618"/>
                  </a:cubicBezTo>
                  <a:cubicBezTo>
                    <a:pt x="469" y="361487"/>
                    <a:pt x="5107" y="371546"/>
                    <a:pt x="13101" y="378926"/>
                  </a:cubicBezTo>
                  <a:lnTo>
                    <a:pt x="41853" y="405480"/>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31"/>
            <p:cNvSpPr/>
            <p:nvPr/>
          </p:nvSpPr>
          <p:spPr>
            <a:xfrm>
              <a:off x="2708395" y="1359747"/>
              <a:ext cx="674101" cy="690353"/>
            </a:xfrm>
            <a:custGeom>
              <a:avLst/>
              <a:gdLst/>
              <a:ahLst/>
              <a:cxnLst/>
              <a:rect l="l" t="t" r="r" b="b"/>
              <a:pathLst>
                <a:path w="418047" h="428126" extrusionOk="0">
                  <a:moveTo>
                    <a:pt x="41844" y="405462"/>
                  </a:moveTo>
                  <a:cubicBezTo>
                    <a:pt x="49393" y="412433"/>
                    <a:pt x="59203" y="416269"/>
                    <a:pt x="69476" y="416269"/>
                  </a:cubicBezTo>
                  <a:cubicBezTo>
                    <a:pt x="75609" y="416269"/>
                    <a:pt x="81627" y="414872"/>
                    <a:pt x="87066" y="412263"/>
                  </a:cubicBezTo>
                  <a:cubicBezTo>
                    <a:pt x="93164" y="411703"/>
                    <a:pt x="99039" y="409762"/>
                    <a:pt x="104246" y="406629"/>
                  </a:cubicBezTo>
                  <a:cubicBezTo>
                    <a:pt x="106134" y="407314"/>
                    <a:pt x="108110" y="407830"/>
                    <a:pt x="110140" y="408160"/>
                  </a:cubicBezTo>
                  <a:cubicBezTo>
                    <a:pt x="115819" y="413438"/>
                    <a:pt x="123208" y="416572"/>
                    <a:pt x="131015" y="416937"/>
                  </a:cubicBezTo>
                  <a:lnTo>
                    <a:pt x="369638" y="428091"/>
                  </a:lnTo>
                  <a:cubicBezTo>
                    <a:pt x="370163" y="428118"/>
                    <a:pt x="370680" y="428126"/>
                    <a:pt x="371205" y="428126"/>
                  </a:cubicBezTo>
                  <a:cubicBezTo>
                    <a:pt x="388679" y="428126"/>
                    <a:pt x="403242" y="414382"/>
                    <a:pt x="404062" y="396739"/>
                  </a:cubicBezTo>
                  <a:lnTo>
                    <a:pt x="418011" y="98268"/>
                  </a:lnTo>
                  <a:cubicBezTo>
                    <a:pt x="418856" y="80108"/>
                    <a:pt x="404827" y="64690"/>
                    <a:pt x="386658" y="63844"/>
                  </a:cubicBezTo>
                  <a:lnTo>
                    <a:pt x="384540" y="63746"/>
                  </a:lnTo>
                  <a:cubicBezTo>
                    <a:pt x="380214" y="53803"/>
                    <a:pt x="371116" y="46414"/>
                    <a:pt x="360149" y="44465"/>
                  </a:cubicBezTo>
                  <a:lnTo>
                    <a:pt x="360024" y="41082"/>
                  </a:lnTo>
                  <a:cubicBezTo>
                    <a:pt x="359694" y="32358"/>
                    <a:pt x="355920" y="24115"/>
                    <a:pt x="349520" y="18178"/>
                  </a:cubicBezTo>
                  <a:cubicBezTo>
                    <a:pt x="343422" y="12516"/>
                    <a:pt x="335419" y="9391"/>
                    <a:pt x="327131" y="9391"/>
                  </a:cubicBezTo>
                  <a:cubicBezTo>
                    <a:pt x="326722" y="9391"/>
                    <a:pt x="326312" y="9391"/>
                    <a:pt x="325903" y="9418"/>
                  </a:cubicBezTo>
                  <a:lnTo>
                    <a:pt x="220078" y="13380"/>
                  </a:lnTo>
                  <a:cubicBezTo>
                    <a:pt x="212217" y="5101"/>
                    <a:pt x="201117" y="0"/>
                    <a:pt x="188912" y="0"/>
                  </a:cubicBezTo>
                  <a:lnTo>
                    <a:pt x="188912" y="0"/>
                  </a:lnTo>
                  <a:cubicBezTo>
                    <a:pt x="187301" y="0"/>
                    <a:pt x="185681" y="89"/>
                    <a:pt x="184079" y="276"/>
                  </a:cubicBezTo>
                  <a:cubicBezTo>
                    <a:pt x="172497" y="1558"/>
                    <a:pt x="162482" y="7389"/>
                    <a:pt x="155619" y="15792"/>
                  </a:cubicBezTo>
                  <a:lnTo>
                    <a:pt x="87191" y="18356"/>
                  </a:lnTo>
                  <a:cubicBezTo>
                    <a:pt x="69022" y="19032"/>
                    <a:pt x="54841" y="34317"/>
                    <a:pt x="55518" y="52485"/>
                  </a:cubicBezTo>
                  <a:lnTo>
                    <a:pt x="63049" y="253712"/>
                  </a:lnTo>
                  <a:lnTo>
                    <a:pt x="13421" y="307462"/>
                  </a:lnTo>
                  <a:cubicBezTo>
                    <a:pt x="6593" y="314850"/>
                    <a:pt x="2836" y="324313"/>
                    <a:pt x="2721" y="334301"/>
                  </a:cubicBezTo>
                  <a:cubicBezTo>
                    <a:pt x="736" y="339428"/>
                    <a:pt x="-190" y="344956"/>
                    <a:pt x="32" y="350618"/>
                  </a:cubicBezTo>
                  <a:cubicBezTo>
                    <a:pt x="468" y="361487"/>
                    <a:pt x="5106" y="371546"/>
                    <a:pt x="13101" y="378926"/>
                  </a:cubicBezTo>
                  <a:lnTo>
                    <a:pt x="41853" y="40548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31"/>
            <p:cNvSpPr/>
            <p:nvPr/>
          </p:nvSpPr>
          <p:spPr>
            <a:xfrm>
              <a:off x="2996686" y="1430311"/>
              <a:ext cx="43594" cy="74339"/>
            </a:xfrm>
            <a:custGeom>
              <a:avLst/>
              <a:gdLst/>
              <a:ahLst/>
              <a:cxnLst/>
              <a:rect l="l" t="t" r="r" b="b"/>
              <a:pathLst>
                <a:path w="27035" h="46102" extrusionOk="0">
                  <a:moveTo>
                    <a:pt x="15427" y="46103"/>
                  </a:moveTo>
                  <a:cubicBezTo>
                    <a:pt x="12809" y="46103"/>
                    <a:pt x="10281" y="45222"/>
                    <a:pt x="8207" y="43557"/>
                  </a:cubicBezTo>
                  <a:cubicBezTo>
                    <a:pt x="5786" y="41625"/>
                    <a:pt x="4273" y="38866"/>
                    <a:pt x="3935" y="35786"/>
                  </a:cubicBezTo>
                  <a:lnTo>
                    <a:pt x="0" y="312"/>
                  </a:lnTo>
                  <a:lnTo>
                    <a:pt x="2822" y="0"/>
                  </a:lnTo>
                  <a:lnTo>
                    <a:pt x="6756" y="35474"/>
                  </a:lnTo>
                  <a:cubicBezTo>
                    <a:pt x="7015" y="37797"/>
                    <a:pt x="8163" y="39880"/>
                    <a:pt x="9988" y="41340"/>
                  </a:cubicBezTo>
                  <a:cubicBezTo>
                    <a:pt x="11813" y="42800"/>
                    <a:pt x="14073" y="43468"/>
                    <a:pt x="16415" y="43201"/>
                  </a:cubicBezTo>
                  <a:cubicBezTo>
                    <a:pt x="18738" y="42943"/>
                    <a:pt x="20821" y="41794"/>
                    <a:pt x="22281" y="39969"/>
                  </a:cubicBezTo>
                  <a:cubicBezTo>
                    <a:pt x="23741" y="38145"/>
                    <a:pt x="24400" y="35866"/>
                    <a:pt x="24142" y="33542"/>
                  </a:cubicBezTo>
                  <a:lnTo>
                    <a:pt x="22121" y="15311"/>
                  </a:lnTo>
                  <a:lnTo>
                    <a:pt x="24943" y="15000"/>
                  </a:lnTo>
                  <a:lnTo>
                    <a:pt x="26964" y="33231"/>
                  </a:lnTo>
                  <a:cubicBezTo>
                    <a:pt x="27302" y="36302"/>
                    <a:pt x="26430" y="39328"/>
                    <a:pt x="24489" y="41750"/>
                  </a:cubicBezTo>
                  <a:cubicBezTo>
                    <a:pt x="22557" y="44171"/>
                    <a:pt x="19798" y="45684"/>
                    <a:pt x="16718" y="46023"/>
                  </a:cubicBezTo>
                  <a:cubicBezTo>
                    <a:pt x="16282" y="46067"/>
                    <a:pt x="15854" y="46094"/>
                    <a:pt x="15418" y="46094"/>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31"/>
            <p:cNvSpPr/>
            <p:nvPr/>
          </p:nvSpPr>
          <p:spPr>
            <a:xfrm rot="-133179">
              <a:off x="2860071" y="1434899"/>
              <a:ext cx="385485" cy="482162"/>
            </a:xfrm>
            <a:custGeom>
              <a:avLst/>
              <a:gdLst/>
              <a:ahLst/>
              <a:cxnLst/>
              <a:rect l="l" t="t" r="r" b="b"/>
              <a:pathLst>
                <a:path w="238881" h="298791" extrusionOk="0">
                  <a:moveTo>
                    <a:pt x="0" y="0"/>
                  </a:moveTo>
                  <a:lnTo>
                    <a:pt x="238882" y="0"/>
                  </a:lnTo>
                  <a:lnTo>
                    <a:pt x="238882" y="298792"/>
                  </a:lnTo>
                  <a:lnTo>
                    <a:pt x="0" y="298792"/>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31"/>
            <p:cNvSpPr/>
            <p:nvPr/>
          </p:nvSpPr>
          <p:spPr>
            <a:xfrm rot="165098">
              <a:off x="2932650" y="1507169"/>
              <a:ext cx="385640" cy="482357"/>
            </a:xfrm>
            <a:custGeom>
              <a:avLst/>
              <a:gdLst/>
              <a:ahLst/>
              <a:cxnLst/>
              <a:rect l="l" t="t" r="r" b="b"/>
              <a:pathLst>
                <a:path w="238881" h="298791" extrusionOk="0">
                  <a:moveTo>
                    <a:pt x="0" y="0"/>
                  </a:moveTo>
                  <a:lnTo>
                    <a:pt x="238881" y="0"/>
                  </a:lnTo>
                  <a:lnTo>
                    <a:pt x="238881" y="298792"/>
                  </a:lnTo>
                  <a:lnTo>
                    <a:pt x="0" y="298792"/>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31"/>
            <p:cNvSpPr/>
            <p:nvPr/>
          </p:nvSpPr>
          <p:spPr>
            <a:xfrm>
              <a:off x="2894484" y="1483657"/>
              <a:ext cx="385196" cy="481800"/>
            </a:xfrm>
            <a:custGeom>
              <a:avLst/>
              <a:gdLst/>
              <a:ahLst/>
              <a:cxnLst/>
              <a:rect l="l" t="t" r="r" b="b"/>
              <a:pathLst>
                <a:path w="238881" h="298791" extrusionOk="0">
                  <a:moveTo>
                    <a:pt x="200301" y="298791"/>
                  </a:moveTo>
                  <a:lnTo>
                    <a:pt x="0" y="298791"/>
                  </a:lnTo>
                  <a:lnTo>
                    <a:pt x="0" y="0"/>
                  </a:lnTo>
                  <a:lnTo>
                    <a:pt x="238881" y="0"/>
                  </a:lnTo>
                  <a:lnTo>
                    <a:pt x="238881" y="260211"/>
                  </a:lnTo>
                  <a:lnTo>
                    <a:pt x="200301" y="298791"/>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31"/>
            <p:cNvSpPr/>
            <p:nvPr/>
          </p:nvSpPr>
          <p:spPr>
            <a:xfrm>
              <a:off x="3217330" y="1903069"/>
              <a:ext cx="62210" cy="62210"/>
            </a:xfrm>
            <a:custGeom>
              <a:avLst/>
              <a:gdLst/>
              <a:ahLst/>
              <a:cxnLst/>
              <a:rect l="l" t="t" r="r" b="b"/>
              <a:pathLst>
                <a:path w="38580" h="38580" extrusionOk="0">
                  <a:moveTo>
                    <a:pt x="0" y="38581"/>
                  </a:moveTo>
                  <a:lnTo>
                    <a:pt x="0" y="0"/>
                  </a:lnTo>
                  <a:lnTo>
                    <a:pt x="38581" y="0"/>
                  </a:lnTo>
                  <a:lnTo>
                    <a:pt x="0" y="38581"/>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7" name="Google Shape;1437;p31"/>
            <p:cNvSpPr/>
            <p:nvPr/>
          </p:nvSpPr>
          <p:spPr>
            <a:xfrm>
              <a:off x="2996586" y="1412803"/>
              <a:ext cx="35153" cy="39964"/>
            </a:xfrm>
            <a:custGeom>
              <a:avLst/>
              <a:gdLst/>
              <a:ahLst/>
              <a:cxnLst/>
              <a:rect l="l" t="t" r="r" b="b"/>
              <a:pathLst>
                <a:path w="21800" h="24784" extrusionOk="0">
                  <a:moveTo>
                    <a:pt x="18979" y="24784"/>
                  </a:moveTo>
                  <a:lnTo>
                    <a:pt x="17261" y="9277"/>
                  </a:lnTo>
                  <a:cubicBezTo>
                    <a:pt x="16816" y="5316"/>
                    <a:pt x="13255" y="2441"/>
                    <a:pt x="9275" y="2886"/>
                  </a:cubicBezTo>
                  <a:cubicBezTo>
                    <a:pt x="5314" y="3322"/>
                    <a:pt x="2448" y="6901"/>
                    <a:pt x="2884" y="10871"/>
                  </a:cubicBezTo>
                  <a:lnTo>
                    <a:pt x="62" y="11182"/>
                  </a:lnTo>
                  <a:cubicBezTo>
                    <a:pt x="-552" y="5663"/>
                    <a:pt x="3445" y="678"/>
                    <a:pt x="8964" y="64"/>
                  </a:cubicBezTo>
                  <a:cubicBezTo>
                    <a:pt x="14474" y="-559"/>
                    <a:pt x="19468" y="3447"/>
                    <a:pt x="20082" y="8966"/>
                  </a:cubicBezTo>
                  <a:lnTo>
                    <a:pt x="21801" y="24473"/>
                  </a:lnTo>
                  <a:lnTo>
                    <a:pt x="18979" y="2478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8" name="Google Shape;1438;p31"/>
            <p:cNvSpPr/>
            <p:nvPr/>
          </p:nvSpPr>
          <p:spPr>
            <a:xfrm>
              <a:off x="3003014" y="1449164"/>
              <a:ext cx="32339" cy="50354"/>
            </a:xfrm>
            <a:custGeom>
              <a:avLst/>
              <a:gdLst/>
              <a:ahLst/>
              <a:cxnLst/>
              <a:rect l="l" t="t" r="r" b="b"/>
              <a:pathLst>
                <a:path w="20055" h="31227" extrusionOk="0">
                  <a:moveTo>
                    <a:pt x="11439" y="31228"/>
                  </a:moveTo>
                  <a:cubicBezTo>
                    <a:pt x="9490" y="31228"/>
                    <a:pt x="7620" y="30569"/>
                    <a:pt x="6071" y="29341"/>
                  </a:cubicBezTo>
                  <a:cubicBezTo>
                    <a:pt x="4273" y="27907"/>
                    <a:pt x="3151" y="25851"/>
                    <a:pt x="2893" y="23572"/>
                  </a:cubicBezTo>
                  <a:lnTo>
                    <a:pt x="0" y="347"/>
                  </a:lnTo>
                  <a:lnTo>
                    <a:pt x="2822" y="0"/>
                  </a:lnTo>
                  <a:lnTo>
                    <a:pt x="5724" y="23243"/>
                  </a:lnTo>
                  <a:cubicBezTo>
                    <a:pt x="5893" y="24792"/>
                    <a:pt x="6650" y="26163"/>
                    <a:pt x="7852" y="27124"/>
                  </a:cubicBezTo>
                  <a:cubicBezTo>
                    <a:pt x="9053" y="28085"/>
                    <a:pt x="10549" y="28530"/>
                    <a:pt x="12089" y="28352"/>
                  </a:cubicBezTo>
                  <a:cubicBezTo>
                    <a:pt x="15249" y="28005"/>
                    <a:pt x="17537" y="25148"/>
                    <a:pt x="17181" y="21988"/>
                  </a:cubicBezTo>
                  <a:lnTo>
                    <a:pt x="14946" y="1843"/>
                  </a:lnTo>
                  <a:lnTo>
                    <a:pt x="17768" y="1531"/>
                  </a:lnTo>
                  <a:lnTo>
                    <a:pt x="20003" y="21676"/>
                  </a:lnTo>
                  <a:cubicBezTo>
                    <a:pt x="20528" y="26394"/>
                    <a:pt x="17110" y="30649"/>
                    <a:pt x="12400" y="31174"/>
                  </a:cubicBezTo>
                  <a:cubicBezTo>
                    <a:pt x="12080" y="31210"/>
                    <a:pt x="11759" y="31228"/>
                    <a:pt x="11439" y="312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31"/>
            <p:cNvSpPr/>
            <p:nvPr/>
          </p:nvSpPr>
          <p:spPr>
            <a:xfrm>
              <a:off x="3157700" y="1588930"/>
              <a:ext cx="27817" cy="27817"/>
            </a:xfrm>
            <a:custGeom>
              <a:avLst/>
              <a:gdLst/>
              <a:ahLst/>
              <a:cxnLst/>
              <a:rect l="l" t="t" r="r" b="b"/>
              <a:pathLst>
                <a:path w="17251" h="17251" extrusionOk="0">
                  <a:moveTo>
                    <a:pt x="8626" y="0"/>
                  </a:moveTo>
                  <a:cubicBezTo>
                    <a:pt x="3863" y="0"/>
                    <a:pt x="0" y="3863"/>
                    <a:pt x="0" y="8626"/>
                  </a:cubicBezTo>
                  <a:cubicBezTo>
                    <a:pt x="0" y="13388"/>
                    <a:pt x="3863" y="17252"/>
                    <a:pt x="8626" y="17252"/>
                  </a:cubicBezTo>
                  <a:cubicBezTo>
                    <a:pt x="13388" y="17252"/>
                    <a:pt x="17252" y="13388"/>
                    <a:pt x="17252" y="8626"/>
                  </a:cubicBezTo>
                  <a:cubicBezTo>
                    <a:pt x="17252" y="3863"/>
                    <a:pt x="13388" y="0"/>
                    <a:pt x="8626"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31"/>
            <p:cNvSpPr/>
            <p:nvPr/>
          </p:nvSpPr>
          <p:spPr>
            <a:xfrm>
              <a:off x="3178813" y="1526876"/>
              <a:ext cx="47148" cy="60894"/>
            </a:xfrm>
            <a:custGeom>
              <a:avLst/>
              <a:gdLst/>
              <a:ahLst/>
              <a:cxnLst/>
              <a:rect l="l" t="t" r="r" b="b"/>
              <a:pathLst>
                <a:path w="29239" h="37764" extrusionOk="0">
                  <a:moveTo>
                    <a:pt x="23799" y="1762"/>
                  </a:moveTo>
                  <a:cubicBezTo>
                    <a:pt x="4090" y="-9357"/>
                    <a:pt x="-2221" y="35713"/>
                    <a:pt x="663" y="37663"/>
                  </a:cubicBezTo>
                  <a:cubicBezTo>
                    <a:pt x="3547" y="39612"/>
                    <a:pt x="43508" y="12889"/>
                    <a:pt x="23799" y="17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31"/>
            <p:cNvSpPr/>
            <p:nvPr/>
          </p:nvSpPr>
          <p:spPr>
            <a:xfrm>
              <a:off x="3125583" y="1519481"/>
              <a:ext cx="40183" cy="65511"/>
            </a:xfrm>
            <a:custGeom>
              <a:avLst/>
              <a:gdLst/>
              <a:ahLst/>
              <a:cxnLst/>
              <a:rect l="l" t="t" r="r" b="b"/>
              <a:pathLst>
                <a:path w="24920" h="40627" extrusionOk="0">
                  <a:moveTo>
                    <a:pt x="23451" y="40568"/>
                  </a:moveTo>
                  <a:cubicBezTo>
                    <a:pt x="26513" y="38993"/>
                    <a:pt x="26477" y="-8828"/>
                    <a:pt x="6324" y="1445"/>
                  </a:cubicBezTo>
                  <a:cubicBezTo>
                    <a:pt x="-13839" y="11726"/>
                    <a:pt x="20389" y="42144"/>
                    <a:pt x="23451" y="4056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31"/>
            <p:cNvSpPr/>
            <p:nvPr/>
          </p:nvSpPr>
          <p:spPr>
            <a:xfrm>
              <a:off x="3087011" y="1567821"/>
              <a:ext cx="67430" cy="37162"/>
            </a:xfrm>
            <a:custGeom>
              <a:avLst/>
              <a:gdLst/>
              <a:ahLst/>
              <a:cxnLst/>
              <a:rect l="l" t="t" r="r" b="b"/>
              <a:pathLst>
                <a:path w="41817" h="23046" extrusionOk="0">
                  <a:moveTo>
                    <a:pt x="41810" y="18223"/>
                  </a:moveTo>
                  <a:cubicBezTo>
                    <a:pt x="42433" y="14636"/>
                    <a:pt x="4111" y="-13850"/>
                    <a:pt x="238" y="8449"/>
                  </a:cubicBezTo>
                  <a:cubicBezTo>
                    <a:pt x="-3643" y="30748"/>
                    <a:pt x="41196" y="21811"/>
                    <a:pt x="41810" y="1822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31"/>
            <p:cNvSpPr/>
            <p:nvPr/>
          </p:nvSpPr>
          <p:spPr>
            <a:xfrm>
              <a:off x="3097654" y="1608911"/>
              <a:ext cx="57176" cy="52387"/>
            </a:xfrm>
            <a:custGeom>
              <a:avLst/>
              <a:gdLst/>
              <a:ahLst/>
              <a:cxnLst/>
              <a:rect l="l" t="t" r="r" b="b"/>
              <a:pathLst>
                <a:path w="35458" h="32488" extrusionOk="0">
                  <a:moveTo>
                    <a:pt x="3454" y="28882"/>
                  </a:moveTo>
                  <a:cubicBezTo>
                    <a:pt x="19548" y="44789"/>
                    <a:pt x="37824" y="3093"/>
                    <a:pt x="35207" y="324"/>
                  </a:cubicBezTo>
                  <a:cubicBezTo>
                    <a:pt x="32590" y="-2444"/>
                    <a:pt x="-12641" y="12974"/>
                    <a:pt x="3454" y="2888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31"/>
            <p:cNvSpPr/>
            <p:nvPr/>
          </p:nvSpPr>
          <p:spPr>
            <a:xfrm>
              <a:off x="3189443" y="1580730"/>
              <a:ext cx="68870" cy="35280"/>
            </a:xfrm>
            <a:custGeom>
              <a:avLst/>
              <a:gdLst/>
              <a:ahLst/>
              <a:cxnLst/>
              <a:rect l="l" t="t" r="r" b="b"/>
              <a:pathLst>
                <a:path w="42710" h="21879" extrusionOk="0">
                  <a:moveTo>
                    <a:pt x="5" y="11283"/>
                  </a:moveTo>
                  <a:cubicBezTo>
                    <a:pt x="549" y="15030"/>
                    <a:pt x="43536" y="33413"/>
                    <a:pt x="42699" y="10793"/>
                  </a:cubicBezTo>
                  <a:cubicBezTo>
                    <a:pt x="41871" y="-11818"/>
                    <a:pt x="-546" y="7526"/>
                    <a:pt x="5" y="1128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31"/>
            <p:cNvSpPr/>
            <p:nvPr/>
          </p:nvSpPr>
          <p:spPr>
            <a:xfrm>
              <a:off x="3186564" y="1614274"/>
              <a:ext cx="56570" cy="53011"/>
            </a:xfrm>
            <a:custGeom>
              <a:avLst/>
              <a:gdLst/>
              <a:ahLst/>
              <a:cxnLst/>
              <a:rect l="l" t="t" r="r" b="b"/>
              <a:pathLst>
                <a:path w="35082" h="32875" extrusionOk="0">
                  <a:moveTo>
                    <a:pt x="252" y="371"/>
                  </a:moveTo>
                  <a:cubicBezTo>
                    <a:pt x="-2534" y="3149"/>
                    <a:pt x="18403" y="46421"/>
                    <a:pt x="32326" y="28572"/>
                  </a:cubicBezTo>
                  <a:cubicBezTo>
                    <a:pt x="46248" y="10733"/>
                    <a:pt x="3047" y="-2406"/>
                    <a:pt x="252" y="3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31"/>
            <p:cNvSpPr/>
            <p:nvPr/>
          </p:nvSpPr>
          <p:spPr>
            <a:xfrm>
              <a:off x="3150368" y="1620811"/>
              <a:ext cx="36067" cy="68862"/>
            </a:xfrm>
            <a:custGeom>
              <a:avLst/>
              <a:gdLst/>
              <a:ahLst/>
              <a:cxnLst/>
              <a:rect l="l" t="t" r="r" b="b"/>
              <a:pathLst>
                <a:path w="22367" h="42705" extrusionOk="0">
                  <a:moveTo>
                    <a:pt x="10905" y="42693"/>
                  </a:moveTo>
                  <a:cubicBezTo>
                    <a:pt x="33516" y="41848"/>
                    <a:pt x="16505" y="0"/>
                    <a:pt x="11813" y="0"/>
                  </a:cubicBezTo>
                  <a:cubicBezTo>
                    <a:pt x="7122" y="0"/>
                    <a:pt x="-11714" y="43548"/>
                    <a:pt x="10905" y="4269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31"/>
            <p:cNvSpPr/>
            <p:nvPr/>
          </p:nvSpPr>
          <p:spPr>
            <a:xfrm>
              <a:off x="3018400" y="1715686"/>
              <a:ext cx="212560" cy="221712"/>
            </a:xfrm>
            <a:custGeom>
              <a:avLst/>
              <a:gdLst/>
              <a:ahLst/>
              <a:cxnLst/>
              <a:rect l="l" t="t" r="r" b="b"/>
              <a:pathLst>
                <a:path w="131820" h="137496" extrusionOk="0">
                  <a:moveTo>
                    <a:pt x="64536" y="43973"/>
                  </a:moveTo>
                  <a:cubicBezTo>
                    <a:pt x="64536" y="43973"/>
                    <a:pt x="41649" y="-6189"/>
                    <a:pt x="13243" y="639"/>
                  </a:cubicBezTo>
                  <a:cubicBezTo>
                    <a:pt x="-26255" y="13573"/>
                    <a:pt x="35186" y="137496"/>
                    <a:pt x="35186" y="137496"/>
                  </a:cubicBezTo>
                  <a:cubicBezTo>
                    <a:pt x="35186" y="137496"/>
                    <a:pt x="145418" y="81281"/>
                    <a:pt x="130418" y="51905"/>
                  </a:cubicBezTo>
                  <a:cubicBezTo>
                    <a:pt x="115419" y="22528"/>
                    <a:pt x="64544" y="43973"/>
                    <a:pt x="64544" y="4397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31"/>
            <p:cNvSpPr/>
            <p:nvPr/>
          </p:nvSpPr>
          <p:spPr>
            <a:xfrm>
              <a:off x="2937594" y="1602840"/>
              <a:ext cx="99527" cy="92678"/>
            </a:xfrm>
            <a:custGeom>
              <a:avLst/>
              <a:gdLst/>
              <a:ahLst/>
              <a:cxnLst/>
              <a:rect l="l" t="t" r="r" b="b"/>
              <a:pathLst>
                <a:path w="61722" h="57475" extrusionOk="0">
                  <a:moveTo>
                    <a:pt x="30814" y="13643"/>
                  </a:moveTo>
                  <a:cubicBezTo>
                    <a:pt x="30814" y="13643"/>
                    <a:pt x="14773" y="-5096"/>
                    <a:pt x="3405" y="1349"/>
                  </a:cubicBezTo>
                  <a:cubicBezTo>
                    <a:pt x="-11977" y="11791"/>
                    <a:pt x="29746" y="57475"/>
                    <a:pt x="29746" y="57475"/>
                  </a:cubicBezTo>
                  <a:cubicBezTo>
                    <a:pt x="29746" y="57475"/>
                    <a:pt x="70187" y="19687"/>
                    <a:pt x="60110" y="8907"/>
                  </a:cubicBezTo>
                  <a:cubicBezTo>
                    <a:pt x="50033" y="-1873"/>
                    <a:pt x="30805" y="13634"/>
                    <a:pt x="30805" y="136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31"/>
            <p:cNvSpPr/>
            <p:nvPr/>
          </p:nvSpPr>
          <p:spPr>
            <a:xfrm>
              <a:off x="2957290" y="1725747"/>
              <a:ext cx="36870" cy="42949"/>
            </a:xfrm>
            <a:custGeom>
              <a:avLst/>
              <a:gdLst/>
              <a:ahLst/>
              <a:cxnLst/>
              <a:rect l="l" t="t" r="r" b="b"/>
              <a:pathLst>
                <a:path w="22865" h="26635" extrusionOk="0">
                  <a:moveTo>
                    <a:pt x="906" y="13134"/>
                  </a:moveTo>
                  <a:lnTo>
                    <a:pt x="12033" y="1081"/>
                  </a:lnTo>
                  <a:cubicBezTo>
                    <a:pt x="13573" y="-592"/>
                    <a:pt x="16217" y="-272"/>
                    <a:pt x="17098" y="1687"/>
                  </a:cubicBezTo>
                  <a:lnTo>
                    <a:pt x="22600" y="13820"/>
                  </a:lnTo>
                  <a:cubicBezTo>
                    <a:pt x="23116" y="14959"/>
                    <a:pt x="22867" y="16339"/>
                    <a:pt x="21968" y="17309"/>
                  </a:cubicBezTo>
                  <a:lnTo>
                    <a:pt x="14357" y="25553"/>
                  </a:lnTo>
                  <a:cubicBezTo>
                    <a:pt x="13146" y="26861"/>
                    <a:pt x="11178" y="27004"/>
                    <a:pt x="9950" y="25873"/>
                  </a:cubicBezTo>
                  <a:lnTo>
                    <a:pt x="933" y="17550"/>
                  </a:lnTo>
                  <a:cubicBezTo>
                    <a:pt x="-296" y="16419"/>
                    <a:pt x="-314" y="14443"/>
                    <a:pt x="897" y="131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31"/>
            <p:cNvSpPr/>
            <p:nvPr/>
          </p:nvSpPr>
          <p:spPr>
            <a:xfrm rot="2560454">
              <a:off x="2818522" y="1763469"/>
              <a:ext cx="88267" cy="218702"/>
            </a:xfrm>
            <a:custGeom>
              <a:avLst/>
              <a:gdLst/>
              <a:ahLst/>
              <a:cxnLst/>
              <a:rect l="l" t="t" r="r" b="b"/>
              <a:pathLst>
                <a:path w="54764" h="135691" extrusionOk="0">
                  <a:moveTo>
                    <a:pt x="52441" y="0"/>
                  </a:moveTo>
                  <a:cubicBezTo>
                    <a:pt x="53724" y="0"/>
                    <a:pt x="54764" y="1040"/>
                    <a:pt x="54764" y="2324"/>
                  </a:cubicBezTo>
                  <a:lnTo>
                    <a:pt x="54764" y="133368"/>
                  </a:lnTo>
                  <a:cubicBezTo>
                    <a:pt x="54764" y="134651"/>
                    <a:pt x="53724" y="135691"/>
                    <a:pt x="52441" y="135691"/>
                  </a:cubicBezTo>
                  <a:lnTo>
                    <a:pt x="2323" y="135691"/>
                  </a:lnTo>
                  <a:cubicBezTo>
                    <a:pt x="1040" y="135691"/>
                    <a:pt x="0" y="134651"/>
                    <a:pt x="0" y="133368"/>
                  </a:cubicBezTo>
                  <a:lnTo>
                    <a:pt x="0" y="2324"/>
                  </a:lnTo>
                  <a:cubicBezTo>
                    <a:pt x="0" y="1040"/>
                    <a:pt x="1040" y="0"/>
                    <a:pt x="2323"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31"/>
            <p:cNvSpPr/>
            <p:nvPr/>
          </p:nvSpPr>
          <p:spPr>
            <a:xfrm rot="2560454">
              <a:off x="2851974" y="1763302"/>
              <a:ext cx="42383" cy="167681"/>
            </a:xfrm>
            <a:custGeom>
              <a:avLst/>
              <a:gdLst/>
              <a:ahLst/>
              <a:cxnLst/>
              <a:rect l="l" t="t" r="r" b="b"/>
              <a:pathLst>
                <a:path w="26296" h="104036" extrusionOk="0">
                  <a:moveTo>
                    <a:pt x="24542" y="0"/>
                  </a:moveTo>
                  <a:cubicBezTo>
                    <a:pt x="25511" y="0"/>
                    <a:pt x="26296" y="785"/>
                    <a:pt x="26296" y="1754"/>
                  </a:cubicBezTo>
                  <a:lnTo>
                    <a:pt x="26296" y="102283"/>
                  </a:lnTo>
                  <a:cubicBezTo>
                    <a:pt x="26296" y="103251"/>
                    <a:pt x="25511" y="104036"/>
                    <a:pt x="24542" y="104036"/>
                  </a:cubicBezTo>
                  <a:lnTo>
                    <a:pt x="1753" y="104036"/>
                  </a:lnTo>
                  <a:cubicBezTo>
                    <a:pt x="785" y="104036"/>
                    <a:pt x="0" y="103251"/>
                    <a:pt x="0" y="102283"/>
                  </a:cubicBezTo>
                  <a:lnTo>
                    <a:pt x="0" y="1754"/>
                  </a:lnTo>
                  <a:cubicBezTo>
                    <a:pt x="0" y="785"/>
                    <a:pt x="785" y="0"/>
                    <a:pt x="175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4" name="Google Shape;1454;p31"/>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4" name="Rectangle 3"/>
          <p:cNvSpPr/>
          <p:nvPr/>
        </p:nvSpPr>
        <p:spPr>
          <a:xfrm>
            <a:off x="485048" y="983149"/>
            <a:ext cx="7912107" cy="381523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sz="2400" dirty="0">
                <a:latin typeface="Times New Roman" panose="02020603050405020304" pitchFamily="18" charset="0"/>
                <a:cs typeface="Times New Roman" panose="02020603050405020304" pitchFamily="18" charset="0"/>
              </a:rPr>
              <a:t>       </a:t>
            </a:r>
            <a:r>
              <a:rPr lang="en-US" sz="3200" dirty="0"/>
              <a:t>Sau </a:t>
            </a:r>
            <a:r>
              <a:rPr lang="en-US" sz="3200" dirty="0" err="1"/>
              <a:t>khi</a:t>
            </a:r>
            <a:r>
              <a:rPr lang="en-US" sz="3200" dirty="0"/>
              <a:t> </a:t>
            </a:r>
            <a:r>
              <a:rPr lang="en-US" sz="3200" dirty="0" err="1"/>
              <a:t>lựa</a:t>
            </a:r>
            <a:r>
              <a:rPr lang="en-US" sz="3200" dirty="0"/>
              <a:t> </a:t>
            </a:r>
            <a:r>
              <a:rPr lang="en-US" sz="3200" dirty="0" err="1"/>
              <a:t>chọn</a:t>
            </a:r>
            <a:r>
              <a:rPr lang="en-US" sz="3200" dirty="0"/>
              <a:t> </a:t>
            </a:r>
            <a:r>
              <a:rPr lang="en-US" sz="3200" dirty="0" err="1"/>
              <a:t>được</a:t>
            </a:r>
            <a:r>
              <a:rPr lang="en-US" sz="3200" dirty="0"/>
              <a:t> </a:t>
            </a:r>
            <a:r>
              <a:rPr lang="en-US" sz="3200" dirty="0" err="1"/>
              <a:t>đội</a:t>
            </a:r>
            <a:r>
              <a:rPr lang="en-US" sz="3200" dirty="0"/>
              <a:t> </a:t>
            </a:r>
            <a:r>
              <a:rPr lang="en-US" sz="3200" dirty="0" err="1"/>
              <a:t>tuyển</a:t>
            </a:r>
            <a:r>
              <a:rPr lang="en-US" sz="3200" dirty="0"/>
              <a:t>, </a:t>
            </a:r>
            <a:r>
              <a:rPr lang="en-US" sz="3200" dirty="0" err="1"/>
              <a:t>tôi</a:t>
            </a:r>
            <a:r>
              <a:rPr lang="en-US" sz="3200" dirty="0"/>
              <a:t> </a:t>
            </a:r>
            <a:r>
              <a:rPr lang="en-US" sz="3200" dirty="0" err="1"/>
              <a:t>xây</a:t>
            </a:r>
            <a:r>
              <a:rPr lang="en-US" sz="3200" dirty="0"/>
              <a:t> </a:t>
            </a:r>
            <a:r>
              <a:rPr lang="en-US" sz="3200" dirty="0" err="1"/>
              <a:t>dựng</a:t>
            </a:r>
            <a:r>
              <a:rPr lang="en-US" sz="3200" dirty="0"/>
              <a:t> </a:t>
            </a:r>
            <a:r>
              <a:rPr lang="en-US" sz="3200" dirty="0" err="1"/>
              <a:t>kế</a:t>
            </a:r>
            <a:r>
              <a:rPr lang="en-US" sz="3200" dirty="0"/>
              <a:t> </a:t>
            </a:r>
            <a:r>
              <a:rPr lang="en-US" sz="3200" dirty="0" err="1"/>
              <a:t>hoạch</a:t>
            </a:r>
            <a:r>
              <a:rPr lang="en-US" sz="3200" dirty="0"/>
              <a:t> </a:t>
            </a:r>
            <a:r>
              <a:rPr lang="en-US" sz="3200" dirty="0" err="1"/>
              <a:t>huấn</a:t>
            </a:r>
            <a:r>
              <a:rPr lang="en-US" sz="3200" dirty="0"/>
              <a:t> </a:t>
            </a:r>
            <a:r>
              <a:rPr lang="en-US" sz="3200" dirty="0" err="1"/>
              <a:t>luyện</a:t>
            </a:r>
            <a:r>
              <a:rPr lang="en-US" sz="3200" dirty="0"/>
              <a:t> </a:t>
            </a:r>
            <a:r>
              <a:rPr lang="en-US" sz="3200" dirty="0" err="1"/>
              <a:t>các</a:t>
            </a:r>
            <a:r>
              <a:rPr lang="en-US" sz="3200" dirty="0"/>
              <a:t> </a:t>
            </a:r>
            <a:r>
              <a:rPr lang="en-US" sz="3200" dirty="0" err="1"/>
              <a:t>nội</a:t>
            </a:r>
            <a:r>
              <a:rPr lang="en-US" sz="3200" dirty="0"/>
              <a:t> dung </a:t>
            </a:r>
            <a:r>
              <a:rPr lang="en-US" sz="3200" dirty="0" err="1"/>
              <a:t>để</a:t>
            </a:r>
            <a:r>
              <a:rPr lang="en-US" sz="3200" dirty="0"/>
              <a:t> </a:t>
            </a:r>
            <a:r>
              <a:rPr lang="en-US" sz="3200" dirty="0" err="1"/>
              <a:t>tạo</a:t>
            </a:r>
            <a:r>
              <a:rPr lang="en-US" sz="3200" dirty="0"/>
              <a:t> </a:t>
            </a:r>
            <a:r>
              <a:rPr lang="en-US" sz="3200" dirty="0" err="1"/>
              <a:t>nguồn</a:t>
            </a:r>
            <a:r>
              <a:rPr lang="en-US" sz="3200" dirty="0"/>
              <a:t> </a:t>
            </a:r>
            <a:r>
              <a:rPr lang="en-US" sz="3200" dirty="0" err="1"/>
              <a:t>vận</a:t>
            </a:r>
            <a:r>
              <a:rPr lang="en-US" sz="3200" dirty="0"/>
              <a:t> </a:t>
            </a:r>
            <a:r>
              <a:rPr lang="en-US" sz="3200" dirty="0" err="1"/>
              <a:t>động</a:t>
            </a:r>
            <a:r>
              <a:rPr lang="en-US" sz="3200" dirty="0"/>
              <a:t> </a:t>
            </a:r>
            <a:r>
              <a:rPr lang="en-US" sz="3200" dirty="0" err="1"/>
              <a:t>viên</a:t>
            </a:r>
            <a:r>
              <a:rPr lang="en-US" sz="3200" dirty="0"/>
              <a:t> </a:t>
            </a:r>
            <a:r>
              <a:rPr lang="en-US" sz="3200" dirty="0" err="1"/>
              <a:t>tham</a:t>
            </a:r>
            <a:r>
              <a:rPr lang="en-US" sz="3200" dirty="0"/>
              <a:t> </a:t>
            </a:r>
            <a:r>
              <a:rPr lang="en-US" sz="3200" dirty="0" err="1"/>
              <a:t>gia</a:t>
            </a:r>
            <a:r>
              <a:rPr lang="en-US" sz="3200" dirty="0"/>
              <a:t> </a:t>
            </a:r>
            <a:r>
              <a:rPr lang="en-US" sz="3200" dirty="0" err="1"/>
              <a:t>các</a:t>
            </a:r>
            <a:r>
              <a:rPr lang="en-US" sz="3200" dirty="0"/>
              <a:t> </a:t>
            </a:r>
            <a:r>
              <a:rPr lang="en-US" sz="3200" dirty="0" err="1"/>
              <a:t>kỳ</a:t>
            </a:r>
            <a:r>
              <a:rPr lang="en-US" sz="3200" dirty="0"/>
              <a:t> HKPĐ </a:t>
            </a:r>
            <a:r>
              <a:rPr lang="en-US" sz="3200" dirty="0" err="1"/>
              <a:t>các</a:t>
            </a:r>
            <a:r>
              <a:rPr lang="en-US" sz="3200" dirty="0"/>
              <a:t> </a:t>
            </a:r>
            <a:r>
              <a:rPr lang="en-US" sz="3200" dirty="0" err="1"/>
              <a:t>cấp</a:t>
            </a:r>
            <a:r>
              <a:rPr lang="en-US" sz="3200" dirty="0"/>
              <a:t>, </a:t>
            </a:r>
            <a:r>
              <a:rPr lang="en-US" sz="3200" dirty="0" err="1"/>
              <a:t>học</a:t>
            </a:r>
            <a:r>
              <a:rPr lang="en-US" sz="3200" dirty="0"/>
              <a:t> </a:t>
            </a:r>
            <a:r>
              <a:rPr lang="en-US" sz="3200" dirty="0" err="1"/>
              <a:t>sinh</a:t>
            </a:r>
            <a:r>
              <a:rPr lang="en-US" sz="3200" dirty="0"/>
              <a:t> </a:t>
            </a:r>
            <a:r>
              <a:rPr lang="en-US" sz="3200" dirty="0" err="1"/>
              <a:t>được</a:t>
            </a:r>
            <a:r>
              <a:rPr lang="en-US" sz="3200" dirty="0"/>
              <a:t> </a:t>
            </a:r>
            <a:r>
              <a:rPr lang="en-US" sz="3200" dirty="0" err="1"/>
              <a:t>tuyển</a:t>
            </a:r>
            <a:r>
              <a:rPr lang="en-US" sz="3200" dirty="0"/>
              <a:t> </a:t>
            </a:r>
            <a:r>
              <a:rPr lang="en-US" sz="3200" dirty="0" err="1"/>
              <a:t>chọn</a:t>
            </a:r>
            <a:r>
              <a:rPr lang="en-US" sz="3200" dirty="0"/>
              <a:t> </a:t>
            </a:r>
            <a:r>
              <a:rPr lang="en-US" sz="3200" dirty="0" err="1"/>
              <a:t>từ</a:t>
            </a:r>
            <a:r>
              <a:rPr lang="en-US" sz="3200" dirty="0"/>
              <a:t> </a:t>
            </a:r>
            <a:r>
              <a:rPr lang="en-US" sz="3200" dirty="0" err="1"/>
              <a:t>học</a:t>
            </a:r>
            <a:r>
              <a:rPr lang="en-US" sz="3200" dirty="0"/>
              <a:t> </a:t>
            </a:r>
            <a:r>
              <a:rPr lang="en-US" sz="3200" dirty="0" err="1"/>
              <a:t>sinh</a:t>
            </a:r>
            <a:r>
              <a:rPr lang="en-US" sz="3200" dirty="0"/>
              <a:t> </a:t>
            </a:r>
            <a:r>
              <a:rPr lang="en-US" sz="3200" dirty="0" err="1"/>
              <a:t>khối</a:t>
            </a:r>
            <a:r>
              <a:rPr lang="en-US" sz="3200" dirty="0"/>
              <a:t> 4 </a:t>
            </a:r>
            <a:r>
              <a:rPr lang="en-US" sz="3200" dirty="0" err="1"/>
              <a:t>và</a:t>
            </a:r>
            <a:r>
              <a:rPr lang="en-US" sz="3200" dirty="0"/>
              <a:t> </a:t>
            </a:r>
            <a:r>
              <a:rPr lang="en-US" sz="3200" dirty="0" err="1"/>
              <a:t>khối</a:t>
            </a:r>
            <a:r>
              <a:rPr lang="en-US" sz="3200" dirty="0"/>
              <a:t> 5.</a:t>
            </a:r>
          </a:p>
          <a:p>
            <a:pPr lvl="0" algn="just"/>
            <a:endParaRPr lang="vi-VN" sz="2400" dirty="0">
              <a:latin typeface="Times New Roman" panose="02020603050405020304" pitchFamily="18" charset="0"/>
              <a:ea typeface="Albert Sans"/>
              <a:cs typeface="Times New Roman" panose="02020603050405020304" pitchFamily="18" charset="0"/>
              <a:sym typeface="Albert Sans"/>
            </a:endParaRPr>
          </a:p>
        </p:txBody>
      </p:sp>
    </p:spTree>
    <p:extLst>
      <p:ext uri="{BB962C8B-B14F-4D97-AF65-F5344CB8AC3E}">
        <p14:creationId xmlns:p14="http://schemas.microsoft.com/office/powerpoint/2010/main" val="64586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EFA802C-FE45-457F-B72D-7B6ADA2E8E47}"/>
              </a:ext>
            </a:extLst>
          </p:cNvPr>
          <p:cNvGraphicFramePr>
            <a:graphicFrameLocks noGrp="1"/>
          </p:cNvGraphicFramePr>
          <p:nvPr>
            <p:extLst>
              <p:ext uri="{D42A27DB-BD31-4B8C-83A1-F6EECF244321}">
                <p14:modId xmlns:p14="http://schemas.microsoft.com/office/powerpoint/2010/main" val="838051608"/>
              </p:ext>
            </p:extLst>
          </p:nvPr>
        </p:nvGraphicFramePr>
        <p:xfrm>
          <a:off x="832624" y="1211766"/>
          <a:ext cx="7575398" cy="3769108"/>
        </p:xfrm>
        <a:graphic>
          <a:graphicData uri="http://schemas.openxmlformats.org/drawingml/2006/table">
            <a:tbl>
              <a:tblPr firstRow="1" firstCol="1" bandRow="1">
                <a:tableStyleId>{7D8F8B3E-C056-40B3-B5C3-983BF26C4254}</a:tableStyleId>
              </a:tblPr>
              <a:tblGrid>
                <a:gridCol w="685318">
                  <a:extLst>
                    <a:ext uri="{9D8B030D-6E8A-4147-A177-3AD203B41FA5}">
                      <a16:colId xmlns:a16="http://schemas.microsoft.com/office/drawing/2014/main" val="1551651344"/>
                    </a:ext>
                  </a:extLst>
                </a:gridCol>
                <a:gridCol w="2763078">
                  <a:extLst>
                    <a:ext uri="{9D8B030D-6E8A-4147-A177-3AD203B41FA5}">
                      <a16:colId xmlns:a16="http://schemas.microsoft.com/office/drawing/2014/main" val="3594965072"/>
                    </a:ext>
                  </a:extLst>
                </a:gridCol>
                <a:gridCol w="1348825">
                  <a:extLst>
                    <a:ext uri="{9D8B030D-6E8A-4147-A177-3AD203B41FA5}">
                      <a16:colId xmlns:a16="http://schemas.microsoft.com/office/drawing/2014/main" val="3986498258"/>
                    </a:ext>
                  </a:extLst>
                </a:gridCol>
                <a:gridCol w="1267459">
                  <a:extLst>
                    <a:ext uri="{9D8B030D-6E8A-4147-A177-3AD203B41FA5}">
                      <a16:colId xmlns:a16="http://schemas.microsoft.com/office/drawing/2014/main" val="4014448154"/>
                    </a:ext>
                  </a:extLst>
                </a:gridCol>
                <a:gridCol w="1510718">
                  <a:extLst>
                    <a:ext uri="{9D8B030D-6E8A-4147-A177-3AD203B41FA5}">
                      <a16:colId xmlns:a16="http://schemas.microsoft.com/office/drawing/2014/main" val="3914979314"/>
                    </a:ext>
                  </a:extLst>
                </a:gridCol>
              </a:tblGrid>
              <a:tr h="538444">
                <a:tc>
                  <a:txBody>
                    <a:bodyPr/>
                    <a:lstStyle/>
                    <a:p>
                      <a:pPr algn="ctr">
                        <a:lnSpc>
                          <a:spcPct val="150000"/>
                        </a:lnSpc>
                      </a:pPr>
                      <a:r>
                        <a:rPr lang="en-US" sz="1400">
                          <a:effectLst/>
                        </a:rPr>
                        <a:t>STT</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Họ và tên</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Giới tính</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Lớp</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Thành tích</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63792421"/>
                  </a:ext>
                </a:extLst>
              </a:tr>
              <a:tr h="538444">
                <a:tc>
                  <a:txBody>
                    <a:bodyPr/>
                    <a:lstStyle/>
                    <a:p>
                      <a:pPr algn="ctr">
                        <a:lnSpc>
                          <a:spcPct val="150000"/>
                        </a:lnSpc>
                      </a:pPr>
                      <a:r>
                        <a:rPr lang="en-US" sz="1400">
                          <a:effectLst/>
                        </a:rPr>
                        <a:t>1</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400">
                          <a:effectLst/>
                        </a:rPr>
                        <a:t>Hoàng Minh Nguyên</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dirty="0">
                          <a:effectLst/>
                        </a:rPr>
                        <a:t>Nam</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5A4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190cm</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08915901"/>
                  </a:ext>
                </a:extLst>
              </a:tr>
              <a:tr h="538444">
                <a:tc>
                  <a:txBody>
                    <a:bodyPr/>
                    <a:lstStyle/>
                    <a:p>
                      <a:pPr algn="ctr">
                        <a:lnSpc>
                          <a:spcPct val="150000"/>
                        </a:lnSpc>
                      </a:pPr>
                      <a:r>
                        <a:rPr lang="en-US" sz="1400">
                          <a:effectLst/>
                        </a:rPr>
                        <a:t>2</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400">
                          <a:effectLst/>
                        </a:rPr>
                        <a:t>Nguyễn Duy Khang</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dirty="0">
                          <a:effectLst/>
                        </a:rPr>
                        <a:t>Nam</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5A4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187cm</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35866358"/>
                  </a:ext>
                </a:extLst>
              </a:tr>
              <a:tr h="538444">
                <a:tc>
                  <a:txBody>
                    <a:bodyPr/>
                    <a:lstStyle/>
                    <a:p>
                      <a:pPr algn="ctr">
                        <a:lnSpc>
                          <a:spcPct val="150000"/>
                        </a:lnSpc>
                      </a:pPr>
                      <a:r>
                        <a:rPr lang="en-US" sz="1400">
                          <a:effectLst/>
                        </a:rPr>
                        <a:t>3</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400" dirty="0">
                          <a:effectLst/>
                        </a:rPr>
                        <a:t>Phan Gia </a:t>
                      </a:r>
                      <a:r>
                        <a:rPr lang="en-US" sz="1400" dirty="0" err="1">
                          <a:effectLst/>
                        </a:rPr>
                        <a:t>Hân</a:t>
                      </a:r>
                      <a:endParaRPr lang="en-US" sz="14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Nữ</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5A4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169cm</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095592043"/>
                  </a:ext>
                </a:extLst>
              </a:tr>
              <a:tr h="538444">
                <a:tc>
                  <a:txBody>
                    <a:bodyPr/>
                    <a:lstStyle/>
                    <a:p>
                      <a:pPr algn="ctr">
                        <a:lnSpc>
                          <a:spcPct val="150000"/>
                        </a:lnSpc>
                      </a:pPr>
                      <a:r>
                        <a:rPr lang="en-US" sz="1400">
                          <a:effectLst/>
                        </a:rPr>
                        <a:t>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400">
                          <a:effectLst/>
                        </a:rPr>
                        <a:t>Nguyễn Phương Uyên</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Nữ</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5A4</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166cm</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96103535"/>
                  </a:ext>
                </a:extLst>
              </a:tr>
              <a:tr h="538444">
                <a:tc>
                  <a:txBody>
                    <a:bodyPr/>
                    <a:lstStyle/>
                    <a:p>
                      <a:pPr algn="ctr">
                        <a:lnSpc>
                          <a:spcPct val="150000"/>
                        </a:lnSpc>
                      </a:pPr>
                      <a:r>
                        <a:rPr lang="en-US" sz="1400">
                          <a:effectLst/>
                        </a:rPr>
                        <a:t>5</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400">
                          <a:effectLst/>
                        </a:rPr>
                        <a:t>Trần Hoàng Bảo</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Nam</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4A1</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189cm</a:t>
                      </a:r>
                      <a:endParaRPr lang="en-US" sz="14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62462030"/>
                  </a:ext>
                </a:extLst>
              </a:tr>
              <a:tr h="538444">
                <a:tc>
                  <a:txBody>
                    <a:bodyPr/>
                    <a:lstStyle/>
                    <a:p>
                      <a:pPr algn="ctr">
                        <a:lnSpc>
                          <a:spcPct val="150000"/>
                        </a:lnSpc>
                      </a:pPr>
                      <a:r>
                        <a:rPr lang="en-US" sz="1400">
                          <a:effectLst/>
                        </a:rPr>
                        <a:t>6</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400">
                          <a:effectLst/>
                        </a:rPr>
                        <a:t>Nguyễn Bảo Ngọc</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Nữ</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a:effectLst/>
                        </a:rPr>
                        <a:t>4A2</a:t>
                      </a:r>
                      <a:endParaRPr lang="en-US"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400" dirty="0">
                          <a:effectLst/>
                        </a:rPr>
                        <a:t>167cm</a:t>
                      </a:r>
                      <a:endParaRPr lang="en-US" sz="14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2054395"/>
                  </a:ext>
                </a:extLst>
              </a:tr>
            </a:tbl>
          </a:graphicData>
        </a:graphic>
      </p:graphicFrame>
      <p:sp>
        <p:nvSpPr>
          <p:cNvPr id="4" name="Rectangle 1">
            <a:extLst>
              <a:ext uri="{FF2B5EF4-FFF2-40B4-BE49-F238E27FC236}">
                <a16:creationId xmlns:a16="http://schemas.microsoft.com/office/drawing/2014/main" id="{9845EE3F-7A17-4DAA-95E3-6E8CD238662F}"/>
              </a:ext>
            </a:extLst>
          </p:cNvPr>
          <p:cNvSpPr>
            <a:spLocks noChangeArrowheads="1"/>
          </p:cNvSpPr>
          <p:nvPr/>
        </p:nvSpPr>
        <p:spPr bwMode="auto">
          <a:xfrm>
            <a:off x="1405054" y="385242"/>
            <a:ext cx="6779941"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ctr" defTabSz="914400" rtl="0" eaLnBrk="0" fontAlgn="base" latinLnBrk="0" hangingPunct="0">
              <a:lnSpc>
                <a:spcPct val="100000"/>
              </a:lnSpc>
              <a:spcBef>
                <a:spcPct val="0"/>
              </a:spcBef>
              <a:spcAft>
                <a:spcPct val="0"/>
              </a:spcAft>
              <a:buClrTx/>
              <a:buSzTx/>
              <a:buFontTx/>
              <a:buNone/>
              <a:tabLst/>
            </a:pP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Đánh</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giá</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kết</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quả</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ban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đầu</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của</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các</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em</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trong</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đội</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tuyển</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tại</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2000" b="1" i="1"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rPr>
              <a:t>trường</a:t>
            </a:r>
            <a:r>
              <a:rPr kumimoji="0" lang="en-US" altLang="en-US" sz="2000" b="1"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84321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Flowchart: Alternate Process 12"/>
          <p:cNvSpPr/>
          <p:nvPr/>
        </p:nvSpPr>
        <p:spPr>
          <a:xfrm>
            <a:off x="56644" y="1885657"/>
            <a:ext cx="2702740" cy="3101061"/>
          </a:xfrm>
          <a:prstGeom prst="flowChartAlternateProcess">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b="1" dirty="0">
                <a:solidFill>
                  <a:schemeClr val="tx1"/>
                </a:solidFill>
                <a:latin typeface="Times New Roman" pitchFamily="18" charset="0"/>
                <a:cs typeface="Times New Roman" pitchFamily="18" charset="0"/>
              </a:rPr>
              <a:t>ND 1: </a:t>
            </a:r>
            <a:r>
              <a:rPr lang="en-US" sz="2800" b="1" dirty="0" err="1">
                <a:solidFill>
                  <a:schemeClr val="tx1"/>
                </a:solidFill>
                <a:latin typeface="Times New Roman" panose="02020603050405020304" pitchFamily="18" charset="0"/>
                <a:cs typeface="Times New Roman" panose="02020603050405020304" pitchFamily="18" charset="0"/>
              </a:rPr>
              <a:t>Xây</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dựng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kế</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hoạch</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tập</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luyện</a:t>
            </a:r>
            <a:r>
              <a:rPr lang="en-US" sz="2800" b="1" dirty="0">
                <a:solidFill>
                  <a:schemeClr val="tx1"/>
                </a:solidFill>
                <a:latin typeface="Times New Roman" panose="02020603050405020304" pitchFamily="18" charset="0"/>
                <a:cs typeface="Times New Roman" panose="02020603050405020304" pitchFamily="18" charset="0"/>
              </a:rPr>
              <a:t> </a:t>
            </a:r>
            <a:endParaRPr lang="zh-CN" altLang="en-US" sz="2800" b="1" dirty="0">
              <a:solidFill>
                <a:schemeClr val="tx1"/>
              </a:solidFill>
              <a:latin typeface="Times New Roman" pitchFamily="18" charset="0"/>
              <a:cs typeface="Times New Roman" pitchFamily="18" charset="0"/>
            </a:endParaRPr>
          </a:p>
        </p:txBody>
      </p:sp>
      <p:sp>
        <p:nvSpPr>
          <p:cNvPr id="15" name="Round Diagonal Corner Rectangle 14"/>
          <p:cNvSpPr/>
          <p:nvPr/>
        </p:nvSpPr>
        <p:spPr>
          <a:xfrm>
            <a:off x="3768640" y="1028356"/>
            <a:ext cx="5375360" cy="1346656"/>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t>- </a:t>
            </a:r>
            <a:r>
              <a:rPr lang="en-US" sz="2000" i="1" dirty="0" err="1">
                <a:solidFill>
                  <a:schemeClr val="tx1"/>
                </a:solidFill>
              </a:rPr>
              <a:t>Tuần</a:t>
            </a:r>
            <a:r>
              <a:rPr lang="en-US" sz="2000" i="1" dirty="0">
                <a:solidFill>
                  <a:schemeClr val="tx1"/>
                </a:solidFill>
              </a:rPr>
              <a:t> 1</a:t>
            </a:r>
            <a:r>
              <a:rPr lang="en-US" sz="2000" dirty="0">
                <a:solidFill>
                  <a:schemeClr val="tx1"/>
                </a:solidFill>
              </a:rPr>
              <a:t>: </a:t>
            </a:r>
            <a:r>
              <a:rPr lang="en-US" sz="2000" dirty="0" err="1">
                <a:solidFill>
                  <a:schemeClr val="tx1"/>
                </a:solidFill>
              </a:rPr>
              <a:t>Các</a:t>
            </a:r>
            <a:r>
              <a:rPr lang="en-US" sz="2000" dirty="0">
                <a:solidFill>
                  <a:schemeClr val="tx1"/>
                </a:solidFill>
              </a:rPr>
              <a:t> </a:t>
            </a:r>
            <a:r>
              <a:rPr lang="en-US" sz="2000" dirty="0" err="1">
                <a:solidFill>
                  <a:schemeClr val="tx1"/>
                </a:solidFill>
              </a:rPr>
              <a:t>em</a:t>
            </a:r>
            <a:r>
              <a:rPr lang="en-US" sz="2000" dirty="0">
                <a:solidFill>
                  <a:schemeClr val="tx1"/>
                </a:solidFill>
              </a:rPr>
              <a:t> </a:t>
            </a:r>
            <a:r>
              <a:rPr lang="en-US" sz="2000" dirty="0" err="1">
                <a:solidFill>
                  <a:schemeClr val="tx1"/>
                </a:solidFill>
              </a:rPr>
              <a:t>chú</a:t>
            </a:r>
            <a:r>
              <a:rPr lang="en-US" sz="2000" dirty="0">
                <a:solidFill>
                  <a:schemeClr val="tx1"/>
                </a:solidFill>
              </a:rPr>
              <a:t> </a:t>
            </a:r>
            <a:r>
              <a:rPr lang="en-US" sz="2000" dirty="0" err="1">
                <a:solidFill>
                  <a:schemeClr val="tx1"/>
                </a:solidFill>
              </a:rPr>
              <a:t>trọng</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các</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sức</a:t>
            </a:r>
            <a:r>
              <a:rPr lang="en-US" sz="2000" dirty="0">
                <a:solidFill>
                  <a:schemeClr val="tx1"/>
                </a:solidFill>
              </a:rPr>
              <a:t> </a:t>
            </a:r>
            <a:r>
              <a:rPr lang="en-US" sz="2000" dirty="0" err="1">
                <a:solidFill>
                  <a:schemeClr val="tx1"/>
                </a:solidFill>
              </a:rPr>
              <a:t>mạnh</a:t>
            </a:r>
            <a:r>
              <a:rPr lang="en-US" sz="2000" dirty="0">
                <a:solidFill>
                  <a:schemeClr val="tx1"/>
                </a:solidFill>
              </a:rPr>
              <a:t> </a:t>
            </a:r>
            <a:r>
              <a:rPr lang="en-US" sz="2000" dirty="0" err="1">
                <a:solidFill>
                  <a:schemeClr val="tx1"/>
                </a:solidFill>
              </a:rPr>
              <a:t>phát</a:t>
            </a:r>
            <a:r>
              <a:rPr lang="en-US" sz="2000" dirty="0">
                <a:solidFill>
                  <a:schemeClr val="tx1"/>
                </a:solidFill>
              </a:rPr>
              <a:t> </a:t>
            </a:r>
            <a:r>
              <a:rPr lang="en-US" sz="2000" dirty="0" err="1">
                <a:solidFill>
                  <a:schemeClr val="tx1"/>
                </a:solidFill>
              </a:rPr>
              <a:t>triển</a:t>
            </a:r>
            <a:r>
              <a:rPr lang="en-US" sz="2000" dirty="0">
                <a:solidFill>
                  <a:schemeClr val="tx1"/>
                </a:solidFill>
              </a:rPr>
              <a:t> chi </a:t>
            </a:r>
            <a:r>
              <a:rPr lang="en-US" sz="2000" dirty="0" err="1">
                <a:solidFill>
                  <a:schemeClr val="tx1"/>
                </a:solidFill>
              </a:rPr>
              <a:t>dưới</a:t>
            </a:r>
            <a:r>
              <a:rPr lang="en-US" sz="2000" dirty="0">
                <a:solidFill>
                  <a:schemeClr val="tx1"/>
                </a:solidFill>
              </a:rPr>
              <a:t>.</a:t>
            </a:r>
          </a:p>
          <a:p>
            <a:r>
              <a:rPr lang="en-US" sz="2000" dirty="0">
                <a:solidFill>
                  <a:schemeClr val="tx1"/>
                </a:solidFill>
              </a:rPr>
              <a:t>+ </a:t>
            </a:r>
            <a:r>
              <a:rPr lang="en-US" sz="2000" dirty="0" err="1">
                <a:solidFill>
                  <a:schemeClr val="tx1"/>
                </a:solidFill>
              </a:rPr>
              <a:t>Buổi</a:t>
            </a:r>
            <a:r>
              <a:rPr lang="en-US" sz="2000" dirty="0">
                <a:solidFill>
                  <a:schemeClr val="tx1"/>
                </a:solidFill>
              </a:rPr>
              <a:t> 1: </a:t>
            </a:r>
            <a:r>
              <a:rPr lang="en-US" sz="2000" dirty="0" err="1">
                <a:solidFill>
                  <a:schemeClr val="tx1"/>
                </a:solidFill>
              </a:rPr>
              <a:t>Bài</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bật</a:t>
            </a:r>
            <a:r>
              <a:rPr lang="en-US" sz="2000" dirty="0">
                <a:solidFill>
                  <a:schemeClr val="tx1"/>
                </a:solidFill>
              </a:rPr>
              <a:t> </a:t>
            </a:r>
            <a:r>
              <a:rPr lang="en-US" sz="2000" dirty="0" err="1">
                <a:solidFill>
                  <a:schemeClr val="tx1"/>
                </a:solidFill>
              </a:rPr>
              <a:t>cóc</a:t>
            </a:r>
            <a:r>
              <a:rPr lang="en-US" sz="2000" dirty="0">
                <a:solidFill>
                  <a:schemeClr val="tx1"/>
                </a:solidFill>
              </a:rPr>
              <a:t>.</a:t>
            </a:r>
          </a:p>
          <a:p>
            <a:r>
              <a:rPr lang="en-US" sz="2000" dirty="0">
                <a:solidFill>
                  <a:schemeClr val="tx1"/>
                </a:solidFill>
              </a:rPr>
              <a:t>+ </a:t>
            </a:r>
            <a:r>
              <a:rPr lang="en-US" sz="2000" dirty="0" err="1">
                <a:solidFill>
                  <a:schemeClr val="tx1"/>
                </a:solidFill>
              </a:rPr>
              <a:t>Buổi</a:t>
            </a:r>
            <a:r>
              <a:rPr lang="en-US" sz="2000" dirty="0">
                <a:solidFill>
                  <a:schemeClr val="tx1"/>
                </a:solidFill>
              </a:rPr>
              <a:t> 2: </a:t>
            </a:r>
            <a:r>
              <a:rPr lang="en-US" sz="2000" dirty="0" err="1">
                <a:solidFill>
                  <a:schemeClr val="tx1"/>
                </a:solidFill>
              </a:rPr>
              <a:t>Ngồi</a:t>
            </a:r>
            <a:r>
              <a:rPr lang="en-US" sz="2000" dirty="0">
                <a:solidFill>
                  <a:schemeClr val="tx1"/>
                </a:solidFill>
              </a:rPr>
              <a:t> </a:t>
            </a:r>
            <a:r>
              <a:rPr lang="en-US" sz="2000" dirty="0" err="1">
                <a:solidFill>
                  <a:schemeClr val="tx1"/>
                </a:solidFill>
              </a:rPr>
              <a:t>gập</a:t>
            </a:r>
            <a:r>
              <a:rPr lang="en-US" sz="2000" dirty="0">
                <a:solidFill>
                  <a:schemeClr val="tx1"/>
                </a:solidFill>
              </a:rPr>
              <a:t> </a:t>
            </a:r>
            <a:r>
              <a:rPr lang="en-US" sz="2000" dirty="0" err="1">
                <a:solidFill>
                  <a:schemeClr val="tx1"/>
                </a:solidFill>
              </a:rPr>
              <a:t>thân</a:t>
            </a:r>
            <a:r>
              <a:rPr lang="en-US" sz="2000" dirty="0">
                <a:solidFill>
                  <a:schemeClr val="tx1"/>
                </a:solidFill>
              </a:rPr>
              <a:t>.</a:t>
            </a:r>
          </a:p>
        </p:txBody>
      </p:sp>
      <p:sp>
        <p:nvSpPr>
          <p:cNvPr id="16" name="Round Diagonal Corner Rectangle 15"/>
          <p:cNvSpPr/>
          <p:nvPr/>
        </p:nvSpPr>
        <p:spPr>
          <a:xfrm>
            <a:off x="3768640" y="2427611"/>
            <a:ext cx="5375360" cy="1170516"/>
          </a:xfrm>
          <a:prstGeom prst="round2Diag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i="1" dirty="0"/>
              <a:t>- </a:t>
            </a:r>
            <a:r>
              <a:rPr lang="en-US" sz="2000" i="1" dirty="0" err="1">
                <a:solidFill>
                  <a:schemeClr val="tx1"/>
                </a:solidFill>
              </a:rPr>
              <a:t>Tuần</a:t>
            </a:r>
            <a:r>
              <a:rPr lang="en-US" sz="2000" i="1" dirty="0">
                <a:solidFill>
                  <a:schemeClr val="tx1"/>
                </a:solidFill>
              </a:rPr>
              <a:t> 2</a:t>
            </a:r>
            <a:r>
              <a:rPr lang="en-US" sz="2000" dirty="0">
                <a:solidFill>
                  <a:schemeClr val="tx1"/>
                </a:solidFill>
              </a:rPr>
              <a:t>: </a:t>
            </a:r>
            <a:r>
              <a:rPr lang="en-US" sz="2000" dirty="0" err="1">
                <a:solidFill>
                  <a:schemeClr val="tx1"/>
                </a:solidFill>
              </a:rPr>
              <a:t>Các</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phát</a:t>
            </a:r>
            <a:r>
              <a:rPr lang="en-US" sz="2000" dirty="0">
                <a:solidFill>
                  <a:schemeClr val="tx1"/>
                </a:solidFill>
              </a:rPr>
              <a:t> </a:t>
            </a:r>
            <a:r>
              <a:rPr lang="en-US" sz="2000" dirty="0" err="1">
                <a:solidFill>
                  <a:schemeClr val="tx1"/>
                </a:solidFill>
              </a:rPr>
              <a:t>huy</a:t>
            </a:r>
            <a:r>
              <a:rPr lang="en-US" sz="2000" dirty="0">
                <a:solidFill>
                  <a:schemeClr val="tx1"/>
                </a:solidFill>
              </a:rPr>
              <a:t> </a:t>
            </a:r>
            <a:r>
              <a:rPr lang="en-US" sz="2000" dirty="0" err="1">
                <a:solidFill>
                  <a:schemeClr val="tx1"/>
                </a:solidFill>
              </a:rPr>
              <a:t>động</a:t>
            </a:r>
            <a:r>
              <a:rPr lang="en-US" sz="2000" dirty="0">
                <a:solidFill>
                  <a:schemeClr val="tx1"/>
                </a:solidFill>
              </a:rPr>
              <a:t> </a:t>
            </a:r>
            <a:r>
              <a:rPr lang="en-US" sz="2000" dirty="0" err="1">
                <a:solidFill>
                  <a:schemeClr val="tx1"/>
                </a:solidFill>
              </a:rPr>
              <a:t>tác</a:t>
            </a:r>
            <a:r>
              <a:rPr lang="en-US" sz="2000" dirty="0">
                <a:solidFill>
                  <a:schemeClr val="tx1"/>
                </a:solidFill>
              </a:rPr>
              <a:t> </a:t>
            </a:r>
            <a:r>
              <a:rPr lang="en-US" sz="2000" dirty="0" err="1">
                <a:solidFill>
                  <a:schemeClr val="tx1"/>
                </a:solidFill>
              </a:rPr>
              <a:t>xốc</a:t>
            </a:r>
            <a:r>
              <a:rPr lang="en-US" sz="2000" dirty="0">
                <a:solidFill>
                  <a:schemeClr val="tx1"/>
                </a:solidFill>
              </a:rPr>
              <a:t> </a:t>
            </a:r>
            <a:r>
              <a:rPr lang="en-US" sz="2000" dirty="0" err="1">
                <a:solidFill>
                  <a:schemeClr val="tx1"/>
                </a:solidFill>
              </a:rPr>
              <a:t>tay</a:t>
            </a:r>
            <a:endParaRPr lang="en-US" sz="2000" dirty="0">
              <a:solidFill>
                <a:schemeClr val="tx1"/>
              </a:solidFill>
            </a:endParaRPr>
          </a:p>
          <a:p>
            <a:r>
              <a:rPr lang="en-US" sz="2000" dirty="0">
                <a:solidFill>
                  <a:schemeClr val="tx1"/>
                </a:solidFill>
              </a:rPr>
              <a:t>+ </a:t>
            </a:r>
            <a:r>
              <a:rPr lang="en-US" sz="2000" dirty="0" err="1">
                <a:solidFill>
                  <a:schemeClr val="tx1"/>
                </a:solidFill>
              </a:rPr>
              <a:t>Buổi</a:t>
            </a:r>
            <a:r>
              <a:rPr lang="en-US" sz="2000" dirty="0">
                <a:solidFill>
                  <a:schemeClr val="tx1"/>
                </a:solidFill>
              </a:rPr>
              <a:t> 1: </a:t>
            </a:r>
            <a:r>
              <a:rPr lang="en-US" sz="2000" dirty="0" err="1">
                <a:solidFill>
                  <a:schemeClr val="tx1"/>
                </a:solidFill>
              </a:rPr>
              <a:t>Xốc</a:t>
            </a:r>
            <a:r>
              <a:rPr lang="en-US" sz="2000" dirty="0">
                <a:solidFill>
                  <a:schemeClr val="tx1"/>
                </a:solidFill>
              </a:rPr>
              <a:t> </a:t>
            </a:r>
            <a:r>
              <a:rPr lang="en-US" sz="2000" dirty="0" err="1">
                <a:solidFill>
                  <a:schemeClr val="tx1"/>
                </a:solidFill>
              </a:rPr>
              <a:t>tay</a:t>
            </a:r>
            <a:r>
              <a:rPr lang="en-US" sz="2000" dirty="0">
                <a:solidFill>
                  <a:schemeClr val="tx1"/>
                </a:solidFill>
              </a:rPr>
              <a:t> </a:t>
            </a:r>
            <a:r>
              <a:rPr lang="en-US" sz="2000" dirty="0" err="1">
                <a:solidFill>
                  <a:schemeClr val="tx1"/>
                </a:solidFill>
              </a:rPr>
              <a:t>kết</a:t>
            </a:r>
            <a:r>
              <a:rPr lang="en-US" sz="2000" dirty="0">
                <a:solidFill>
                  <a:schemeClr val="tx1"/>
                </a:solidFill>
              </a:rPr>
              <a:t> </a:t>
            </a:r>
            <a:r>
              <a:rPr lang="en-US" sz="2000" dirty="0" err="1">
                <a:solidFill>
                  <a:schemeClr val="tx1"/>
                </a:solidFill>
              </a:rPr>
              <a:t>hợp</a:t>
            </a:r>
            <a:r>
              <a:rPr lang="en-US" sz="2000" dirty="0">
                <a:solidFill>
                  <a:schemeClr val="tx1"/>
                </a:solidFill>
              </a:rPr>
              <a:t> </a:t>
            </a:r>
            <a:r>
              <a:rPr lang="en-US" sz="2000" dirty="0" err="1">
                <a:solidFill>
                  <a:schemeClr val="tx1"/>
                </a:solidFill>
              </a:rPr>
              <a:t>với</a:t>
            </a:r>
            <a:r>
              <a:rPr lang="en-US" sz="2000" dirty="0">
                <a:solidFill>
                  <a:schemeClr val="tx1"/>
                </a:solidFill>
              </a:rPr>
              <a:t> </a:t>
            </a:r>
            <a:r>
              <a:rPr lang="en-US" sz="2000" dirty="0" err="1">
                <a:solidFill>
                  <a:schemeClr val="tx1"/>
                </a:solidFill>
              </a:rPr>
              <a:t>bật</a:t>
            </a:r>
            <a:r>
              <a:rPr lang="en-US" sz="2000" dirty="0">
                <a:solidFill>
                  <a:schemeClr val="tx1"/>
                </a:solidFill>
              </a:rPr>
              <a:t> </a:t>
            </a:r>
            <a:r>
              <a:rPr lang="en-US" sz="2000" dirty="0" err="1">
                <a:solidFill>
                  <a:schemeClr val="tx1"/>
                </a:solidFill>
              </a:rPr>
              <a:t>bục</a:t>
            </a:r>
            <a:r>
              <a:rPr lang="en-US" sz="2000" dirty="0">
                <a:solidFill>
                  <a:schemeClr val="tx1"/>
                </a:solidFill>
              </a:rPr>
              <a:t>.</a:t>
            </a:r>
          </a:p>
          <a:p>
            <a:r>
              <a:rPr lang="en-US" sz="2000" dirty="0">
                <a:solidFill>
                  <a:schemeClr val="tx1"/>
                </a:solidFill>
              </a:rPr>
              <a:t>+ </a:t>
            </a:r>
            <a:r>
              <a:rPr lang="en-US" sz="2000" dirty="0" err="1">
                <a:solidFill>
                  <a:schemeClr val="tx1"/>
                </a:solidFill>
              </a:rPr>
              <a:t>Buổi</a:t>
            </a:r>
            <a:r>
              <a:rPr lang="en-US" sz="2000" dirty="0">
                <a:solidFill>
                  <a:schemeClr val="tx1"/>
                </a:solidFill>
              </a:rPr>
              <a:t> 2: </a:t>
            </a:r>
            <a:r>
              <a:rPr lang="en-US" sz="2000" dirty="0" err="1">
                <a:solidFill>
                  <a:schemeClr val="tx1"/>
                </a:solidFill>
              </a:rPr>
              <a:t>Ngồi</a:t>
            </a:r>
            <a:r>
              <a:rPr lang="en-US" sz="2000" dirty="0">
                <a:solidFill>
                  <a:schemeClr val="tx1"/>
                </a:solidFill>
              </a:rPr>
              <a:t> </a:t>
            </a:r>
            <a:r>
              <a:rPr lang="en-US" sz="2000" dirty="0" err="1">
                <a:solidFill>
                  <a:schemeClr val="tx1"/>
                </a:solidFill>
              </a:rPr>
              <a:t>gập</a:t>
            </a:r>
            <a:r>
              <a:rPr lang="en-US" sz="2000" dirty="0">
                <a:solidFill>
                  <a:schemeClr val="tx1"/>
                </a:solidFill>
              </a:rPr>
              <a:t> </a:t>
            </a:r>
            <a:r>
              <a:rPr lang="en-US" sz="2000" dirty="0" err="1">
                <a:solidFill>
                  <a:schemeClr val="tx1"/>
                </a:solidFill>
              </a:rPr>
              <a:t>thân</a:t>
            </a:r>
            <a:r>
              <a:rPr lang="en-US" sz="2000" dirty="0">
                <a:solidFill>
                  <a:schemeClr val="tx1"/>
                </a:solidFill>
              </a:rPr>
              <a:t>.</a:t>
            </a:r>
          </a:p>
        </p:txBody>
      </p:sp>
      <p:sp>
        <p:nvSpPr>
          <p:cNvPr id="17" name="Round Diagonal Corner Rectangle 16"/>
          <p:cNvSpPr/>
          <p:nvPr/>
        </p:nvSpPr>
        <p:spPr>
          <a:xfrm>
            <a:off x="3849560" y="3657600"/>
            <a:ext cx="5294439" cy="1485900"/>
          </a:xfrm>
          <a:prstGeom prst="round2Diag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i="1" dirty="0">
                <a:solidFill>
                  <a:schemeClr val="tx1"/>
                </a:solidFill>
              </a:rPr>
              <a:t>- </a:t>
            </a:r>
            <a:r>
              <a:rPr lang="en-US" sz="2000" i="1" dirty="0" err="1">
                <a:solidFill>
                  <a:schemeClr val="tx1"/>
                </a:solidFill>
              </a:rPr>
              <a:t>Tuần</a:t>
            </a:r>
            <a:r>
              <a:rPr lang="en-US" sz="2000" i="1" dirty="0">
                <a:solidFill>
                  <a:schemeClr val="tx1"/>
                </a:solidFill>
              </a:rPr>
              <a:t> 3</a:t>
            </a:r>
            <a:r>
              <a:rPr lang="en-US" sz="2000" dirty="0">
                <a:solidFill>
                  <a:schemeClr val="tx1"/>
                </a:solidFill>
              </a:rPr>
              <a:t>: </a:t>
            </a:r>
            <a:r>
              <a:rPr lang="en-US" sz="2000" dirty="0" err="1">
                <a:solidFill>
                  <a:schemeClr val="tx1"/>
                </a:solidFill>
              </a:rPr>
              <a:t>Chú</a:t>
            </a:r>
            <a:r>
              <a:rPr lang="en-US" sz="2000" dirty="0">
                <a:solidFill>
                  <a:schemeClr val="tx1"/>
                </a:solidFill>
              </a:rPr>
              <a:t> </a:t>
            </a:r>
            <a:r>
              <a:rPr lang="en-US" sz="2000" dirty="0" err="1">
                <a:solidFill>
                  <a:schemeClr val="tx1"/>
                </a:solidFill>
              </a:rPr>
              <a:t>trọng</a:t>
            </a:r>
            <a:r>
              <a:rPr lang="en-US" sz="2000" dirty="0">
                <a:solidFill>
                  <a:schemeClr val="tx1"/>
                </a:solidFill>
              </a:rPr>
              <a:t> </a:t>
            </a:r>
            <a:r>
              <a:rPr lang="en-US" sz="2000" dirty="0" err="1">
                <a:solidFill>
                  <a:schemeClr val="tx1"/>
                </a:solidFill>
              </a:rPr>
              <a:t>cho</a:t>
            </a:r>
            <a:r>
              <a:rPr lang="en-US" sz="2000" dirty="0">
                <a:solidFill>
                  <a:schemeClr val="tx1"/>
                </a:solidFill>
              </a:rPr>
              <a:t> </a:t>
            </a:r>
            <a:r>
              <a:rPr lang="en-US" sz="2000" dirty="0" err="1">
                <a:solidFill>
                  <a:schemeClr val="tx1"/>
                </a:solidFill>
              </a:rPr>
              <a:t>các</a:t>
            </a:r>
            <a:r>
              <a:rPr lang="en-US" sz="2000" dirty="0">
                <a:solidFill>
                  <a:schemeClr val="tx1"/>
                </a:solidFill>
              </a:rPr>
              <a:t> </a:t>
            </a:r>
            <a:r>
              <a:rPr lang="en-US" sz="2000" dirty="0" err="1">
                <a:solidFill>
                  <a:schemeClr val="tx1"/>
                </a:solidFill>
              </a:rPr>
              <a:t>em</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các</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phát</a:t>
            </a:r>
            <a:r>
              <a:rPr lang="en-US" sz="2000" dirty="0">
                <a:solidFill>
                  <a:schemeClr val="tx1"/>
                </a:solidFill>
              </a:rPr>
              <a:t> </a:t>
            </a:r>
            <a:r>
              <a:rPr lang="en-US" sz="2000" dirty="0" err="1">
                <a:solidFill>
                  <a:schemeClr val="tx1"/>
                </a:solidFill>
              </a:rPr>
              <a:t>triển</a:t>
            </a:r>
            <a:r>
              <a:rPr lang="en-US" sz="2000" dirty="0">
                <a:solidFill>
                  <a:schemeClr val="tx1"/>
                </a:solidFill>
              </a:rPr>
              <a:t> </a:t>
            </a:r>
            <a:r>
              <a:rPr lang="en-US" sz="2000" dirty="0" err="1">
                <a:solidFill>
                  <a:schemeClr val="tx1"/>
                </a:solidFill>
              </a:rPr>
              <a:t>sức</a:t>
            </a:r>
            <a:r>
              <a:rPr lang="en-US" sz="2000" dirty="0">
                <a:solidFill>
                  <a:schemeClr val="tx1"/>
                </a:solidFill>
              </a:rPr>
              <a:t> </a:t>
            </a:r>
            <a:r>
              <a:rPr lang="en-US" sz="2000" dirty="0" err="1">
                <a:solidFill>
                  <a:schemeClr val="tx1"/>
                </a:solidFill>
              </a:rPr>
              <a:t>mạnh</a:t>
            </a:r>
            <a:r>
              <a:rPr lang="en-US" sz="2000" dirty="0">
                <a:solidFill>
                  <a:schemeClr val="tx1"/>
                </a:solidFill>
              </a:rPr>
              <a:t> </a:t>
            </a:r>
            <a:r>
              <a:rPr lang="en-US" sz="2000" dirty="0" err="1">
                <a:solidFill>
                  <a:schemeClr val="tx1"/>
                </a:solidFill>
              </a:rPr>
              <a:t>bột</a:t>
            </a:r>
            <a:r>
              <a:rPr lang="en-US" sz="2000" dirty="0">
                <a:solidFill>
                  <a:schemeClr val="tx1"/>
                </a:solidFill>
              </a:rPr>
              <a:t> </a:t>
            </a:r>
            <a:r>
              <a:rPr lang="en-US" sz="2000" dirty="0" err="1">
                <a:solidFill>
                  <a:schemeClr val="tx1"/>
                </a:solidFill>
              </a:rPr>
              <a:t>phát</a:t>
            </a:r>
            <a:r>
              <a:rPr lang="en-US" sz="2000" dirty="0">
                <a:solidFill>
                  <a:schemeClr val="tx1"/>
                </a:solidFill>
              </a:rPr>
              <a:t> (</a:t>
            </a:r>
            <a:r>
              <a:rPr lang="en-US" sz="2000" dirty="0" err="1">
                <a:solidFill>
                  <a:schemeClr val="tx1"/>
                </a:solidFill>
              </a:rPr>
              <a:t>lực</a:t>
            </a:r>
            <a:r>
              <a:rPr lang="en-US" sz="2000" dirty="0">
                <a:solidFill>
                  <a:schemeClr val="tx1"/>
                </a:solidFill>
              </a:rPr>
              <a:t> </a:t>
            </a:r>
            <a:r>
              <a:rPr lang="en-US" sz="2000" dirty="0" err="1">
                <a:solidFill>
                  <a:schemeClr val="tx1"/>
                </a:solidFill>
              </a:rPr>
              <a:t>cổ</a:t>
            </a:r>
            <a:r>
              <a:rPr lang="en-US" sz="2000" dirty="0">
                <a:solidFill>
                  <a:schemeClr val="tx1"/>
                </a:solidFill>
              </a:rPr>
              <a:t> </a:t>
            </a:r>
            <a:r>
              <a:rPr lang="en-US" sz="2000" dirty="0" err="1">
                <a:solidFill>
                  <a:schemeClr val="tx1"/>
                </a:solidFill>
              </a:rPr>
              <a:t>chân</a:t>
            </a:r>
            <a:r>
              <a:rPr lang="en-US" sz="2000" dirty="0">
                <a:solidFill>
                  <a:schemeClr val="tx1"/>
                </a:solidFill>
              </a:rPr>
              <a:t>).</a:t>
            </a:r>
          </a:p>
          <a:p>
            <a:r>
              <a:rPr lang="en-US" sz="2000" dirty="0">
                <a:solidFill>
                  <a:schemeClr val="tx1"/>
                </a:solidFill>
              </a:rPr>
              <a:t>+ </a:t>
            </a:r>
            <a:r>
              <a:rPr lang="en-US" sz="2000" dirty="0" err="1">
                <a:solidFill>
                  <a:schemeClr val="tx1"/>
                </a:solidFill>
              </a:rPr>
              <a:t>Buổi</a:t>
            </a:r>
            <a:r>
              <a:rPr lang="en-US" sz="2000" dirty="0">
                <a:solidFill>
                  <a:schemeClr val="tx1"/>
                </a:solidFill>
              </a:rPr>
              <a:t> 1: </a:t>
            </a:r>
            <a:r>
              <a:rPr lang="en-US" sz="2000" dirty="0" err="1">
                <a:solidFill>
                  <a:schemeClr val="tx1"/>
                </a:solidFill>
              </a:rPr>
              <a:t>Bật</a:t>
            </a:r>
            <a:r>
              <a:rPr lang="en-US" sz="2000" dirty="0">
                <a:solidFill>
                  <a:schemeClr val="tx1"/>
                </a:solidFill>
              </a:rPr>
              <a:t> </a:t>
            </a:r>
            <a:r>
              <a:rPr lang="en-US" sz="2000" dirty="0" err="1">
                <a:solidFill>
                  <a:schemeClr val="tx1"/>
                </a:solidFill>
              </a:rPr>
              <a:t>thảm</a:t>
            </a:r>
            <a:r>
              <a:rPr lang="en-US" sz="2000" dirty="0">
                <a:solidFill>
                  <a:schemeClr val="tx1"/>
                </a:solidFill>
              </a:rPr>
              <a:t> </a:t>
            </a:r>
            <a:r>
              <a:rPr lang="en-US" sz="2000" dirty="0" err="1">
                <a:solidFill>
                  <a:schemeClr val="tx1"/>
                </a:solidFill>
              </a:rPr>
              <a:t>thu</a:t>
            </a:r>
            <a:r>
              <a:rPr lang="en-US" sz="2000" dirty="0">
                <a:solidFill>
                  <a:schemeClr val="tx1"/>
                </a:solidFill>
              </a:rPr>
              <a:t> </a:t>
            </a:r>
            <a:r>
              <a:rPr lang="en-US" sz="2000" dirty="0" err="1">
                <a:solidFill>
                  <a:schemeClr val="tx1"/>
                </a:solidFill>
              </a:rPr>
              <a:t>chân</a:t>
            </a:r>
            <a:r>
              <a:rPr lang="en-US" sz="2000" dirty="0">
                <a:solidFill>
                  <a:schemeClr val="tx1"/>
                </a:solidFill>
              </a:rPr>
              <a:t>.</a:t>
            </a:r>
          </a:p>
          <a:p>
            <a:r>
              <a:rPr lang="en-US" sz="2000" dirty="0">
                <a:solidFill>
                  <a:schemeClr val="tx1"/>
                </a:solidFill>
              </a:rPr>
              <a:t>+ </a:t>
            </a:r>
            <a:r>
              <a:rPr lang="en-US" sz="2000" dirty="0" err="1">
                <a:solidFill>
                  <a:schemeClr val="tx1"/>
                </a:solidFill>
              </a:rPr>
              <a:t>Buổi</a:t>
            </a:r>
            <a:r>
              <a:rPr lang="en-US" sz="2000" dirty="0">
                <a:solidFill>
                  <a:schemeClr val="tx1"/>
                </a:solidFill>
              </a:rPr>
              <a:t> 2: </a:t>
            </a:r>
            <a:r>
              <a:rPr lang="en-US" sz="2000" dirty="0" err="1">
                <a:solidFill>
                  <a:schemeClr val="tx1"/>
                </a:solidFill>
              </a:rPr>
              <a:t>Bật</a:t>
            </a:r>
            <a:r>
              <a:rPr lang="en-US" sz="2000" dirty="0">
                <a:solidFill>
                  <a:schemeClr val="tx1"/>
                </a:solidFill>
              </a:rPr>
              <a:t> </a:t>
            </a:r>
            <a:r>
              <a:rPr lang="en-US" sz="2000" dirty="0" err="1">
                <a:solidFill>
                  <a:schemeClr val="tx1"/>
                </a:solidFill>
              </a:rPr>
              <a:t>chân</a:t>
            </a:r>
            <a:r>
              <a:rPr lang="en-US" sz="2000" dirty="0">
                <a:solidFill>
                  <a:schemeClr val="tx1"/>
                </a:solidFill>
              </a:rPr>
              <a:t> </a:t>
            </a:r>
            <a:r>
              <a:rPr lang="en-US" sz="2000" dirty="0" err="1">
                <a:solidFill>
                  <a:schemeClr val="tx1"/>
                </a:solidFill>
              </a:rPr>
              <a:t>trước</a:t>
            </a:r>
            <a:r>
              <a:rPr lang="en-US" sz="2000" dirty="0">
                <a:solidFill>
                  <a:schemeClr val="tx1"/>
                </a:solidFill>
              </a:rPr>
              <a:t> </a:t>
            </a:r>
            <a:r>
              <a:rPr lang="en-US" sz="2000" dirty="0" err="1">
                <a:solidFill>
                  <a:schemeClr val="tx1"/>
                </a:solidFill>
              </a:rPr>
              <a:t>sau</a:t>
            </a:r>
            <a:r>
              <a:rPr lang="en-US" sz="2000" dirty="0">
                <a:solidFill>
                  <a:schemeClr val="tx1"/>
                </a:solidFill>
              </a:rPr>
              <a:t>.</a:t>
            </a:r>
          </a:p>
        </p:txBody>
      </p:sp>
      <p:cxnSp>
        <p:nvCxnSpPr>
          <p:cNvPr id="19" name="Straight Arrow Connector 18"/>
          <p:cNvCxnSpPr/>
          <p:nvPr/>
        </p:nvCxnSpPr>
        <p:spPr>
          <a:xfrm flipV="1">
            <a:off x="2759384" y="2427611"/>
            <a:ext cx="946768" cy="10085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759384" y="3436187"/>
            <a:ext cx="946768" cy="160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759384" y="3452265"/>
            <a:ext cx="1090177" cy="10772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849448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inVertical)">
                                      <p:cBhvr>
                                        <p:cTn id="28" dur="500"/>
                                        <p:tgtEl>
                                          <p:spTgt spid="2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3" name="Flowchart: Alternate Process 12"/>
          <p:cNvSpPr/>
          <p:nvPr/>
        </p:nvSpPr>
        <p:spPr>
          <a:xfrm>
            <a:off x="56644" y="1885657"/>
            <a:ext cx="2702740" cy="3101061"/>
          </a:xfrm>
          <a:prstGeom prst="flowChartAlternateProcess">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b="1" dirty="0">
                <a:solidFill>
                  <a:schemeClr val="tx1"/>
                </a:solidFill>
                <a:latin typeface="Times New Roman" pitchFamily="18" charset="0"/>
                <a:cs typeface="Times New Roman" pitchFamily="18" charset="0"/>
              </a:rPr>
              <a:t>ND 1: </a:t>
            </a:r>
            <a:r>
              <a:rPr lang="en-US" sz="2800" b="1" dirty="0" err="1">
                <a:solidFill>
                  <a:schemeClr val="tx1"/>
                </a:solidFill>
                <a:latin typeface="Times New Roman" panose="02020603050405020304" pitchFamily="18" charset="0"/>
                <a:cs typeface="Times New Roman" panose="02020603050405020304" pitchFamily="18" charset="0"/>
              </a:rPr>
              <a:t>Xây</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dựng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kế</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hoạch</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tập</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luyện</a:t>
            </a:r>
            <a:r>
              <a:rPr lang="en-US" sz="2800" b="1" dirty="0">
                <a:solidFill>
                  <a:schemeClr val="tx1"/>
                </a:solidFill>
                <a:latin typeface="Times New Roman" panose="02020603050405020304" pitchFamily="18" charset="0"/>
                <a:cs typeface="Times New Roman" panose="02020603050405020304" pitchFamily="18" charset="0"/>
              </a:rPr>
              <a:t> </a:t>
            </a:r>
            <a:endParaRPr lang="zh-CN" altLang="en-US" sz="2800" b="1" dirty="0">
              <a:solidFill>
                <a:schemeClr val="tx1"/>
              </a:solidFill>
              <a:latin typeface="Times New Roman" pitchFamily="18" charset="0"/>
              <a:cs typeface="Times New Roman" pitchFamily="18" charset="0"/>
            </a:endParaRPr>
          </a:p>
        </p:txBody>
      </p:sp>
      <p:sp>
        <p:nvSpPr>
          <p:cNvPr id="15" name="Round Diagonal Corner Rectangle 14"/>
          <p:cNvSpPr/>
          <p:nvPr/>
        </p:nvSpPr>
        <p:spPr>
          <a:xfrm>
            <a:off x="3768640" y="1028356"/>
            <a:ext cx="5375360" cy="1346656"/>
          </a:xfrm>
          <a:prstGeom prst="round2Diag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i="1" dirty="0">
                <a:solidFill>
                  <a:schemeClr val="tx1"/>
                </a:solidFill>
              </a:rPr>
              <a:t>- </a:t>
            </a:r>
            <a:r>
              <a:rPr lang="en-US" sz="1800" i="1" dirty="0" err="1">
                <a:solidFill>
                  <a:schemeClr val="tx1"/>
                </a:solidFill>
              </a:rPr>
              <a:t>Tuần</a:t>
            </a:r>
            <a:r>
              <a:rPr lang="en-US" sz="1800" i="1" dirty="0">
                <a:solidFill>
                  <a:schemeClr val="tx1"/>
                </a:solidFill>
              </a:rPr>
              <a:t> 4</a:t>
            </a:r>
            <a:r>
              <a:rPr lang="en-US" sz="1800" dirty="0">
                <a:solidFill>
                  <a:schemeClr val="tx1"/>
                </a:solidFill>
              </a:rPr>
              <a:t>: </a:t>
            </a:r>
            <a:r>
              <a:rPr lang="en-US" sz="1800" dirty="0" err="1">
                <a:solidFill>
                  <a:schemeClr val="tx1"/>
                </a:solidFill>
              </a:rPr>
              <a:t>Phối</a:t>
            </a:r>
            <a:r>
              <a:rPr lang="en-US" sz="1800" dirty="0">
                <a:solidFill>
                  <a:schemeClr val="tx1"/>
                </a:solidFill>
              </a:rPr>
              <a:t> </a:t>
            </a:r>
            <a:r>
              <a:rPr lang="en-US" sz="1800" dirty="0" err="1">
                <a:solidFill>
                  <a:schemeClr val="tx1"/>
                </a:solidFill>
              </a:rPr>
              <a:t>hợp</a:t>
            </a:r>
            <a:r>
              <a:rPr lang="en-US" sz="1800" dirty="0">
                <a:solidFill>
                  <a:schemeClr val="tx1"/>
                </a:solidFill>
              </a:rPr>
              <a:t> </a:t>
            </a:r>
            <a:r>
              <a:rPr lang="en-US" sz="1800" dirty="0" err="1">
                <a:solidFill>
                  <a:schemeClr val="tx1"/>
                </a:solidFill>
              </a:rPr>
              <a:t>các</a:t>
            </a:r>
            <a:r>
              <a:rPr lang="en-US" sz="1800" dirty="0">
                <a:solidFill>
                  <a:schemeClr val="tx1"/>
                </a:solidFill>
              </a:rPr>
              <a:t> </a:t>
            </a:r>
            <a:r>
              <a:rPr lang="en-US" sz="1800" dirty="0" err="1">
                <a:solidFill>
                  <a:schemeClr val="tx1"/>
                </a:solidFill>
              </a:rPr>
              <a:t>động</a:t>
            </a:r>
            <a:r>
              <a:rPr lang="en-US" sz="1800" dirty="0">
                <a:solidFill>
                  <a:schemeClr val="tx1"/>
                </a:solidFill>
              </a:rPr>
              <a:t> </a:t>
            </a:r>
            <a:r>
              <a:rPr lang="en-US" sz="1800" dirty="0" err="1">
                <a:solidFill>
                  <a:schemeClr val="tx1"/>
                </a:solidFill>
              </a:rPr>
              <a:t>tác</a:t>
            </a:r>
            <a:r>
              <a:rPr lang="en-US" sz="1800" dirty="0">
                <a:solidFill>
                  <a:schemeClr val="tx1"/>
                </a:solidFill>
              </a:rPr>
              <a:t> </a:t>
            </a:r>
            <a:r>
              <a:rPr lang="en-US" sz="1800" dirty="0" err="1">
                <a:solidFill>
                  <a:schemeClr val="tx1"/>
                </a:solidFill>
              </a:rPr>
              <a:t>phát</a:t>
            </a:r>
            <a:r>
              <a:rPr lang="en-US" sz="1800" dirty="0">
                <a:solidFill>
                  <a:schemeClr val="tx1"/>
                </a:solidFill>
              </a:rPr>
              <a:t> </a:t>
            </a:r>
            <a:r>
              <a:rPr lang="en-US" sz="1800" dirty="0" err="1">
                <a:solidFill>
                  <a:schemeClr val="tx1"/>
                </a:solidFill>
              </a:rPr>
              <a:t>triển</a:t>
            </a:r>
            <a:r>
              <a:rPr lang="en-US" sz="1800" dirty="0">
                <a:solidFill>
                  <a:schemeClr val="tx1"/>
                </a:solidFill>
              </a:rPr>
              <a:t> </a:t>
            </a:r>
            <a:r>
              <a:rPr lang="en-US" sz="1800" dirty="0" err="1">
                <a:solidFill>
                  <a:schemeClr val="tx1"/>
                </a:solidFill>
              </a:rPr>
              <a:t>sức</a:t>
            </a:r>
            <a:r>
              <a:rPr lang="en-US" sz="1800" dirty="0">
                <a:solidFill>
                  <a:schemeClr val="tx1"/>
                </a:solidFill>
              </a:rPr>
              <a:t> </a:t>
            </a:r>
            <a:r>
              <a:rPr lang="en-US" sz="1800" dirty="0" err="1">
                <a:solidFill>
                  <a:schemeClr val="tx1"/>
                </a:solidFill>
              </a:rPr>
              <a:t>mạnh</a:t>
            </a:r>
            <a:r>
              <a:rPr lang="en-US" sz="1800" dirty="0">
                <a:solidFill>
                  <a:schemeClr val="tx1"/>
                </a:solidFill>
              </a:rPr>
              <a:t> </a:t>
            </a:r>
            <a:r>
              <a:rPr lang="en-US" sz="1800" dirty="0" err="1">
                <a:solidFill>
                  <a:schemeClr val="tx1"/>
                </a:solidFill>
              </a:rPr>
              <a:t>bột</a:t>
            </a:r>
            <a:r>
              <a:rPr lang="en-US" sz="1800" dirty="0">
                <a:solidFill>
                  <a:schemeClr val="tx1"/>
                </a:solidFill>
              </a:rPr>
              <a:t> </a:t>
            </a:r>
            <a:r>
              <a:rPr lang="en-US" sz="1800" dirty="0" err="1">
                <a:solidFill>
                  <a:schemeClr val="tx1"/>
                </a:solidFill>
              </a:rPr>
              <a:t>phát</a:t>
            </a:r>
            <a:r>
              <a:rPr lang="en-US" sz="1800" dirty="0">
                <a:solidFill>
                  <a:schemeClr val="tx1"/>
                </a:solidFill>
              </a:rPr>
              <a:t> </a:t>
            </a:r>
            <a:r>
              <a:rPr lang="en-US" sz="1800" dirty="0" err="1">
                <a:solidFill>
                  <a:schemeClr val="tx1"/>
                </a:solidFill>
              </a:rPr>
              <a:t>kết</a:t>
            </a:r>
            <a:r>
              <a:rPr lang="en-US" sz="1800" dirty="0">
                <a:solidFill>
                  <a:schemeClr val="tx1"/>
                </a:solidFill>
              </a:rPr>
              <a:t> </a:t>
            </a:r>
            <a:r>
              <a:rPr lang="en-US" sz="1800" dirty="0" err="1">
                <a:solidFill>
                  <a:schemeClr val="tx1"/>
                </a:solidFill>
              </a:rPr>
              <a:t>hợp</a:t>
            </a:r>
            <a:r>
              <a:rPr lang="en-US" sz="1800" dirty="0">
                <a:solidFill>
                  <a:schemeClr val="tx1"/>
                </a:solidFill>
              </a:rPr>
              <a:t> </a:t>
            </a:r>
            <a:r>
              <a:rPr lang="en-US" sz="1800" dirty="0" err="1">
                <a:solidFill>
                  <a:schemeClr val="tx1"/>
                </a:solidFill>
              </a:rPr>
              <a:t>với</a:t>
            </a:r>
            <a:r>
              <a:rPr lang="en-US" sz="1800" dirty="0">
                <a:solidFill>
                  <a:schemeClr val="tx1"/>
                </a:solidFill>
              </a:rPr>
              <a:t> </a:t>
            </a:r>
            <a:r>
              <a:rPr lang="en-US" sz="1800" dirty="0" err="1">
                <a:solidFill>
                  <a:schemeClr val="tx1"/>
                </a:solidFill>
              </a:rPr>
              <a:t>sức</a:t>
            </a:r>
            <a:r>
              <a:rPr lang="en-US" sz="1800" dirty="0">
                <a:solidFill>
                  <a:schemeClr val="tx1"/>
                </a:solidFill>
              </a:rPr>
              <a:t> </a:t>
            </a:r>
            <a:r>
              <a:rPr lang="en-US" sz="1800" dirty="0" err="1">
                <a:solidFill>
                  <a:schemeClr val="tx1"/>
                </a:solidFill>
              </a:rPr>
              <a:t>mạnh</a:t>
            </a:r>
            <a:r>
              <a:rPr lang="en-US" sz="1800" dirty="0">
                <a:solidFill>
                  <a:schemeClr val="tx1"/>
                </a:solidFill>
              </a:rPr>
              <a:t> chi </a:t>
            </a:r>
            <a:r>
              <a:rPr lang="en-US" sz="1800" dirty="0" err="1">
                <a:solidFill>
                  <a:schemeClr val="tx1"/>
                </a:solidFill>
              </a:rPr>
              <a:t>dưới</a:t>
            </a:r>
            <a:r>
              <a:rPr lang="en-US" sz="1800" dirty="0">
                <a:solidFill>
                  <a:schemeClr val="tx1"/>
                </a:solidFill>
              </a:rPr>
              <a:t>, </a:t>
            </a:r>
            <a:r>
              <a:rPr lang="en-US" sz="1800" dirty="0" err="1">
                <a:solidFill>
                  <a:schemeClr val="tx1"/>
                </a:solidFill>
              </a:rPr>
              <a:t>khả</a:t>
            </a:r>
            <a:r>
              <a:rPr lang="en-US" sz="1800" dirty="0">
                <a:solidFill>
                  <a:schemeClr val="tx1"/>
                </a:solidFill>
              </a:rPr>
              <a:t> </a:t>
            </a:r>
            <a:r>
              <a:rPr lang="en-US" sz="1800" dirty="0" err="1">
                <a:solidFill>
                  <a:schemeClr val="tx1"/>
                </a:solidFill>
              </a:rPr>
              <a:t>năng</a:t>
            </a:r>
            <a:r>
              <a:rPr lang="en-US" sz="1800" dirty="0">
                <a:solidFill>
                  <a:schemeClr val="tx1"/>
                </a:solidFill>
              </a:rPr>
              <a:t> </a:t>
            </a:r>
            <a:r>
              <a:rPr lang="en-US" sz="1800" dirty="0" err="1">
                <a:solidFill>
                  <a:schemeClr val="tx1"/>
                </a:solidFill>
              </a:rPr>
              <a:t>phối</a:t>
            </a:r>
            <a:r>
              <a:rPr lang="en-US" sz="1800" dirty="0">
                <a:solidFill>
                  <a:schemeClr val="tx1"/>
                </a:solidFill>
              </a:rPr>
              <a:t> </a:t>
            </a:r>
            <a:r>
              <a:rPr lang="en-US" sz="1800" dirty="0" err="1">
                <a:solidFill>
                  <a:schemeClr val="tx1"/>
                </a:solidFill>
              </a:rPr>
              <a:t>hợp</a:t>
            </a:r>
            <a:r>
              <a:rPr lang="en-US" sz="1800" dirty="0">
                <a:solidFill>
                  <a:schemeClr val="tx1"/>
                </a:solidFill>
              </a:rPr>
              <a:t> </a:t>
            </a:r>
            <a:r>
              <a:rPr lang="en-US" sz="1800" dirty="0" err="1">
                <a:solidFill>
                  <a:schemeClr val="tx1"/>
                </a:solidFill>
              </a:rPr>
              <a:t>vận</a:t>
            </a:r>
            <a:r>
              <a:rPr lang="en-US" sz="1800" dirty="0">
                <a:solidFill>
                  <a:schemeClr val="tx1"/>
                </a:solidFill>
              </a:rPr>
              <a:t> </a:t>
            </a:r>
            <a:r>
              <a:rPr lang="en-US" sz="1800" dirty="0" err="1">
                <a:solidFill>
                  <a:schemeClr val="tx1"/>
                </a:solidFill>
              </a:rPr>
              <a:t>động</a:t>
            </a:r>
            <a:r>
              <a:rPr lang="en-US" sz="1800" dirty="0">
                <a:solidFill>
                  <a:schemeClr val="tx1"/>
                </a:solidFill>
              </a:rPr>
              <a:t>.</a:t>
            </a:r>
          </a:p>
          <a:p>
            <a:r>
              <a:rPr lang="en-US" sz="1800" dirty="0">
                <a:solidFill>
                  <a:schemeClr val="tx1"/>
                </a:solidFill>
              </a:rPr>
              <a:t>+ </a:t>
            </a:r>
            <a:r>
              <a:rPr lang="en-US" sz="1800" dirty="0" err="1">
                <a:solidFill>
                  <a:schemeClr val="tx1"/>
                </a:solidFill>
              </a:rPr>
              <a:t>Buổi</a:t>
            </a:r>
            <a:r>
              <a:rPr lang="en-US" sz="1800" dirty="0">
                <a:solidFill>
                  <a:schemeClr val="tx1"/>
                </a:solidFill>
              </a:rPr>
              <a:t> 1: </a:t>
            </a:r>
            <a:r>
              <a:rPr lang="en-US" sz="1800" dirty="0" err="1">
                <a:solidFill>
                  <a:schemeClr val="tx1"/>
                </a:solidFill>
              </a:rPr>
              <a:t>Gập</a:t>
            </a:r>
            <a:r>
              <a:rPr lang="en-US" sz="1800" dirty="0">
                <a:solidFill>
                  <a:schemeClr val="tx1"/>
                </a:solidFill>
              </a:rPr>
              <a:t> </a:t>
            </a:r>
            <a:r>
              <a:rPr lang="en-US" sz="1800" dirty="0" err="1">
                <a:solidFill>
                  <a:schemeClr val="tx1"/>
                </a:solidFill>
              </a:rPr>
              <a:t>thân</a:t>
            </a:r>
            <a:endParaRPr lang="en-US" sz="1800" dirty="0">
              <a:solidFill>
                <a:schemeClr val="tx1"/>
              </a:solidFill>
            </a:endParaRPr>
          </a:p>
          <a:p>
            <a:r>
              <a:rPr lang="en-US" sz="1800" dirty="0">
                <a:solidFill>
                  <a:schemeClr val="tx1"/>
                </a:solidFill>
              </a:rPr>
              <a:t>+ </a:t>
            </a:r>
            <a:r>
              <a:rPr lang="en-US" sz="1800" dirty="0" err="1">
                <a:solidFill>
                  <a:schemeClr val="tx1"/>
                </a:solidFill>
              </a:rPr>
              <a:t>Buổi</a:t>
            </a:r>
            <a:r>
              <a:rPr lang="en-US" sz="1800" dirty="0">
                <a:solidFill>
                  <a:schemeClr val="tx1"/>
                </a:solidFill>
              </a:rPr>
              <a:t> 2: </a:t>
            </a:r>
            <a:r>
              <a:rPr lang="en-US" sz="1800" dirty="0" err="1">
                <a:solidFill>
                  <a:schemeClr val="tx1"/>
                </a:solidFill>
              </a:rPr>
              <a:t>Xốc</a:t>
            </a:r>
            <a:r>
              <a:rPr lang="en-US" sz="1800" dirty="0">
                <a:solidFill>
                  <a:schemeClr val="tx1"/>
                </a:solidFill>
              </a:rPr>
              <a:t> </a:t>
            </a:r>
            <a:r>
              <a:rPr lang="en-US" sz="1800" dirty="0" err="1">
                <a:solidFill>
                  <a:schemeClr val="tx1"/>
                </a:solidFill>
              </a:rPr>
              <a:t>tay</a:t>
            </a:r>
            <a:r>
              <a:rPr lang="en-US" sz="1800" dirty="0">
                <a:solidFill>
                  <a:schemeClr val="tx1"/>
                </a:solidFill>
              </a:rPr>
              <a:t> </a:t>
            </a:r>
            <a:r>
              <a:rPr lang="en-US" sz="1800" dirty="0" err="1">
                <a:solidFill>
                  <a:schemeClr val="tx1"/>
                </a:solidFill>
              </a:rPr>
              <a:t>kết</a:t>
            </a:r>
            <a:r>
              <a:rPr lang="en-US" sz="1800" dirty="0">
                <a:solidFill>
                  <a:schemeClr val="tx1"/>
                </a:solidFill>
              </a:rPr>
              <a:t> </a:t>
            </a:r>
            <a:r>
              <a:rPr lang="en-US" sz="1800" dirty="0" err="1">
                <a:solidFill>
                  <a:schemeClr val="tx1"/>
                </a:solidFill>
              </a:rPr>
              <a:t>hợp</a:t>
            </a:r>
            <a:r>
              <a:rPr lang="en-US" sz="1800" dirty="0">
                <a:solidFill>
                  <a:schemeClr val="tx1"/>
                </a:solidFill>
              </a:rPr>
              <a:t> </a:t>
            </a:r>
            <a:r>
              <a:rPr lang="en-US" sz="1800" dirty="0" err="1">
                <a:solidFill>
                  <a:schemeClr val="tx1"/>
                </a:solidFill>
              </a:rPr>
              <a:t>với</a:t>
            </a:r>
            <a:r>
              <a:rPr lang="en-US" sz="1800" dirty="0">
                <a:solidFill>
                  <a:schemeClr val="tx1"/>
                </a:solidFill>
              </a:rPr>
              <a:t> </a:t>
            </a:r>
            <a:r>
              <a:rPr lang="en-US" sz="1800" dirty="0" err="1">
                <a:solidFill>
                  <a:schemeClr val="tx1"/>
                </a:solidFill>
              </a:rPr>
              <a:t>bật</a:t>
            </a:r>
            <a:r>
              <a:rPr lang="en-US" sz="1800" dirty="0">
                <a:solidFill>
                  <a:schemeClr val="tx1"/>
                </a:solidFill>
              </a:rPr>
              <a:t> </a:t>
            </a:r>
            <a:r>
              <a:rPr lang="en-US" sz="1800" dirty="0" err="1">
                <a:solidFill>
                  <a:schemeClr val="tx1"/>
                </a:solidFill>
              </a:rPr>
              <a:t>bục</a:t>
            </a:r>
            <a:r>
              <a:rPr lang="en-US" sz="1800" dirty="0">
                <a:solidFill>
                  <a:schemeClr val="tx1"/>
                </a:solidFill>
              </a:rPr>
              <a:t>.</a:t>
            </a:r>
          </a:p>
        </p:txBody>
      </p:sp>
      <p:sp>
        <p:nvSpPr>
          <p:cNvPr id="16" name="Round Diagonal Corner Rectangle 15"/>
          <p:cNvSpPr/>
          <p:nvPr/>
        </p:nvSpPr>
        <p:spPr>
          <a:xfrm>
            <a:off x="3768639" y="2427611"/>
            <a:ext cx="5318715" cy="1170516"/>
          </a:xfrm>
          <a:prstGeom prst="round2Diag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i="1" dirty="0">
              <a:solidFill>
                <a:schemeClr val="tx1"/>
              </a:solidFill>
            </a:endParaRPr>
          </a:p>
          <a:p>
            <a:r>
              <a:rPr lang="en-US" sz="1800" i="1" dirty="0">
                <a:solidFill>
                  <a:schemeClr val="tx1"/>
                </a:solidFill>
              </a:rPr>
              <a:t>- </a:t>
            </a:r>
            <a:r>
              <a:rPr lang="en-US" sz="1800" i="1" dirty="0" err="1">
                <a:solidFill>
                  <a:schemeClr val="tx1"/>
                </a:solidFill>
              </a:rPr>
              <a:t>Tuần</a:t>
            </a:r>
            <a:r>
              <a:rPr lang="en-US" sz="1800" i="1" dirty="0">
                <a:solidFill>
                  <a:schemeClr val="tx1"/>
                </a:solidFill>
              </a:rPr>
              <a:t> 5</a:t>
            </a:r>
            <a:r>
              <a:rPr lang="en-US" sz="1800" dirty="0">
                <a:solidFill>
                  <a:schemeClr val="tx1"/>
                </a:solidFill>
              </a:rPr>
              <a:t>: </a:t>
            </a:r>
            <a:r>
              <a:rPr lang="en-US" sz="1800" dirty="0" err="1">
                <a:solidFill>
                  <a:schemeClr val="tx1"/>
                </a:solidFill>
              </a:rPr>
              <a:t>Các</a:t>
            </a:r>
            <a:r>
              <a:rPr lang="en-US" sz="1800" dirty="0">
                <a:solidFill>
                  <a:schemeClr val="tx1"/>
                </a:solidFill>
              </a:rPr>
              <a:t> </a:t>
            </a:r>
            <a:r>
              <a:rPr lang="en-US" sz="1800" dirty="0" err="1">
                <a:solidFill>
                  <a:schemeClr val="tx1"/>
                </a:solidFill>
              </a:rPr>
              <a:t>bài</a:t>
            </a:r>
            <a:r>
              <a:rPr lang="en-US" sz="1800" dirty="0">
                <a:solidFill>
                  <a:schemeClr val="tx1"/>
                </a:solidFill>
              </a:rPr>
              <a:t> </a:t>
            </a:r>
            <a:r>
              <a:rPr lang="en-US" sz="1800" dirty="0" err="1">
                <a:solidFill>
                  <a:schemeClr val="tx1"/>
                </a:solidFill>
              </a:rPr>
              <a:t>tập</a:t>
            </a:r>
            <a:r>
              <a:rPr lang="en-US" sz="1800" dirty="0">
                <a:solidFill>
                  <a:schemeClr val="tx1"/>
                </a:solidFill>
              </a:rPr>
              <a:t> </a:t>
            </a:r>
            <a:r>
              <a:rPr lang="en-US" sz="1800" dirty="0" err="1">
                <a:solidFill>
                  <a:schemeClr val="tx1"/>
                </a:solidFill>
              </a:rPr>
              <a:t>nhằm</a:t>
            </a:r>
            <a:r>
              <a:rPr lang="en-US" sz="1800" dirty="0">
                <a:solidFill>
                  <a:schemeClr val="tx1"/>
                </a:solidFill>
              </a:rPr>
              <a:t> </a:t>
            </a:r>
            <a:r>
              <a:rPr lang="en-US" sz="1800" dirty="0" err="1">
                <a:solidFill>
                  <a:schemeClr val="tx1"/>
                </a:solidFill>
              </a:rPr>
              <a:t>tăng</a:t>
            </a:r>
            <a:r>
              <a:rPr lang="en-US" sz="1800" dirty="0">
                <a:solidFill>
                  <a:schemeClr val="tx1"/>
                </a:solidFill>
              </a:rPr>
              <a:t> </a:t>
            </a:r>
            <a:r>
              <a:rPr lang="en-US" sz="1800" dirty="0" err="1">
                <a:solidFill>
                  <a:schemeClr val="tx1"/>
                </a:solidFill>
              </a:rPr>
              <a:t>góc</a:t>
            </a:r>
            <a:r>
              <a:rPr lang="en-US" sz="1800" dirty="0">
                <a:solidFill>
                  <a:schemeClr val="tx1"/>
                </a:solidFill>
              </a:rPr>
              <a:t> </a:t>
            </a:r>
            <a:r>
              <a:rPr lang="en-US" sz="1800" dirty="0" err="1">
                <a:solidFill>
                  <a:schemeClr val="tx1"/>
                </a:solidFill>
              </a:rPr>
              <a:t>độ</a:t>
            </a:r>
            <a:r>
              <a:rPr lang="en-US" sz="1800" dirty="0">
                <a:solidFill>
                  <a:schemeClr val="tx1"/>
                </a:solidFill>
              </a:rPr>
              <a:t> bay, </a:t>
            </a:r>
            <a:r>
              <a:rPr lang="en-US" sz="1800" dirty="0" err="1">
                <a:solidFill>
                  <a:schemeClr val="tx1"/>
                </a:solidFill>
              </a:rPr>
              <a:t>tăng</a:t>
            </a:r>
            <a:r>
              <a:rPr lang="en-US" sz="1800" dirty="0">
                <a:solidFill>
                  <a:schemeClr val="tx1"/>
                </a:solidFill>
              </a:rPr>
              <a:t> </a:t>
            </a:r>
            <a:r>
              <a:rPr lang="en-US" sz="1800" dirty="0" err="1">
                <a:solidFill>
                  <a:schemeClr val="tx1"/>
                </a:solidFill>
              </a:rPr>
              <a:t>quỹ</a:t>
            </a:r>
            <a:r>
              <a:rPr lang="en-US" sz="1800" dirty="0">
                <a:solidFill>
                  <a:schemeClr val="tx1"/>
                </a:solidFill>
              </a:rPr>
              <a:t> </a:t>
            </a:r>
            <a:r>
              <a:rPr lang="en-US" sz="1800" dirty="0" err="1">
                <a:solidFill>
                  <a:schemeClr val="tx1"/>
                </a:solidFill>
              </a:rPr>
              <a:t>đạo</a:t>
            </a:r>
            <a:r>
              <a:rPr lang="en-US" sz="1800" dirty="0">
                <a:solidFill>
                  <a:schemeClr val="tx1"/>
                </a:solidFill>
              </a:rPr>
              <a:t> di </a:t>
            </a:r>
            <a:r>
              <a:rPr lang="en-US" sz="1800" dirty="0" err="1">
                <a:solidFill>
                  <a:schemeClr val="tx1"/>
                </a:solidFill>
              </a:rPr>
              <a:t>chuyển</a:t>
            </a:r>
            <a:r>
              <a:rPr lang="en-US" sz="1800" dirty="0">
                <a:solidFill>
                  <a:schemeClr val="tx1"/>
                </a:solidFill>
              </a:rPr>
              <a:t> </a:t>
            </a:r>
            <a:r>
              <a:rPr lang="en-US" sz="1800" dirty="0" err="1">
                <a:solidFill>
                  <a:schemeClr val="tx1"/>
                </a:solidFill>
              </a:rPr>
              <a:t>của</a:t>
            </a:r>
            <a:r>
              <a:rPr lang="en-US" sz="1800" dirty="0">
                <a:solidFill>
                  <a:schemeClr val="tx1"/>
                </a:solidFill>
              </a:rPr>
              <a:t> </a:t>
            </a:r>
            <a:r>
              <a:rPr lang="en-US" sz="1800" dirty="0" err="1">
                <a:solidFill>
                  <a:schemeClr val="tx1"/>
                </a:solidFill>
              </a:rPr>
              <a:t>cơ</a:t>
            </a:r>
            <a:r>
              <a:rPr lang="en-US" sz="1800" dirty="0">
                <a:solidFill>
                  <a:schemeClr val="tx1"/>
                </a:solidFill>
              </a:rPr>
              <a:t> </a:t>
            </a:r>
            <a:r>
              <a:rPr lang="en-US" sz="1800" dirty="0" err="1">
                <a:solidFill>
                  <a:schemeClr val="tx1"/>
                </a:solidFill>
              </a:rPr>
              <a:t>thể</a:t>
            </a:r>
            <a:r>
              <a:rPr lang="en-US" sz="1800" dirty="0">
                <a:solidFill>
                  <a:schemeClr val="tx1"/>
                </a:solidFill>
              </a:rPr>
              <a:t>.</a:t>
            </a:r>
          </a:p>
          <a:p>
            <a:r>
              <a:rPr lang="en-US" sz="1800" dirty="0">
                <a:solidFill>
                  <a:schemeClr val="tx1"/>
                </a:solidFill>
              </a:rPr>
              <a:t>+ </a:t>
            </a:r>
            <a:r>
              <a:rPr lang="en-US" sz="1800" dirty="0" err="1">
                <a:solidFill>
                  <a:schemeClr val="tx1"/>
                </a:solidFill>
              </a:rPr>
              <a:t>Buổi</a:t>
            </a:r>
            <a:r>
              <a:rPr lang="en-US" sz="1800" dirty="0">
                <a:solidFill>
                  <a:schemeClr val="tx1"/>
                </a:solidFill>
              </a:rPr>
              <a:t> 1: </a:t>
            </a:r>
            <a:r>
              <a:rPr lang="en-US" sz="1800" dirty="0" err="1">
                <a:solidFill>
                  <a:schemeClr val="tx1"/>
                </a:solidFill>
              </a:rPr>
              <a:t>Bật</a:t>
            </a:r>
            <a:r>
              <a:rPr lang="en-US" sz="1800" dirty="0">
                <a:solidFill>
                  <a:schemeClr val="tx1"/>
                </a:solidFill>
              </a:rPr>
              <a:t> </a:t>
            </a:r>
            <a:r>
              <a:rPr lang="en-US" sz="1800" dirty="0" err="1">
                <a:solidFill>
                  <a:schemeClr val="tx1"/>
                </a:solidFill>
              </a:rPr>
              <a:t>lên</a:t>
            </a:r>
            <a:r>
              <a:rPr lang="en-US" sz="1800" dirty="0">
                <a:solidFill>
                  <a:schemeClr val="tx1"/>
                </a:solidFill>
              </a:rPr>
              <a:t> </a:t>
            </a:r>
            <a:r>
              <a:rPr lang="en-US" sz="1800" dirty="0" err="1">
                <a:solidFill>
                  <a:schemeClr val="tx1"/>
                </a:solidFill>
              </a:rPr>
              <a:t>bục</a:t>
            </a:r>
            <a:r>
              <a:rPr lang="en-US" sz="1800" dirty="0">
                <a:solidFill>
                  <a:schemeClr val="tx1"/>
                </a:solidFill>
              </a:rPr>
              <a:t> </a:t>
            </a:r>
            <a:r>
              <a:rPr lang="en-US" sz="1800" dirty="0" err="1">
                <a:solidFill>
                  <a:schemeClr val="tx1"/>
                </a:solidFill>
              </a:rPr>
              <a:t>cao</a:t>
            </a:r>
            <a:r>
              <a:rPr lang="en-US" sz="1800" dirty="0">
                <a:solidFill>
                  <a:schemeClr val="tx1"/>
                </a:solidFill>
              </a:rPr>
              <a:t>.</a:t>
            </a:r>
          </a:p>
          <a:p>
            <a:r>
              <a:rPr lang="en-US" sz="1800" dirty="0">
                <a:solidFill>
                  <a:schemeClr val="tx1"/>
                </a:solidFill>
              </a:rPr>
              <a:t>+ </a:t>
            </a:r>
            <a:r>
              <a:rPr lang="en-US" sz="1800" dirty="0" err="1">
                <a:solidFill>
                  <a:schemeClr val="tx1"/>
                </a:solidFill>
              </a:rPr>
              <a:t>Buổi</a:t>
            </a:r>
            <a:r>
              <a:rPr lang="en-US" sz="1800" dirty="0">
                <a:solidFill>
                  <a:schemeClr val="tx1"/>
                </a:solidFill>
              </a:rPr>
              <a:t> 2: </a:t>
            </a:r>
            <a:r>
              <a:rPr lang="en-US" sz="1800" dirty="0" err="1">
                <a:solidFill>
                  <a:schemeClr val="tx1"/>
                </a:solidFill>
              </a:rPr>
              <a:t>Bật</a:t>
            </a:r>
            <a:r>
              <a:rPr lang="en-US" sz="1800" dirty="0">
                <a:solidFill>
                  <a:schemeClr val="tx1"/>
                </a:solidFill>
              </a:rPr>
              <a:t> qua </a:t>
            </a:r>
            <a:r>
              <a:rPr lang="en-US" sz="1800" dirty="0" err="1">
                <a:solidFill>
                  <a:schemeClr val="tx1"/>
                </a:solidFill>
              </a:rPr>
              <a:t>chướng</a:t>
            </a:r>
            <a:r>
              <a:rPr lang="en-US" sz="1800" dirty="0">
                <a:solidFill>
                  <a:schemeClr val="tx1"/>
                </a:solidFill>
              </a:rPr>
              <a:t> </a:t>
            </a:r>
            <a:r>
              <a:rPr lang="en-US" sz="1800" dirty="0" err="1">
                <a:solidFill>
                  <a:schemeClr val="tx1"/>
                </a:solidFill>
              </a:rPr>
              <a:t>ngại</a:t>
            </a:r>
            <a:r>
              <a:rPr lang="en-US" sz="1800" dirty="0">
                <a:solidFill>
                  <a:schemeClr val="tx1"/>
                </a:solidFill>
              </a:rPr>
              <a:t> </a:t>
            </a:r>
            <a:r>
              <a:rPr lang="en-US" sz="1800" dirty="0" err="1">
                <a:solidFill>
                  <a:schemeClr val="tx1"/>
                </a:solidFill>
              </a:rPr>
              <a:t>vật</a:t>
            </a:r>
            <a:r>
              <a:rPr lang="en-US" sz="1800" dirty="0">
                <a:solidFill>
                  <a:schemeClr val="tx1"/>
                </a:solidFill>
              </a:rPr>
              <a:t> </a:t>
            </a:r>
            <a:r>
              <a:rPr lang="en-US" sz="1800" dirty="0" err="1">
                <a:solidFill>
                  <a:schemeClr val="tx1"/>
                </a:solidFill>
              </a:rPr>
              <a:t>liên</a:t>
            </a:r>
            <a:r>
              <a:rPr lang="en-US" sz="1800" dirty="0">
                <a:solidFill>
                  <a:schemeClr val="tx1"/>
                </a:solidFill>
              </a:rPr>
              <a:t> </a:t>
            </a:r>
            <a:r>
              <a:rPr lang="en-US" sz="1800" dirty="0" err="1">
                <a:solidFill>
                  <a:schemeClr val="tx1"/>
                </a:solidFill>
              </a:rPr>
              <a:t>tục</a:t>
            </a:r>
            <a:r>
              <a:rPr lang="en-US" sz="1800" dirty="0">
                <a:solidFill>
                  <a:schemeClr val="tx1"/>
                </a:solidFill>
              </a:rPr>
              <a:t>.</a:t>
            </a:r>
          </a:p>
          <a:p>
            <a:r>
              <a:rPr lang="en-US" sz="1800" dirty="0">
                <a:solidFill>
                  <a:schemeClr val="tx1"/>
                </a:solidFill>
              </a:rPr>
              <a:t>.</a:t>
            </a:r>
          </a:p>
        </p:txBody>
      </p:sp>
      <p:sp>
        <p:nvSpPr>
          <p:cNvPr id="17" name="Round Diagonal Corner Rectangle 16"/>
          <p:cNvSpPr/>
          <p:nvPr/>
        </p:nvSpPr>
        <p:spPr>
          <a:xfrm>
            <a:off x="3849560" y="3650726"/>
            <a:ext cx="5237795" cy="1492773"/>
          </a:xfrm>
          <a:prstGeom prst="round2Diag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i="1" dirty="0" err="1">
                <a:solidFill>
                  <a:schemeClr val="tx1"/>
                </a:solidFill>
              </a:rPr>
              <a:t>Tuần</a:t>
            </a:r>
            <a:r>
              <a:rPr lang="en-US" sz="1800" i="1" dirty="0">
                <a:solidFill>
                  <a:schemeClr val="tx1"/>
                </a:solidFill>
              </a:rPr>
              <a:t> 6</a:t>
            </a:r>
            <a:r>
              <a:rPr lang="en-US" sz="1800" dirty="0">
                <a:solidFill>
                  <a:schemeClr val="tx1"/>
                </a:solidFill>
              </a:rPr>
              <a:t>: </a:t>
            </a:r>
            <a:r>
              <a:rPr lang="en-US" sz="1800" dirty="0" err="1">
                <a:solidFill>
                  <a:schemeClr val="tx1"/>
                </a:solidFill>
              </a:rPr>
              <a:t>Các</a:t>
            </a:r>
            <a:r>
              <a:rPr lang="en-US" sz="1800" dirty="0">
                <a:solidFill>
                  <a:schemeClr val="tx1"/>
                </a:solidFill>
              </a:rPr>
              <a:t> </a:t>
            </a:r>
            <a:r>
              <a:rPr lang="en-US" sz="1800" dirty="0" err="1">
                <a:solidFill>
                  <a:schemeClr val="tx1"/>
                </a:solidFill>
              </a:rPr>
              <a:t>bài</a:t>
            </a:r>
            <a:r>
              <a:rPr lang="en-US" sz="1800" dirty="0">
                <a:solidFill>
                  <a:schemeClr val="tx1"/>
                </a:solidFill>
              </a:rPr>
              <a:t> </a:t>
            </a:r>
            <a:r>
              <a:rPr lang="en-US" sz="1800" dirty="0" err="1">
                <a:solidFill>
                  <a:schemeClr val="tx1"/>
                </a:solidFill>
              </a:rPr>
              <a:t>tập</a:t>
            </a:r>
            <a:r>
              <a:rPr lang="en-US" sz="1800" dirty="0">
                <a:solidFill>
                  <a:schemeClr val="tx1"/>
                </a:solidFill>
              </a:rPr>
              <a:t> </a:t>
            </a:r>
            <a:r>
              <a:rPr lang="en-US" sz="1800" dirty="0" err="1">
                <a:solidFill>
                  <a:schemeClr val="tx1"/>
                </a:solidFill>
              </a:rPr>
              <a:t>hoàn</a:t>
            </a:r>
            <a:r>
              <a:rPr lang="en-US" sz="1800" dirty="0">
                <a:solidFill>
                  <a:schemeClr val="tx1"/>
                </a:solidFill>
              </a:rPr>
              <a:t> </a:t>
            </a:r>
            <a:r>
              <a:rPr lang="en-US" sz="1800" dirty="0" err="1">
                <a:solidFill>
                  <a:schemeClr val="tx1"/>
                </a:solidFill>
              </a:rPr>
              <a:t>thiện</a:t>
            </a:r>
            <a:r>
              <a:rPr lang="en-US" sz="1800" dirty="0">
                <a:solidFill>
                  <a:schemeClr val="tx1"/>
                </a:solidFill>
              </a:rPr>
              <a:t> </a:t>
            </a:r>
            <a:r>
              <a:rPr lang="en-US" sz="1800" dirty="0" err="1">
                <a:solidFill>
                  <a:schemeClr val="tx1"/>
                </a:solidFill>
              </a:rPr>
              <a:t>toàn</a:t>
            </a:r>
            <a:r>
              <a:rPr lang="en-US" sz="1800" dirty="0">
                <a:solidFill>
                  <a:schemeClr val="tx1"/>
                </a:solidFill>
              </a:rPr>
              <a:t> </a:t>
            </a:r>
            <a:r>
              <a:rPr lang="en-US" sz="1800" dirty="0" err="1">
                <a:solidFill>
                  <a:schemeClr val="tx1"/>
                </a:solidFill>
              </a:rPr>
              <a:t>bộ</a:t>
            </a:r>
            <a:r>
              <a:rPr lang="en-US" sz="1800" dirty="0">
                <a:solidFill>
                  <a:schemeClr val="tx1"/>
                </a:solidFill>
              </a:rPr>
              <a:t> </a:t>
            </a:r>
            <a:r>
              <a:rPr lang="en-US" sz="1800" dirty="0" err="1">
                <a:solidFill>
                  <a:schemeClr val="tx1"/>
                </a:solidFill>
              </a:rPr>
              <a:t>kỹ</a:t>
            </a:r>
            <a:r>
              <a:rPr lang="en-US" sz="1800" dirty="0">
                <a:solidFill>
                  <a:schemeClr val="tx1"/>
                </a:solidFill>
              </a:rPr>
              <a:t> </a:t>
            </a:r>
            <a:r>
              <a:rPr lang="en-US" sz="1800" dirty="0" err="1">
                <a:solidFill>
                  <a:schemeClr val="tx1"/>
                </a:solidFill>
              </a:rPr>
              <a:t>thuật</a:t>
            </a:r>
            <a:r>
              <a:rPr lang="en-US" sz="1800" dirty="0">
                <a:solidFill>
                  <a:schemeClr val="tx1"/>
                </a:solidFill>
              </a:rPr>
              <a:t> </a:t>
            </a:r>
            <a:r>
              <a:rPr lang="en-US" sz="1800" dirty="0" err="1">
                <a:solidFill>
                  <a:schemeClr val="tx1"/>
                </a:solidFill>
              </a:rPr>
              <a:t>động</a:t>
            </a:r>
            <a:r>
              <a:rPr lang="en-US" sz="1800" dirty="0">
                <a:solidFill>
                  <a:schemeClr val="tx1"/>
                </a:solidFill>
              </a:rPr>
              <a:t> </a:t>
            </a:r>
            <a:r>
              <a:rPr lang="en-US" sz="1800" dirty="0" err="1">
                <a:solidFill>
                  <a:schemeClr val="tx1"/>
                </a:solidFill>
              </a:rPr>
              <a:t>tác</a:t>
            </a:r>
            <a:r>
              <a:rPr lang="en-US" sz="1800" dirty="0">
                <a:solidFill>
                  <a:schemeClr val="tx1"/>
                </a:solidFill>
              </a:rPr>
              <a:t>, </a:t>
            </a:r>
            <a:r>
              <a:rPr lang="en-US" sz="1800" dirty="0" err="1">
                <a:solidFill>
                  <a:schemeClr val="tx1"/>
                </a:solidFill>
              </a:rPr>
              <a:t>đồng</a:t>
            </a:r>
            <a:r>
              <a:rPr lang="en-US" sz="1800" dirty="0">
                <a:solidFill>
                  <a:schemeClr val="tx1"/>
                </a:solidFill>
              </a:rPr>
              <a:t> </a:t>
            </a:r>
            <a:r>
              <a:rPr lang="en-US" sz="1800" dirty="0" err="1">
                <a:solidFill>
                  <a:schemeClr val="tx1"/>
                </a:solidFill>
              </a:rPr>
              <a:t>thời</a:t>
            </a:r>
            <a:r>
              <a:rPr lang="en-US" sz="1800" dirty="0">
                <a:solidFill>
                  <a:schemeClr val="tx1"/>
                </a:solidFill>
              </a:rPr>
              <a:t> </a:t>
            </a:r>
            <a:r>
              <a:rPr lang="en-US" sz="1800" dirty="0" err="1">
                <a:solidFill>
                  <a:schemeClr val="tx1"/>
                </a:solidFill>
              </a:rPr>
              <a:t>bảo</a:t>
            </a:r>
            <a:r>
              <a:rPr lang="en-US" sz="1800" dirty="0">
                <a:solidFill>
                  <a:schemeClr val="tx1"/>
                </a:solidFill>
              </a:rPr>
              <a:t> </a:t>
            </a:r>
            <a:r>
              <a:rPr lang="en-US" sz="1800" dirty="0" err="1">
                <a:solidFill>
                  <a:schemeClr val="tx1"/>
                </a:solidFill>
              </a:rPr>
              <a:t>toàn</a:t>
            </a:r>
            <a:r>
              <a:rPr lang="en-US" sz="1800" dirty="0">
                <a:solidFill>
                  <a:schemeClr val="tx1"/>
                </a:solidFill>
              </a:rPr>
              <a:t> </a:t>
            </a:r>
            <a:r>
              <a:rPr lang="en-US" sz="1800" dirty="0" err="1">
                <a:solidFill>
                  <a:schemeClr val="tx1"/>
                </a:solidFill>
              </a:rPr>
              <a:t>thành</a:t>
            </a:r>
            <a:r>
              <a:rPr lang="en-US" sz="1800" dirty="0">
                <a:solidFill>
                  <a:schemeClr val="tx1"/>
                </a:solidFill>
              </a:rPr>
              <a:t> </a:t>
            </a:r>
            <a:r>
              <a:rPr lang="en-US" sz="1800" dirty="0" err="1">
                <a:solidFill>
                  <a:schemeClr val="tx1"/>
                </a:solidFill>
              </a:rPr>
              <a:t>tích</a:t>
            </a:r>
            <a:r>
              <a:rPr lang="en-US" sz="1800" dirty="0">
                <a:solidFill>
                  <a:schemeClr val="tx1"/>
                </a:solidFill>
              </a:rPr>
              <a:t> </a:t>
            </a:r>
            <a:r>
              <a:rPr lang="en-US" sz="1800" dirty="0" err="1">
                <a:solidFill>
                  <a:schemeClr val="tx1"/>
                </a:solidFill>
              </a:rPr>
              <a:t>của</a:t>
            </a:r>
            <a:r>
              <a:rPr lang="en-US" sz="1800" dirty="0">
                <a:solidFill>
                  <a:schemeClr val="tx1"/>
                </a:solidFill>
              </a:rPr>
              <a:t> HS.</a:t>
            </a:r>
          </a:p>
          <a:p>
            <a:r>
              <a:rPr lang="en-US" sz="1800" dirty="0">
                <a:solidFill>
                  <a:schemeClr val="tx1"/>
                </a:solidFill>
              </a:rPr>
              <a:t>+ </a:t>
            </a:r>
            <a:r>
              <a:rPr lang="en-US" sz="1800" dirty="0" err="1">
                <a:solidFill>
                  <a:schemeClr val="tx1"/>
                </a:solidFill>
              </a:rPr>
              <a:t>Buổi</a:t>
            </a:r>
            <a:r>
              <a:rPr lang="en-US" sz="1800" dirty="0">
                <a:solidFill>
                  <a:schemeClr val="tx1"/>
                </a:solidFill>
              </a:rPr>
              <a:t> 1,2: </a:t>
            </a:r>
            <a:r>
              <a:rPr lang="en-US" sz="1800" dirty="0" err="1">
                <a:solidFill>
                  <a:schemeClr val="tx1"/>
                </a:solidFill>
              </a:rPr>
              <a:t>Bài</a:t>
            </a:r>
            <a:r>
              <a:rPr lang="en-US" sz="1800" dirty="0">
                <a:solidFill>
                  <a:schemeClr val="tx1"/>
                </a:solidFill>
              </a:rPr>
              <a:t> </a:t>
            </a:r>
            <a:r>
              <a:rPr lang="en-US" sz="1800" dirty="0" err="1">
                <a:solidFill>
                  <a:schemeClr val="tx1"/>
                </a:solidFill>
              </a:rPr>
              <a:t>tập</a:t>
            </a:r>
            <a:r>
              <a:rPr lang="en-US" sz="1800" dirty="0">
                <a:solidFill>
                  <a:schemeClr val="tx1"/>
                </a:solidFill>
              </a:rPr>
              <a:t> </a:t>
            </a:r>
            <a:r>
              <a:rPr lang="en-US" sz="1800" dirty="0" err="1">
                <a:solidFill>
                  <a:schemeClr val="tx1"/>
                </a:solidFill>
              </a:rPr>
              <a:t>bật</a:t>
            </a:r>
            <a:r>
              <a:rPr lang="en-US" sz="1800" dirty="0">
                <a:solidFill>
                  <a:schemeClr val="tx1"/>
                </a:solidFill>
              </a:rPr>
              <a:t> </a:t>
            </a:r>
            <a:r>
              <a:rPr lang="en-US" sz="1800" dirty="0" err="1">
                <a:solidFill>
                  <a:schemeClr val="tx1"/>
                </a:solidFill>
              </a:rPr>
              <a:t>xa</a:t>
            </a:r>
            <a:r>
              <a:rPr lang="en-US" sz="1800" dirty="0">
                <a:solidFill>
                  <a:schemeClr val="tx1"/>
                </a:solidFill>
              </a:rPr>
              <a:t> </a:t>
            </a:r>
            <a:r>
              <a:rPr lang="en-US" sz="1800" dirty="0" err="1">
                <a:solidFill>
                  <a:schemeClr val="tx1"/>
                </a:solidFill>
              </a:rPr>
              <a:t>từ</a:t>
            </a:r>
            <a:r>
              <a:rPr lang="en-US" sz="1800" dirty="0">
                <a:solidFill>
                  <a:schemeClr val="tx1"/>
                </a:solidFill>
              </a:rPr>
              <a:t> </a:t>
            </a:r>
            <a:r>
              <a:rPr lang="en-US" sz="1800" dirty="0" err="1">
                <a:solidFill>
                  <a:schemeClr val="tx1"/>
                </a:solidFill>
              </a:rPr>
              <a:t>trên</a:t>
            </a:r>
            <a:r>
              <a:rPr lang="en-US" sz="1800" dirty="0">
                <a:solidFill>
                  <a:schemeClr val="tx1"/>
                </a:solidFill>
              </a:rPr>
              <a:t> </a:t>
            </a:r>
            <a:r>
              <a:rPr lang="en-US" sz="1800" dirty="0" err="1">
                <a:solidFill>
                  <a:schemeClr val="tx1"/>
                </a:solidFill>
              </a:rPr>
              <a:t>bục</a:t>
            </a:r>
            <a:r>
              <a:rPr lang="en-US" sz="1800" dirty="0">
                <a:solidFill>
                  <a:schemeClr val="tx1"/>
                </a:solidFill>
              </a:rPr>
              <a:t> </a:t>
            </a:r>
            <a:r>
              <a:rPr lang="en-US" sz="1800" dirty="0" err="1">
                <a:solidFill>
                  <a:schemeClr val="tx1"/>
                </a:solidFill>
              </a:rPr>
              <a:t>xuống</a:t>
            </a:r>
            <a:r>
              <a:rPr lang="en-US" sz="1800" dirty="0">
                <a:solidFill>
                  <a:schemeClr val="tx1"/>
                </a:solidFill>
              </a:rPr>
              <a:t> </a:t>
            </a:r>
            <a:r>
              <a:rPr lang="en-US" sz="1800" dirty="0" err="1">
                <a:solidFill>
                  <a:schemeClr val="tx1"/>
                </a:solidFill>
              </a:rPr>
              <a:t>đệm</a:t>
            </a:r>
            <a:r>
              <a:rPr lang="en-US" dirty="0">
                <a:solidFill>
                  <a:schemeClr val="tx1"/>
                </a:solidFill>
              </a:rPr>
              <a:t>.</a:t>
            </a:r>
            <a:endParaRPr lang="en-US" sz="2000" dirty="0">
              <a:solidFill>
                <a:schemeClr val="tx1"/>
              </a:solidFill>
            </a:endParaRPr>
          </a:p>
        </p:txBody>
      </p:sp>
      <p:cxnSp>
        <p:nvCxnSpPr>
          <p:cNvPr id="19" name="Straight Arrow Connector 18"/>
          <p:cNvCxnSpPr/>
          <p:nvPr/>
        </p:nvCxnSpPr>
        <p:spPr>
          <a:xfrm flipV="1">
            <a:off x="2759384" y="2427611"/>
            <a:ext cx="946768" cy="10085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759384" y="3436187"/>
            <a:ext cx="946768" cy="160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759384" y="3452265"/>
            <a:ext cx="1090177" cy="10772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833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inVertical)">
                                      <p:cBhvr>
                                        <p:cTn id="28" dur="500"/>
                                        <p:tgtEl>
                                          <p:spTgt spid="2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19" name="Google Shape;1419;p31"/>
          <p:cNvSpPr txBox="1">
            <a:spLocks noGrp="1"/>
          </p:cNvSpPr>
          <p:nvPr>
            <p:ph type="title"/>
          </p:nvPr>
        </p:nvSpPr>
        <p:spPr>
          <a:xfrm>
            <a:off x="468820" y="272800"/>
            <a:ext cx="8233220" cy="935750"/>
          </a:xfrm>
          <a:prstGeom prst="rect">
            <a:avLst/>
          </a:prstGeom>
        </p:spPr>
        <p:txBody>
          <a:bodyPr spcFirstLastPara="1" wrap="square" lIns="91425" tIns="91425" rIns="91425" bIns="91425" anchor="t" anchorCtr="0">
            <a:noAutofit/>
          </a:bodyPr>
          <a:lstStyle/>
          <a:p>
            <a:r>
              <a:rPr lang="en-US" sz="2800" i="1" dirty="0"/>
              <a:t>ND 2: </a:t>
            </a:r>
            <a:r>
              <a:rPr lang="en-US" sz="2800" dirty="0" err="1">
                <a:effectLst/>
                <a:latin typeface="Times New Roman" panose="02020603050405020304" pitchFamily="18" charset="0"/>
                <a:ea typeface="Times New Roman" panose="02020603050405020304" pitchFamily="18" charset="0"/>
              </a:rPr>
              <a:t>Tiến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hành</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luyện</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tập</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theo</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kế</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hoạch</a:t>
            </a:r>
            <a:r>
              <a:rPr lang="en-US" sz="2800" dirty="0">
                <a:effectLst/>
                <a:latin typeface="Times New Roman" panose="02020603050405020304" pitchFamily="18" charset="0"/>
                <a:ea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nhằm</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nâng</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cao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thành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tích</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cho</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đội</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tuyển</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bật</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xa</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khối</a:t>
            </a:r>
            <a:r>
              <a:rPr lang="en-US" sz="2800" i="1" dirty="0">
                <a:latin typeface="Times New Roman" panose="02020603050405020304" pitchFamily="18" charset="0"/>
                <a:cs typeface="Times New Roman" panose="02020603050405020304" pitchFamily="18" charset="0"/>
              </a:rPr>
              <a:t> 4, </a:t>
            </a:r>
            <a:r>
              <a:rPr lang="en-US" sz="2800" i="1" dirty="0" err="1">
                <a:latin typeface="Times New Roman" panose="02020603050405020304" pitchFamily="18" charset="0"/>
                <a:cs typeface="Times New Roman" panose="02020603050405020304" pitchFamily="18" charset="0"/>
              </a:rPr>
              <a:t>khối</a:t>
            </a:r>
            <a:r>
              <a:rPr lang="en-US" sz="2800" i="1" dirty="0">
                <a:latin typeface="Times New Roman" panose="02020603050405020304" pitchFamily="18" charset="0"/>
                <a:cs typeface="Times New Roman" panose="02020603050405020304" pitchFamily="18" charset="0"/>
              </a:rPr>
              <a:t> 5.</a:t>
            </a:r>
            <a:br>
              <a:rPr lang="en-US" sz="2800" dirty="0"/>
            </a:br>
            <a:endParaRPr lang="en-US" dirty="0"/>
          </a:p>
        </p:txBody>
      </p:sp>
      <p:grpSp>
        <p:nvGrpSpPr>
          <p:cNvPr id="1429" name="Google Shape;1429;p31"/>
          <p:cNvGrpSpPr/>
          <p:nvPr/>
        </p:nvGrpSpPr>
        <p:grpSpPr>
          <a:xfrm>
            <a:off x="7479304" y="3646116"/>
            <a:ext cx="1133233" cy="1164584"/>
            <a:chOff x="2704766" y="1359747"/>
            <a:chExt cx="677731" cy="696480"/>
          </a:xfrm>
        </p:grpSpPr>
        <p:sp>
          <p:nvSpPr>
            <p:cNvPr id="1430" name="Google Shape;1430;p31"/>
            <p:cNvSpPr/>
            <p:nvPr/>
          </p:nvSpPr>
          <p:spPr>
            <a:xfrm>
              <a:off x="2704766" y="1365874"/>
              <a:ext cx="674115" cy="690353"/>
            </a:xfrm>
            <a:custGeom>
              <a:avLst/>
              <a:gdLst/>
              <a:ahLst/>
              <a:cxnLst/>
              <a:rect l="l" t="t" r="r" b="b"/>
              <a:pathLst>
                <a:path w="418056" h="428126" extrusionOk="0">
                  <a:moveTo>
                    <a:pt x="41853" y="405462"/>
                  </a:moveTo>
                  <a:cubicBezTo>
                    <a:pt x="49403" y="412432"/>
                    <a:pt x="59212" y="416269"/>
                    <a:pt x="69485" y="416269"/>
                  </a:cubicBezTo>
                  <a:cubicBezTo>
                    <a:pt x="75618" y="416269"/>
                    <a:pt x="81636" y="414872"/>
                    <a:pt x="87075" y="412263"/>
                  </a:cubicBezTo>
                  <a:cubicBezTo>
                    <a:pt x="93173" y="411703"/>
                    <a:pt x="99048" y="409762"/>
                    <a:pt x="104256" y="406629"/>
                  </a:cubicBezTo>
                  <a:cubicBezTo>
                    <a:pt x="106143" y="407314"/>
                    <a:pt x="108119" y="407830"/>
                    <a:pt x="110149" y="408160"/>
                  </a:cubicBezTo>
                  <a:cubicBezTo>
                    <a:pt x="115828" y="413438"/>
                    <a:pt x="123217" y="416572"/>
                    <a:pt x="131024" y="416937"/>
                  </a:cubicBezTo>
                  <a:lnTo>
                    <a:pt x="369647" y="428091"/>
                  </a:lnTo>
                  <a:cubicBezTo>
                    <a:pt x="370172" y="428118"/>
                    <a:pt x="370689" y="428126"/>
                    <a:pt x="371214" y="428126"/>
                  </a:cubicBezTo>
                  <a:cubicBezTo>
                    <a:pt x="388688" y="428126"/>
                    <a:pt x="403252" y="414382"/>
                    <a:pt x="404071" y="396739"/>
                  </a:cubicBezTo>
                  <a:lnTo>
                    <a:pt x="418020" y="98268"/>
                  </a:lnTo>
                  <a:cubicBezTo>
                    <a:pt x="418865" y="80108"/>
                    <a:pt x="404836" y="64690"/>
                    <a:pt x="386667" y="63844"/>
                  </a:cubicBezTo>
                  <a:lnTo>
                    <a:pt x="384549" y="63746"/>
                  </a:lnTo>
                  <a:cubicBezTo>
                    <a:pt x="380223" y="53803"/>
                    <a:pt x="371125" y="46414"/>
                    <a:pt x="360158" y="44465"/>
                  </a:cubicBezTo>
                  <a:lnTo>
                    <a:pt x="360033" y="41082"/>
                  </a:lnTo>
                  <a:cubicBezTo>
                    <a:pt x="359704" y="32358"/>
                    <a:pt x="355929" y="24115"/>
                    <a:pt x="349529" y="18178"/>
                  </a:cubicBezTo>
                  <a:cubicBezTo>
                    <a:pt x="343431" y="12516"/>
                    <a:pt x="335428" y="9391"/>
                    <a:pt x="327141" y="9391"/>
                  </a:cubicBezTo>
                  <a:cubicBezTo>
                    <a:pt x="326731" y="9391"/>
                    <a:pt x="326322" y="9391"/>
                    <a:pt x="325912" y="9418"/>
                  </a:cubicBezTo>
                  <a:lnTo>
                    <a:pt x="220087" y="13380"/>
                  </a:lnTo>
                  <a:cubicBezTo>
                    <a:pt x="212226" y="5101"/>
                    <a:pt x="201126" y="0"/>
                    <a:pt x="188922" y="0"/>
                  </a:cubicBezTo>
                  <a:lnTo>
                    <a:pt x="188922" y="0"/>
                  </a:lnTo>
                  <a:cubicBezTo>
                    <a:pt x="187310" y="0"/>
                    <a:pt x="185690" y="89"/>
                    <a:pt x="184088" y="276"/>
                  </a:cubicBezTo>
                  <a:cubicBezTo>
                    <a:pt x="172506" y="1558"/>
                    <a:pt x="162492" y="7389"/>
                    <a:pt x="155628" y="15792"/>
                  </a:cubicBezTo>
                  <a:lnTo>
                    <a:pt x="87200" y="18356"/>
                  </a:lnTo>
                  <a:cubicBezTo>
                    <a:pt x="69031" y="19032"/>
                    <a:pt x="54850" y="34317"/>
                    <a:pt x="55527" y="52485"/>
                  </a:cubicBezTo>
                  <a:lnTo>
                    <a:pt x="63049" y="253712"/>
                  </a:lnTo>
                  <a:lnTo>
                    <a:pt x="13421" y="307462"/>
                  </a:lnTo>
                  <a:cubicBezTo>
                    <a:pt x="6593" y="314850"/>
                    <a:pt x="2837" y="324313"/>
                    <a:pt x="2721" y="334301"/>
                  </a:cubicBezTo>
                  <a:cubicBezTo>
                    <a:pt x="736" y="339428"/>
                    <a:pt x="-190" y="344956"/>
                    <a:pt x="32" y="350618"/>
                  </a:cubicBezTo>
                  <a:cubicBezTo>
                    <a:pt x="469" y="361487"/>
                    <a:pt x="5107" y="371546"/>
                    <a:pt x="13101" y="378926"/>
                  </a:cubicBezTo>
                  <a:lnTo>
                    <a:pt x="41853" y="405480"/>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31"/>
            <p:cNvSpPr/>
            <p:nvPr/>
          </p:nvSpPr>
          <p:spPr>
            <a:xfrm>
              <a:off x="2708395" y="1359747"/>
              <a:ext cx="674101" cy="690353"/>
            </a:xfrm>
            <a:custGeom>
              <a:avLst/>
              <a:gdLst/>
              <a:ahLst/>
              <a:cxnLst/>
              <a:rect l="l" t="t" r="r" b="b"/>
              <a:pathLst>
                <a:path w="418047" h="428126" extrusionOk="0">
                  <a:moveTo>
                    <a:pt x="41844" y="405462"/>
                  </a:moveTo>
                  <a:cubicBezTo>
                    <a:pt x="49393" y="412433"/>
                    <a:pt x="59203" y="416269"/>
                    <a:pt x="69476" y="416269"/>
                  </a:cubicBezTo>
                  <a:cubicBezTo>
                    <a:pt x="75609" y="416269"/>
                    <a:pt x="81627" y="414872"/>
                    <a:pt x="87066" y="412263"/>
                  </a:cubicBezTo>
                  <a:cubicBezTo>
                    <a:pt x="93164" y="411703"/>
                    <a:pt x="99039" y="409762"/>
                    <a:pt x="104246" y="406629"/>
                  </a:cubicBezTo>
                  <a:cubicBezTo>
                    <a:pt x="106134" y="407314"/>
                    <a:pt x="108110" y="407830"/>
                    <a:pt x="110140" y="408160"/>
                  </a:cubicBezTo>
                  <a:cubicBezTo>
                    <a:pt x="115819" y="413438"/>
                    <a:pt x="123208" y="416572"/>
                    <a:pt x="131015" y="416937"/>
                  </a:cubicBezTo>
                  <a:lnTo>
                    <a:pt x="369638" y="428091"/>
                  </a:lnTo>
                  <a:cubicBezTo>
                    <a:pt x="370163" y="428118"/>
                    <a:pt x="370680" y="428126"/>
                    <a:pt x="371205" y="428126"/>
                  </a:cubicBezTo>
                  <a:cubicBezTo>
                    <a:pt x="388679" y="428126"/>
                    <a:pt x="403242" y="414382"/>
                    <a:pt x="404062" y="396739"/>
                  </a:cubicBezTo>
                  <a:lnTo>
                    <a:pt x="418011" y="98268"/>
                  </a:lnTo>
                  <a:cubicBezTo>
                    <a:pt x="418856" y="80108"/>
                    <a:pt x="404827" y="64690"/>
                    <a:pt x="386658" y="63844"/>
                  </a:cubicBezTo>
                  <a:lnTo>
                    <a:pt x="384540" y="63746"/>
                  </a:lnTo>
                  <a:cubicBezTo>
                    <a:pt x="380214" y="53803"/>
                    <a:pt x="371116" y="46414"/>
                    <a:pt x="360149" y="44465"/>
                  </a:cubicBezTo>
                  <a:lnTo>
                    <a:pt x="360024" y="41082"/>
                  </a:lnTo>
                  <a:cubicBezTo>
                    <a:pt x="359694" y="32358"/>
                    <a:pt x="355920" y="24115"/>
                    <a:pt x="349520" y="18178"/>
                  </a:cubicBezTo>
                  <a:cubicBezTo>
                    <a:pt x="343422" y="12516"/>
                    <a:pt x="335419" y="9391"/>
                    <a:pt x="327131" y="9391"/>
                  </a:cubicBezTo>
                  <a:cubicBezTo>
                    <a:pt x="326722" y="9391"/>
                    <a:pt x="326312" y="9391"/>
                    <a:pt x="325903" y="9418"/>
                  </a:cubicBezTo>
                  <a:lnTo>
                    <a:pt x="220078" y="13380"/>
                  </a:lnTo>
                  <a:cubicBezTo>
                    <a:pt x="212217" y="5101"/>
                    <a:pt x="201117" y="0"/>
                    <a:pt x="188912" y="0"/>
                  </a:cubicBezTo>
                  <a:lnTo>
                    <a:pt x="188912" y="0"/>
                  </a:lnTo>
                  <a:cubicBezTo>
                    <a:pt x="187301" y="0"/>
                    <a:pt x="185681" y="89"/>
                    <a:pt x="184079" y="276"/>
                  </a:cubicBezTo>
                  <a:cubicBezTo>
                    <a:pt x="172497" y="1558"/>
                    <a:pt x="162482" y="7389"/>
                    <a:pt x="155619" y="15792"/>
                  </a:cubicBezTo>
                  <a:lnTo>
                    <a:pt x="87191" y="18356"/>
                  </a:lnTo>
                  <a:cubicBezTo>
                    <a:pt x="69022" y="19032"/>
                    <a:pt x="54841" y="34317"/>
                    <a:pt x="55518" y="52485"/>
                  </a:cubicBezTo>
                  <a:lnTo>
                    <a:pt x="63049" y="253712"/>
                  </a:lnTo>
                  <a:lnTo>
                    <a:pt x="13421" y="307462"/>
                  </a:lnTo>
                  <a:cubicBezTo>
                    <a:pt x="6593" y="314850"/>
                    <a:pt x="2836" y="324313"/>
                    <a:pt x="2721" y="334301"/>
                  </a:cubicBezTo>
                  <a:cubicBezTo>
                    <a:pt x="736" y="339428"/>
                    <a:pt x="-190" y="344956"/>
                    <a:pt x="32" y="350618"/>
                  </a:cubicBezTo>
                  <a:cubicBezTo>
                    <a:pt x="468" y="361487"/>
                    <a:pt x="5106" y="371546"/>
                    <a:pt x="13101" y="378926"/>
                  </a:cubicBezTo>
                  <a:lnTo>
                    <a:pt x="41853" y="40548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31"/>
            <p:cNvSpPr/>
            <p:nvPr/>
          </p:nvSpPr>
          <p:spPr>
            <a:xfrm>
              <a:off x="2996686" y="1430311"/>
              <a:ext cx="43594" cy="74339"/>
            </a:xfrm>
            <a:custGeom>
              <a:avLst/>
              <a:gdLst/>
              <a:ahLst/>
              <a:cxnLst/>
              <a:rect l="l" t="t" r="r" b="b"/>
              <a:pathLst>
                <a:path w="27035" h="46102" extrusionOk="0">
                  <a:moveTo>
                    <a:pt x="15427" y="46103"/>
                  </a:moveTo>
                  <a:cubicBezTo>
                    <a:pt x="12809" y="46103"/>
                    <a:pt x="10281" y="45222"/>
                    <a:pt x="8207" y="43557"/>
                  </a:cubicBezTo>
                  <a:cubicBezTo>
                    <a:pt x="5786" y="41625"/>
                    <a:pt x="4273" y="38866"/>
                    <a:pt x="3935" y="35786"/>
                  </a:cubicBezTo>
                  <a:lnTo>
                    <a:pt x="0" y="312"/>
                  </a:lnTo>
                  <a:lnTo>
                    <a:pt x="2822" y="0"/>
                  </a:lnTo>
                  <a:lnTo>
                    <a:pt x="6756" y="35474"/>
                  </a:lnTo>
                  <a:cubicBezTo>
                    <a:pt x="7015" y="37797"/>
                    <a:pt x="8163" y="39880"/>
                    <a:pt x="9988" y="41340"/>
                  </a:cubicBezTo>
                  <a:cubicBezTo>
                    <a:pt x="11813" y="42800"/>
                    <a:pt x="14073" y="43468"/>
                    <a:pt x="16415" y="43201"/>
                  </a:cubicBezTo>
                  <a:cubicBezTo>
                    <a:pt x="18738" y="42943"/>
                    <a:pt x="20821" y="41794"/>
                    <a:pt x="22281" y="39969"/>
                  </a:cubicBezTo>
                  <a:cubicBezTo>
                    <a:pt x="23741" y="38145"/>
                    <a:pt x="24400" y="35866"/>
                    <a:pt x="24142" y="33542"/>
                  </a:cubicBezTo>
                  <a:lnTo>
                    <a:pt x="22121" y="15311"/>
                  </a:lnTo>
                  <a:lnTo>
                    <a:pt x="24943" y="15000"/>
                  </a:lnTo>
                  <a:lnTo>
                    <a:pt x="26964" y="33231"/>
                  </a:lnTo>
                  <a:cubicBezTo>
                    <a:pt x="27302" y="36302"/>
                    <a:pt x="26430" y="39328"/>
                    <a:pt x="24489" y="41750"/>
                  </a:cubicBezTo>
                  <a:cubicBezTo>
                    <a:pt x="22557" y="44171"/>
                    <a:pt x="19798" y="45684"/>
                    <a:pt x="16718" y="46023"/>
                  </a:cubicBezTo>
                  <a:cubicBezTo>
                    <a:pt x="16282" y="46067"/>
                    <a:pt x="15854" y="46094"/>
                    <a:pt x="15418" y="46094"/>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31"/>
            <p:cNvSpPr/>
            <p:nvPr/>
          </p:nvSpPr>
          <p:spPr>
            <a:xfrm rot="-133179">
              <a:off x="2860071" y="1434899"/>
              <a:ext cx="385485" cy="482162"/>
            </a:xfrm>
            <a:custGeom>
              <a:avLst/>
              <a:gdLst/>
              <a:ahLst/>
              <a:cxnLst/>
              <a:rect l="l" t="t" r="r" b="b"/>
              <a:pathLst>
                <a:path w="238881" h="298791" extrusionOk="0">
                  <a:moveTo>
                    <a:pt x="0" y="0"/>
                  </a:moveTo>
                  <a:lnTo>
                    <a:pt x="238882" y="0"/>
                  </a:lnTo>
                  <a:lnTo>
                    <a:pt x="238882" y="298792"/>
                  </a:lnTo>
                  <a:lnTo>
                    <a:pt x="0" y="298792"/>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31"/>
            <p:cNvSpPr/>
            <p:nvPr/>
          </p:nvSpPr>
          <p:spPr>
            <a:xfrm rot="165098">
              <a:off x="2932650" y="1507169"/>
              <a:ext cx="385640" cy="482357"/>
            </a:xfrm>
            <a:custGeom>
              <a:avLst/>
              <a:gdLst/>
              <a:ahLst/>
              <a:cxnLst/>
              <a:rect l="l" t="t" r="r" b="b"/>
              <a:pathLst>
                <a:path w="238881" h="298791" extrusionOk="0">
                  <a:moveTo>
                    <a:pt x="0" y="0"/>
                  </a:moveTo>
                  <a:lnTo>
                    <a:pt x="238881" y="0"/>
                  </a:lnTo>
                  <a:lnTo>
                    <a:pt x="238881" y="298792"/>
                  </a:lnTo>
                  <a:lnTo>
                    <a:pt x="0" y="298792"/>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31"/>
            <p:cNvSpPr/>
            <p:nvPr/>
          </p:nvSpPr>
          <p:spPr>
            <a:xfrm>
              <a:off x="2894484" y="1483657"/>
              <a:ext cx="385196" cy="481800"/>
            </a:xfrm>
            <a:custGeom>
              <a:avLst/>
              <a:gdLst/>
              <a:ahLst/>
              <a:cxnLst/>
              <a:rect l="l" t="t" r="r" b="b"/>
              <a:pathLst>
                <a:path w="238881" h="298791" extrusionOk="0">
                  <a:moveTo>
                    <a:pt x="200301" y="298791"/>
                  </a:moveTo>
                  <a:lnTo>
                    <a:pt x="0" y="298791"/>
                  </a:lnTo>
                  <a:lnTo>
                    <a:pt x="0" y="0"/>
                  </a:lnTo>
                  <a:lnTo>
                    <a:pt x="238881" y="0"/>
                  </a:lnTo>
                  <a:lnTo>
                    <a:pt x="238881" y="260211"/>
                  </a:lnTo>
                  <a:lnTo>
                    <a:pt x="200301" y="298791"/>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31"/>
            <p:cNvSpPr/>
            <p:nvPr/>
          </p:nvSpPr>
          <p:spPr>
            <a:xfrm>
              <a:off x="3217330" y="1903069"/>
              <a:ext cx="62210" cy="62210"/>
            </a:xfrm>
            <a:custGeom>
              <a:avLst/>
              <a:gdLst/>
              <a:ahLst/>
              <a:cxnLst/>
              <a:rect l="l" t="t" r="r" b="b"/>
              <a:pathLst>
                <a:path w="38580" h="38580" extrusionOk="0">
                  <a:moveTo>
                    <a:pt x="0" y="38581"/>
                  </a:moveTo>
                  <a:lnTo>
                    <a:pt x="0" y="0"/>
                  </a:lnTo>
                  <a:lnTo>
                    <a:pt x="38581" y="0"/>
                  </a:lnTo>
                  <a:lnTo>
                    <a:pt x="0" y="38581"/>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7" name="Google Shape;1437;p31"/>
            <p:cNvSpPr/>
            <p:nvPr/>
          </p:nvSpPr>
          <p:spPr>
            <a:xfrm>
              <a:off x="2996586" y="1412803"/>
              <a:ext cx="35153" cy="39964"/>
            </a:xfrm>
            <a:custGeom>
              <a:avLst/>
              <a:gdLst/>
              <a:ahLst/>
              <a:cxnLst/>
              <a:rect l="l" t="t" r="r" b="b"/>
              <a:pathLst>
                <a:path w="21800" h="24784" extrusionOk="0">
                  <a:moveTo>
                    <a:pt x="18979" y="24784"/>
                  </a:moveTo>
                  <a:lnTo>
                    <a:pt x="17261" y="9277"/>
                  </a:lnTo>
                  <a:cubicBezTo>
                    <a:pt x="16816" y="5316"/>
                    <a:pt x="13255" y="2441"/>
                    <a:pt x="9275" y="2886"/>
                  </a:cubicBezTo>
                  <a:cubicBezTo>
                    <a:pt x="5314" y="3322"/>
                    <a:pt x="2448" y="6901"/>
                    <a:pt x="2884" y="10871"/>
                  </a:cubicBezTo>
                  <a:lnTo>
                    <a:pt x="62" y="11182"/>
                  </a:lnTo>
                  <a:cubicBezTo>
                    <a:pt x="-552" y="5663"/>
                    <a:pt x="3445" y="678"/>
                    <a:pt x="8964" y="64"/>
                  </a:cubicBezTo>
                  <a:cubicBezTo>
                    <a:pt x="14474" y="-559"/>
                    <a:pt x="19468" y="3447"/>
                    <a:pt x="20082" y="8966"/>
                  </a:cubicBezTo>
                  <a:lnTo>
                    <a:pt x="21801" y="24473"/>
                  </a:lnTo>
                  <a:lnTo>
                    <a:pt x="18979" y="2478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8" name="Google Shape;1438;p31"/>
            <p:cNvSpPr/>
            <p:nvPr/>
          </p:nvSpPr>
          <p:spPr>
            <a:xfrm>
              <a:off x="3003014" y="1449164"/>
              <a:ext cx="32339" cy="50354"/>
            </a:xfrm>
            <a:custGeom>
              <a:avLst/>
              <a:gdLst/>
              <a:ahLst/>
              <a:cxnLst/>
              <a:rect l="l" t="t" r="r" b="b"/>
              <a:pathLst>
                <a:path w="20055" h="31227" extrusionOk="0">
                  <a:moveTo>
                    <a:pt x="11439" y="31228"/>
                  </a:moveTo>
                  <a:cubicBezTo>
                    <a:pt x="9490" y="31228"/>
                    <a:pt x="7620" y="30569"/>
                    <a:pt x="6071" y="29341"/>
                  </a:cubicBezTo>
                  <a:cubicBezTo>
                    <a:pt x="4273" y="27907"/>
                    <a:pt x="3151" y="25851"/>
                    <a:pt x="2893" y="23572"/>
                  </a:cubicBezTo>
                  <a:lnTo>
                    <a:pt x="0" y="347"/>
                  </a:lnTo>
                  <a:lnTo>
                    <a:pt x="2822" y="0"/>
                  </a:lnTo>
                  <a:lnTo>
                    <a:pt x="5724" y="23243"/>
                  </a:lnTo>
                  <a:cubicBezTo>
                    <a:pt x="5893" y="24792"/>
                    <a:pt x="6650" y="26163"/>
                    <a:pt x="7852" y="27124"/>
                  </a:cubicBezTo>
                  <a:cubicBezTo>
                    <a:pt x="9053" y="28085"/>
                    <a:pt x="10549" y="28530"/>
                    <a:pt x="12089" y="28352"/>
                  </a:cubicBezTo>
                  <a:cubicBezTo>
                    <a:pt x="15249" y="28005"/>
                    <a:pt x="17537" y="25148"/>
                    <a:pt x="17181" y="21988"/>
                  </a:cubicBezTo>
                  <a:lnTo>
                    <a:pt x="14946" y="1843"/>
                  </a:lnTo>
                  <a:lnTo>
                    <a:pt x="17768" y="1531"/>
                  </a:lnTo>
                  <a:lnTo>
                    <a:pt x="20003" y="21676"/>
                  </a:lnTo>
                  <a:cubicBezTo>
                    <a:pt x="20528" y="26394"/>
                    <a:pt x="17110" y="30649"/>
                    <a:pt x="12400" y="31174"/>
                  </a:cubicBezTo>
                  <a:cubicBezTo>
                    <a:pt x="12080" y="31210"/>
                    <a:pt x="11759" y="31228"/>
                    <a:pt x="11439" y="312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31"/>
            <p:cNvSpPr/>
            <p:nvPr/>
          </p:nvSpPr>
          <p:spPr>
            <a:xfrm>
              <a:off x="3157700" y="1588930"/>
              <a:ext cx="27817" cy="27817"/>
            </a:xfrm>
            <a:custGeom>
              <a:avLst/>
              <a:gdLst/>
              <a:ahLst/>
              <a:cxnLst/>
              <a:rect l="l" t="t" r="r" b="b"/>
              <a:pathLst>
                <a:path w="17251" h="17251" extrusionOk="0">
                  <a:moveTo>
                    <a:pt x="8626" y="0"/>
                  </a:moveTo>
                  <a:cubicBezTo>
                    <a:pt x="3863" y="0"/>
                    <a:pt x="0" y="3863"/>
                    <a:pt x="0" y="8626"/>
                  </a:cubicBezTo>
                  <a:cubicBezTo>
                    <a:pt x="0" y="13388"/>
                    <a:pt x="3863" y="17252"/>
                    <a:pt x="8626" y="17252"/>
                  </a:cubicBezTo>
                  <a:cubicBezTo>
                    <a:pt x="13388" y="17252"/>
                    <a:pt x="17252" y="13388"/>
                    <a:pt x="17252" y="8626"/>
                  </a:cubicBezTo>
                  <a:cubicBezTo>
                    <a:pt x="17252" y="3863"/>
                    <a:pt x="13388" y="0"/>
                    <a:pt x="8626"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31"/>
            <p:cNvSpPr/>
            <p:nvPr/>
          </p:nvSpPr>
          <p:spPr>
            <a:xfrm>
              <a:off x="3178813" y="1526876"/>
              <a:ext cx="47148" cy="60894"/>
            </a:xfrm>
            <a:custGeom>
              <a:avLst/>
              <a:gdLst/>
              <a:ahLst/>
              <a:cxnLst/>
              <a:rect l="l" t="t" r="r" b="b"/>
              <a:pathLst>
                <a:path w="29239" h="37764" extrusionOk="0">
                  <a:moveTo>
                    <a:pt x="23799" y="1762"/>
                  </a:moveTo>
                  <a:cubicBezTo>
                    <a:pt x="4090" y="-9357"/>
                    <a:pt x="-2221" y="35713"/>
                    <a:pt x="663" y="37663"/>
                  </a:cubicBezTo>
                  <a:cubicBezTo>
                    <a:pt x="3547" y="39612"/>
                    <a:pt x="43508" y="12889"/>
                    <a:pt x="23799" y="17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31"/>
            <p:cNvSpPr/>
            <p:nvPr/>
          </p:nvSpPr>
          <p:spPr>
            <a:xfrm>
              <a:off x="3125583" y="1519481"/>
              <a:ext cx="40183" cy="65511"/>
            </a:xfrm>
            <a:custGeom>
              <a:avLst/>
              <a:gdLst/>
              <a:ahLst/>
              <a:cxnLst/>
              <a:rect l="l" t="t" r="r" b="b"/>
              <a:pathLst>
                <a:path w="24920" h="40627" extrusionOk="0">
                  <a:moveTo>
                    <a:pt x="23451" y="40568"/>
                  </a:moveTo>
                  <a:cubicBezTo>
                    <a:pt x="26513" y="38993"/>
                    <a:pt x="26477" y="-8828"/>
                    <a:pt x="6324" y="1445"/>
                  </a:cubicBezTo>
                  <a:cubicBezTo>
                    <a:pt x="-13839" y="11726"/>
                    <a:pt x="20389" y="42144"/>
                    <a:pt x="23451" y="4056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31"/>
            <p:cNvSpPr/>
            <p:nvPr/>
          </p:nvSpPr>
          <p:spPr>
            <a:xfrm>
              <a:off x="3087011" y="1567821"/>
              <a:ext cx="67430" cy="37162"/>
            </a:xfrm>
            <a:custGeom>
              <a:avLst/>
              <a:gdLst/>
              <a:ahLst/>
              <a:cxnLst/>
              <a:rect l="l" t="t" r="r" b="b"/>
              <a:pathLst>
                <a:path w="41817" h="23046" extrusionOk="0">
                  <a:moveTo>
                    <a:pt x="41810" y="18223"/>
                  </a:moveTo>
                  <a:cubicBezTo>
                    <a:pt x="42433" y="14636"/>
                    <a:pt x="4111" y="-13850"/>
                    <a:pt x="238" y="8449"/>
                  </a:cubicBezTo>
                  <a:cubicBezTo>
                    <a:pt x="-3643" y="30748"/>
                    <a:pt x="41196" y="21811"/>
                    <a:pt x="41810" y="1822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31"/>
            <p:cNvSpPr/>
            <p:nvPr/>
          </p:nvSpPr>
          <p:spPr>
            <a:xfrm>
              <a:off x="3097654" y="1608911"/>
              <a:ext cx="57176" cy="52387"/>
            </a:xfrm>
            <a:custGeom>
              <a:avLst/>
              <a:gdLst/>
              <a:ahLst/>
              <a:cxnLst/>
              <a:rect l="l" t="t" r="r" b="b"/>
              <a:pathLst>
                <a:path w="35458" h="32488" extrusionOk="0">
                  <a:moveTo>
                    <a:pt x="3454" y="28882"/>
                  </a:moveTo>
                  <a:cubicBezTo>
                    <a:pt x="19548" y="44789"/>
                    <a:pt x="37824" y="3093"/>
                    <a:pt x="35207" y="324"/>
                  </a:cubicBezTo>
                  <a:cubicBezTo>
                    <a:pt x="32590" y="-2444"/>
                    <a:pt x="-12641" y="12974"/>
                    <a:pt x="3454" y="2888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31"/>
            <p:cNvSpPr/>
            <p:nvPr/>
          </p:nvSpPr>
          <p:spPr>
            <a:xfrm>
              <a:off x="3189443" y="1580730"/>
              <a:ext cx="68870" cy="35280"/>
            </a:xfrm>
            <a:custGeom>
              <a:avLst/>
              <a:gdLst/>
              <a:ahLst/>
              <a:cxnLst/>
              <a:rect l="l" t="t" r="r" b="b"/>
              <a:pathLst>
                <a:path w="42710" h="21879" extrusionOk="0">
                  <a:moveTo>
                    <a:pt x="5" y="11283"/>
                  </a:moveTo>
                  <a:cubicBezTo>
                    <a:pt x="549" y="15030"/>
                    <a:pt x="43536" y="33413"/>
                    <a:pt x="42699" y="10793"/>
                  </a:cubicBezTo>
                  <a:cubicBezTo>
                    <a:pt x="41871" y="-11818"/>
                    <a:pt x="-546" y="7526"/>
                    <a:pt x="5" y="1128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31"/>
            <p:cNvSpPr/>
            <p:nvPr/>
          </p:nvSpPr>
          <p:spPr>
            <a:xfrm>
              <a:off x="3186564" y="1614274"/>
              <a:ext cx="56570" cy="53011"/>
            </a:xfrm>
            <a:custGeom>
              <a:avLst/>
              <a:gdLst/>
              <a:ahLst/>
              <a:cxnLst/>
              <a:rect l="l" t="t" r="r" b="b"/>
              <a:pathLst>
                <a:path w="35082" h="32875" extrusionOk="0">
                  <a:moveTo>
                    <a:pt x="252" y="371"/>
                  </a:moveTo>
                  <a:cubicBezTo>
                    <a:pt x="-2534" y="3149"/>
                    <a:pt x="18403" y="46421"/>
                    <a:pt x="32326" y="28572"/>
                  </a:cubicBezTo>
                  <a:cubicBezTo>
                    <a:pt x="46248" y="10733"/>
                    <a:pt x="3047" y="-2406"/>
                    <a:pt x="252" y="3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31"/>
            <p:cNvSpPr/>
            <p:nvPr/>
          </p:nvSpPr>
          <p:spPr>
            <a:xfrm>
              <a:off x="3150368" y="1620811"/>
              <a:ext cx="36067" cy="68862"/>
            </a:xfrm>
            <a:custGeom>
              <a:avLst/>
              <a:gdLst/>
              <a:ahLst/>
              <a:cxnLst/>
              <a:rect l="l" t="t" r="r" b="b"/>
              <a:pathLst>
                <a:path w="22367" h="42705" extrusionOk="0">
                  <a:moveTo>
                    <a:pt x="10905" y="42693"/>
                  </a:moveTo>
                  <a:cubicBezTo>
                    <a:pt x="33516" y="41848"/>
                    <a:pt x="16505" y="0"/>
                    <a:pt x="11813" y="0"/>
                  </a:cubicBezTo>
                  <a:cubicBezTo>
                    <a:pt x="7122" y="0"/>
                    <a:pt x="-11714" y="43548"/>
                    <a:pt x="10905" y="4269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31"/>
            <p:cNvSpPr/>
            <p:nvPr/>
          </p:nvSpPr>
          <p:spPr>
            <a:xfrm>
              <a:off x="3018400" y="1715686"/>
              <a:ext cx="212560" cy="221712"/>
            </a:xfrm>
            <a:custGeom>
              <a:avLst/>
              <a:gdLst/>
              <a:ahLst/>
              <a:cxnLst/>
              <a:rect l="l" t="t" r="r" b="b"/>
              <a:pathLst>
                <a:path w="131820" h="137496" extrusionOk="0">
                  <a:moveTo>
                    <a:pt x="64536" y="43973"/>
                  </a:moveTo>
                  <a:cubicBezTo>
                    <a:pt x="64536" y="43973"/>
                    <a:pt x="41649" y="-6189"/>
                    <a:pt x="13243" y="639"/>
                  </a:cubicBezTo>
                  <a:cubicBezTo>
                    <a:pt x="-26255" y="13573"/>
                    <a:pt x="35186" y="137496"/>
                    <a:pt x="35186" y="137496"/>
                  </a:cubicBezTo>
                  <a:cubicBezTo>
                    <a:pt x="35186" y="137496"/>
                    <a:pt x="145418" y="81281"/>
                    <a:pt x="130418" y="51905"/>
                  </a:cubicBezTo>
                  <a:cubicBezTo>
                    <a:pt x="115419" y="22528"/>
                    <a:pt x="64544" y="43973"/>
                    <a:pt x="64544" y="4397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31"/>
            <p:cNvSpPr/>
            <p:nvPr/>
          </p:nvSpPr>
          <p:spPr>
            <a:xfrm>
              <a:off x="2937594" y="1602840"/>
              <a:ext cx="99527" cy="92678"/>
            </a:xfrm>
            <a:custGeom>
              <a:avLst/>
              <a:gdLst/>
              <a:ahLst/>
              <a:cxnLst/>
              <a:rect l="l" t="t" r="r" b="b"/>
              <a:pathLst>
                <a:path w="61722" h="57475" extrusionOk="0">
                  <a:moveTo>
                    <a:pt x="30814" y="13643"/>
                  </a:moveTo>
                  <a:cubicBezTo>
                    <a:pt x="30814" y="13643"/>
                    <a:pt x="14773" y="-5096"/>
                    <a:pt x="3405" y="1349"/>
                  </a:cubicBezTo>
                  <a:cubicBezTo>
                    <a:pt x="-11977" y="11791"/>
                    <a:pt x="29746" y="57475"/>
                    <a:pt x="29746" y="57475"/>
                  </a:cubicBezTo>
                  <a:cubicBezTo>
                    <a:pt x="29746" y="57475"/>
                    <a:pt x="70187" y="19687"/>
                    <a:pt x="60110" y="8907"/>
                  </a:cubicBezTo>
                  <a:cubicBezTo>
                    <a:pt x="50033" y="-1873"/>
                    <a:pt x="30805" y="13634"/>
                    <a:pt x="30805" y="136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31"/>
            <p:cNvSpPr/>
            <p:nvPr/>
          </p:nvSpPr>
          <p:spPr>
            <a:xfrm>
              <a:off x="2957290" y="1725747"/>
              <a:ext cx="36870" cy="42949"/>
            </a:xfrm>
            <a:custGeom>
              <a:avLst/>
              <a:gdLst/>
              <a:ahLst/>
              <a:cxnLst/>
              <a:rect l="l" t="t" r="r" b="b"/>
              <a:pathLst>
                <a:path w="22865" h="26635" extrusionOk="0">
                  <a:moveTo>
                    <a:pt x="906" y="13134"/>
                  </a:moveTo>
                  <a:lnTo>
                    <a:pt x="12033" y="1081"/>
                  </a:lnTo>
                  <a:cubicBezTo>
                    <a:pt x="13573" y="-592"/>
                    <a:pt x="16217" y="-272"/>
                    <a:pt x="17098" y="1687"/>
                  </a:cubicBezTo>
                  <a:lnTo>
                    <a:pt x="22600" y="13820"/>
                  </a:lnTo>
                  <a:cubicBezTo>
                    <a:pt x="23116" y="14959"/>
                    <a:pt x="22867" y="16339"/>
                    <a:pt x="21968" y="17309"/>
                  </a:cubicBezTo>
                  <a:lnTo>
                    <a:pt x="14357" y="25553"/>
                  </a:lnTo>
                  <a:cubicBezTo>
                    <a:pt x="13146" y="26861"/>
                    <a:pt x="11178" y="27004"/>
                    <a:pt x="9950" y="25873"/>
                  </a:cubicBezTo>
                  <a:lnTo>
                    <a:pt x="933" y="17550"/>
                  </a:lnTo>
                  <a:cubicBezTo>
                    <a:pt x="-296" y="16419"/>
                    <a:pt x="-314" y="14443"/>
                    <a:pt x="897" y="131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31"/>
            <p:cNvSpPr/>
            <p:nvPr/>
          </p:nvSpPr>
          <p:spPr>
            <a:xfrm rot="2560454">
              <a:off x="2818522" y="1763469"/>
              <a:ext cx="88267" cy="218702"/>
            </a:xfrm>
            <a:custGeom>
              <a:avLst/>
              <a:gdLst/>
              <a:ahLst/>
              <a:cxnLst/>
              <a:rect l="l" t="t" r="r" b="b"/>
              <a:pathLst>
                <a:path w="54764" h="135691" extrusionOk="0">
                  <a:moveTo>
                    <a:pt x="52441" y="0"/>
                  </a:moveTo>
                  <a:cubicBezTo>
                    <a:pt x="53724" y="0"/>
                    <a:pt x="54764" y="1040"/>
                    <a:pt x="54764" y="2324"/>
                  </a:cubicBezTo>
                  <a:lnTo>
                    <a:pt x="54764" y="133368"/>
                  </a:lnTo>
                  <a:cubicBezTo>
                    <a:pt x="54764" y="134651"/>
                    <a:pt x="53724" y="135691"/>
                    <a:pt x="52441" y="135691"/>
                  </a:cubicBezTo>
                  <a:lnTo>
                    <a:pt x="2323" y="135691"/>
                  </a:lnTo>
                  <a:cubicBezTo>
                    <a:pt x="1040" y="135691"/>
                    <a:pt x="0" y="134651"/>
                    <a:pt x="0" y="133368"/>
                  </a:cubicBezTo>
                  <a:lnTo>
                    <a:pt x="0" y="2324"/>
                  </a:lnTo>
                  <a:cubicBezTo>
                    <a:pt x="0" y="1040"/>
                    <a:pt x="1040" y="0"/>
                    <a:pt x="2323"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31"/>
            <p:cNvSpPr/>
            <p:nvPr/>
          </p:nvSpPr>
          <p:spPr>
            <a:xfrm rot="2560454">
              <a:off x="2851974" y="1763302"/>
              <a:ext cx="42383" cy="167681"/>
            </a:xfrm>
            <a:custGeom>
              <a:avLst/>
              <a:gdLst/>
              <a:ahLst/>
              <a:cxnLst/>
              <a:rect l="l" t="t" r="r" b="b"/>
              <a:pathLst>
                <a:path w="26296" h="104036" extrusionOk="0">
                  <a:moveTo>
                    <a:pt x="24542" y="0"/>
                  </a:moveTo>
                  <a:cubicBezTo>
                    <a:pt x="25511" y="0"/>
                    <a:pt x="26296" y="785"/>
                    <a:pt x="26296" y="1754"/>
                  </a:cubicBezTo>
                  <a:lnTo>
                    <a:pt x="26296" y="102283"/>
                  </a:lnTo>
                  <a:cubicBezTo>
                    <a:pt x="26296" y="103251"/>
                    <a:pt x="25511" y="104036"/>
                    <a:pt x="24542" y="104036"/>
                  </a:cubicBezTo>
                  <a:lnTo>
                    <a:pt x="1753" y="104036"/>
                  </a:lnTo>
                  <a:cubicBezTo>
                    <a:pt x="785" y="104036"/>
                    <a:pt x="0" y="103251"/>
                    <a:pt x="0" y="102283"/>
                  </a:cubicBezTo>
                  <a:lnTo>
                    <a:pt x="0" y="1754"/>
                  </a:lnTo>
                  <a:cubicBezTo>
                    <a:pt x="0" y="785"/>
                    <a:pt x="785" y="0"/>
                    <a:pt x="175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4" name="Google Shape;1454;p31"/>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4" name="Rectangle 3"/>
          <p:cNvSpPr/>
          <p:nvPr/>
        </p:nvSpPr>
        <p:spPr>
          <a:xfrm>
            <a:off x="468820" y="1925444"/>
            <a:ext cx="4801990" cy="268117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600" i="1" dirty="0"/>
              <a:t>   </a:t>
            </a:r>
            <a:r>
              <a:rPr lang="en-US" sz="1600" b="1" dirty="0"/>
              <a:t>1.</a:t>
            </a:r>
            <a:r>
              <a:rPr lang="en-US" sz="1600" b="1" i="1" dirty="0"/>
              <a:t> </a:t>
            </a:r>
            <a:r>
              <a:rPr lang="en-US" sz="1600" b="1" dirty="0" err="1"/>
              <a:t>Bật</a:t>
            </a:r>
            <a:r>
              <a:rPr lang="en-US" sz="1600" b="1" dirty="0"/>
              <a:t> </a:t>
            </a:r>
            <a:r>
              <a:rPr lang="en-US" sz="1600" b="1" dirty="0" err="1"/>
              <a:t>cóc</a:t>
            </a:r>
            <a:r>
              <a:rPr lang="en-US" sz="1600" b="1" dirty="0"/>
              <a:t>:</a:t>
            </a:r>
            <a:endParaRPr lang="en-US" sz="2400" b="1" dirty="0"/>
          </a:p>
          <a:p>
            <a:r>
              <a:rPr lang="en-US" sz="1800" dirty="0" err="1"/>
              <a:t>Cách</a:t>
            </a:r>
            <a:r>
              <a:rPr lang="en-US" sz="1800" dirty="0"/>
              <a:t> </a:t>
            </a:r>
            <a:r>
              <a:rPr lang="en-US" sz="1800" dirty="0" err="1"/>
              <a:t>thực</a:t>
            </a:r>
            <a:r>
              <a:rPr lang="en-US" sz="1800" dirty="0"/>
              <a:t> </a:t>
            </a:r>
            <a:r>
              <a:rPr lang="en-US" sz="1800" dirty="0" err="1"/>
              <a:t>hiện:Ngồi</a:t>
            </a:r>
            <a:r>
              <a:rPr lang="en-US" sz="1800" dirty="0"/>
              <a:t> </a:t>
            </a:r>
            <a:r>
              <a:rPr lang="en-US" sz="1800" dirty="0" err="1"/>
              <a:t>xổm</a:t>
            </a:r>
            <a:r>
              <a:rPr lang="en-US" sz="1800" dirty="0"/>
              <a:t> </a:t>
            </a:r>
            <a:r>
              <a:rPr lang="en-US" sz="1800" dirty="0" err="1"/>
              <a:t>lưng</a:t>
            </a:r>
            <a:r>
              <a:rPr lang="en-US" sz="1800" dirty="0"/>
              <a:t> </a:t>
            </a:r>
            <a:r>
              <a:rPr lang="en-US" sz="1800" dirty="0" err="1"/>
              <a:t>thẳng</a:t>
            </a:r>
            <a:r>
              <a:rPr lang="en-US" sz="1800" dirty="0"/>
              <a:t>, </a:t>
            </a:r>
            <a:r>
              <a:rPr lang="en-US" sz="1800" dirty="0" err="1"/>
              <a:t>sữ</a:t>
            </a:r>
            <a:r>
              <a:rPr lang="en-US" sz="1800" dirty="0"/>
              <a:t> </a:t>
            </a:r>
            <a:r>
              <a:rPr lang="en-US" sz="1800" dirty="0" err="1"/>
              <a:t>dụng</a:t>
            </a:r>
            <a:r>
              <a:rPr lang="en-US" sz="1800" dirty="0"/>
              <a:t> </a:t>
            </a:r>
            <a:r>
              <a:rPr lang="en-US" sz="1800" dirty="0" err="1"/>
              <a:t>lực</a:t>
            </a:r>
            <a:r>
              <a:rPr lang="en-US" sz="1800" dirty="0"/>
              <a:t> </a:t>
            </a:r>
            <a:r>
              <a:rPr lang="en-US" sz="1800" dirty="0" err="1"/>
              <a:t>đùi</a:t>
            </a:r>
            <a:r>
              <a:rPr lang="en-US" sz="1800" dirty="0"/>
              <a:t>, </a:t>
            </a:r>
            <a:r>
              <a:rPr lang="en-US" sz="1800" dirty="0" err="1"/>
              <a:t>mông</a:t>
            </a:r>
            <a:r>
              <a:rPr lang="en-US" sz="1800" dirty="0"/>
              <a:t> </a:t>
            </a:r>
            <a:r>
              <a:rPr lang="en-US" sz="1800" dirty="0" err="1"/>
              <a:t>và</a:t>
            </a:r>
            <a:r>
              <a:rPr lang="en-US" sz="1800" dirty="0"/>
              <a:t> </a:t>
            </a:r>
            <a:r>
              <a:rPr lang="en-US" sz="1800" dirty="0" err="1"/>
              <a:t>bụng</a:t>
            </a:r>
            <a:r>
              <a:rPr lang="en-US" sz="1800" dirty="0"/>
              <a:t> </a:t>
            </a:r>
            <a:r>
              <a:rPr lang="en-US" sz="1800" dirty="0" err="1"/>
              <a:t>để</a:t>
            </a:r>
            <a:r>
              <a:rPr lang="en-US" sz="1800" dirty="0"/>
              <a:t> </a:t>
            </a:r>
            <a:r>
              <a:rPr lang="en-US" sz="1800" dirty="0" err="1"/>
              <a:t>đẩy</a:t>
            </a:r>
            <a:r>
              <a:rPr lang="en-US" sz="1800" dirty="0"/>
              <a:t> </a:t>
            </a:r>
            <a:r>
              <a:rPr lang="en-US" sz="1800" dirty="0" err="1"/>
              <a:t>cơ</a:t>
            </a:r>
            <a:r>
              <a:rPr lang="en-US" sz="1800" dirty="0"/>
              <a:t> </a:t>
            </a:r>
            <a:r>
              <a:rPr lang="en-US" sz="1800" dirty="0" err="1"/>
              <a:t>thể</a:t>
            </a:r>
            <a:r>
              <a:rPr lang="en-US" sz="1800" dirty="0"/>
              <a:t> </a:t>
            </a:r>
            <a:r>
              <a:rPr lang="en-US" sz="1800" dirty="0" err="1"/>
              <a:t>lên</a:t>
            </a:r>
            <a:r>
              <a:rPr lang="en-US" sz="1800" dirty="0"/>
              <a:t> </a:t>
            </a:r>
            <a:r>
              <a:rPr lang="en-US" sz="1800" dirty="0" err="1"/>
              <a:t>cao</a:t>
            </a:r>
            <a:r>
              <a:rPr lang="en-US" sz="1800" dirty="0"/>
              <a:t> </a:t>
            </a:r>
            <a:r>
              <a:rPr lang="en-US" sz="1800" dirty="0" err="1"/>
              <a:t>lúc</a:t>
            </a:r>
            <a:r>
              <a:rPr lang="en-US" sz="1800" dirty="0"/>
              <a:t> </a:t>
            </a:r>
            <a:r>
              <a:rPr lang="en-US" sz="1800" dirty="0" err="1"/>
              <a:t>này</a:t>
            </a:r>
            <a:r>
              <a:rPr lang="en-US" sz="1800" dirty="0"/>
              <a:t> </a:t>
            </a:r>
            <a:r>
              <a:rPr lang="en-US" sz="1800" dirty="0" err="1"/>
              <a:t>các</a:t>
            </a:r>
            <a:r>
              <a:rPr lang="en-US" sz="1800" dirty="0"/>
              <a:t> </a:t>
            </a:r>
            <a:r>
              <a:rPr lang="en-US" sz="1800" dirty="0" err="1"/>
              <a:t>cơ</a:t>
            </a:r>
            <a:r>
              <a:rPr lang="en-US" sz="1800" dirty="0"/>
              <a:t> </a:t>
            </a:r>
            <a:r>
              <a:rPr lang="en-US" sz="1800" dirty="0" err="1"/>
              <a:t>bắp</a:t>
            </a:r>
            <a:r>
              <a:rPr lang="en-US" sz="1800" dirty="0"/>
              <a:t> </a:t>
            </a:r>
            <a:r>
              <a:rPr lang="en-US" sz="1800" dirty="0" err="1"/>
              <a:t>cần</a:t>
            </a:r>
            <a:r>
              <a:rPr lang="en-US" sz="1800" dirty="0"/>
              <a:t> </a:t>
            </a:r>
            <a:r>
              <a:rPr lang="en-US" sz="1800" dirty="0" err="1"/>
              <a:t>phải</a:t>
            </a:r>
            <a:r>
              <a:rPr lang="en-US" sz="1800" dirty="0"/>
              <a:t> </a:t>
            </a:r>
            <a:r>
              <a:rPr lang="en-US" sz="1800" dirty="0" err="1"/>
              <a:t>thả</a:t>
            </a:r>
            <a:r>
              <a:rPr lang="en-US" sz="1800" dirty="0"/>
              <a:t> </a:t>
            </a:r>
            <a:r>
              <a:rPr lang="en-US" sz="1800" dirty="0" err="1"/>
              <a:t>lỏng</a:t>
            </a:r>
            <a:r>
              <a:rPr lang="en-US" sz="1800" dirty="0"/>
              <a:t> </a:t>
            </a:r>
            <a:r>
              <a:rPr lang="en-US" sz="1800" dirty="0" err="1"/>
              <a:t>khi</a:t>
            </a:r>
            <a:r>
              <a:rPr lang="en-US" sz="1800" dirty="0"/>
              <a:t> </a:t>
            </a:r>
            <a:r>
              <a:rPr lang="en-US" sz="1800" dirty="0" err="1"/>
              <a:t>chân</a:t>
            </a:r>
            <a:r>
              <a:rPr lang="en-US" sz="1800" dirty="0"/>
              <a:t> </a:t>
            </a:r>
            <a:r>
              <a:rPr lang="en-US" sz="1800" dirty="0" err="1"/>
              <a:t>tiếp</a:t>
            </a:r>
            <a:r>
              <a:rPr lang="en-US" sz="1800" dirty="0"/>
              <a:t> </a:t>
            </a:r>
            <a:r>
              <a:rPr lang="en-US" sz="1800" dirty="0" err="1"/>
              <a:t>đất</a:t>
            </a:r>
            <a:r>
              <a:rPr lang="en-US" sz="1800" dirty="0"/>
              <a:t> </a:t>
            </a:r>
            <a:r>
              <a:rPr lang="en-US" sz="1800" dirty="0" err="1"/>
              <a:t>chạm</a:t>
            </a:r>
            <a:r>
              <a:rPr lang="en-US" sz="1800" dirty="0"/>
              <a:t> </a:t>
            </a:r>
            <a:r>
              <a:rPr lang="en-US" sz="1800" dirty="0" err="1"/>
              <a:t>bằng</a:t>
            </a:r>
            <a:r>
              <a:rPr lang="en-US" sz="1800" dirty="0"/>
              <a:t> </a:t>
            </a:r>
            <a:r>
              <a:rPr lang="en-US" sz="1800" dirty="0" err="1"/>
              <a:t>nữa</a:t>
            </a:r>
            <a:r>
              <a:rPr lang="en-US" sz="1800" dirty="0"/>
              <a:t> </a:t>
            </a:r>
            <a:r>
              <a:rPr lang="en-US" sz="1800" dirty="0" err="1"/>
              <a:t>bàn</a:t>
            </a:r>
            <a:r>
              <a:rPr lang="en-US" sz="1800" dirty="0"/>
              <a:t> </a:t>
            </a:r>
            <a:r>
              <a:rPr lang="en-US" sz="1800" dirty="0" err="1"/>
              <a:t>chân</a:t>
            </a:r>
            <a:r>
              <a:rPr lang="en-US" sz="1800" dirty="0"/>
              <a:t> </a:t>
            </a:r>
            <a:r>
              <a:rPr lang="en-US" sz="1800" dirty="0" err="1"/>
              <a:t>trước</a:t>
            </a:r>
            <a:r>
              <a:rPr lang="en-US" sz="1800" dirty="0"/>
              <a:t> </a:t>
            </a:r>
            <a:r>
              <a:rPr lang="en-US" sz="1800" dirty="0" err="1"/>
              <a:t>và</a:t>
            </a:r>
            <a:r>
              <a:rPr lang="en-US" sz="1800" dirty="0"/>
              <a:t> </a:t>
            </a:r>
            <a:r>
              <a:rPr lang="en-US" sz="1800" dirty="0" err="1"/>
              <a:t>nhanh</a:t>
            </a:r>
            <a:r>
              <a:rPr lang="en-US" sz="1800" dirty="0"/>
              <a:t> </a:t>
            </a:r>
            <a:r>
              <a:rPr lang="en-US" sz="1800" dirty="0" err="1"/>
              <a:t>chóng</a:t>
            </a:r>
            <a:r>
              <a:rPr lang="en-US" sz="1800" dirty="0"/>
              <a:t> </a:t>
            </a:r>
            <a:r>
              <a:rPr lang="en-US" sz="1800" dirty="0" err="1"/>
              <a:t>khuỵu</a:t>
            </a:r>
            <a:r>
              <a:rPr lang="en-US" sz="1800" dirty="0"/>
              <a:t> </a:t>
            </a:r>
            <a:r>
              <a:rPr lang="en-US" sz="1800" dirty="0" err="1"/>
              <a:t>gối</a:t>
            </a:r>
            <a:r>
              <a:rPr lang="en-US" sz="1800" dirty="0"/>
              <a:t>  . </a:t>
            </a:r>
            <a:r>
              <a:rPr lang="en-US" sz="1800" dirty="0" err="1"/>
              <a:t>Động</a:t>
            </a:r>
            <a:r>
              <a:rPr lang="en-US" sz="1800" dirty="0"/>
              <a:t> </a:t>
            </a:r>
            <a:r>
              <a:rPr lang="en-US" sz="1800" dirty="0" err="1"/>
              <a:t>tác</a:t>
            </a:r>
            <a:r>
              <a:rPr lang="en-US" sz="1800" dirty="0"/>
              <a:t> </a:t>
            </a:r>
            <a:r>
              <a:rPr lang="en-US" sz="1800" dirty="0" err="1"/>
              <a:t>được</a:t>
            </a:r>
            <a:r>
              <a:rPr lang="en-US" sz="1800" dirty="0"/>
              <a:t> </a:t>
            </a:r>
            <a:r>
              <a:rPr lang="en-US" sz="1800" dirty="0" err="1"/>
              <a:t>thực</a:t>
            </a:r>
            <a:r>
              <a:rPr lang="en-US" sz="1800" dirty="0"/>
              <a:t> </a:t>
            </a:r>
            <a:r>
              <a:rPr lang="en-US" sz="1800" dirty="0" err="1"/>
              <a:t>hiện</a:t>
            </a:r>
            <a:r>
              <a:rPr lang="en-US" sz="1800" dirty="0"/>
              <a:t> </a:t>
            </a:r>
            <a:r>
              <a:rPr lang="en-US" sz="1800" dirty="0" err="1"/>
              <a:t>liên</a:t>
            </a:r>
            <a:r>
              <a:rPr lang="en-US" sz="1800" dirty="0"/>
              <a:t> </a:t>
            </a:r>
            <a:r>
              <a:rPr lang="en-US" sz="1800" dirty="0" err="1"/>
              <a:t>hoàn</a:t>
            </a:r>
            <a:r>
              <a:rPr lang="en-US" sz="1800" dirty="0"/>
              <a:t>, </a:t>
            </a:r>
            <a:r>
              <a:rPr lang="en-US" sz="1800" dirty="0" err="1"/>
              <a:t>nhịp</a:t>
            </a:r>
            <a:r>
              <a:rPr lang="en-US" sz="1800" dirty="0"/>
              <a:t> </a:t>
            </a:r>
            <a:r>
              <a:rPr lang="en-US" sz="1800" dirty="0" err="1"/>
              <a:t>nhàng</a:t>
            </a:r>
            <a:r>
              <a:rPr lang="en-US" sz="1800" dirty="0"/>
              <a:t> </a:t>
            </a:r>
            <a:r>
              <a:rPr lang="en-US" sz="1800" dirty="0" err="1"/>
              <a:t>từ</a:t>
            </a:r>
            <a:r>
              <a:rPr lang="en-US" sz="1800" dirty="0"/>
              <a:t> 20m - 22m. </a:t>
            </a:r>
            <a:r>
              <a:rPr lang="en-US" sz="1800" dirty="0" err="1"/>
              <a:t>Mỗi</a:t>
            </a:r>
            <a:r>
              <a:rPr lang="en-US" sz="1800" dirty="0"/>
              <a:t> </a:t>
            </a:r>
            <a:r>
              <a:rPr lang="en-US" sz="1800" dirty="0" err="1"/>
              <a:t>buổi</a:t>
            </a:r>
            <a:r>
              <a:rPr lang="en-US" sz="1800" dirty="0"/>
              <a:t> </a:t>
            </a:r>
            <a:r>
              <a:rPr lang="en-US" sz="1800" dirty="0" err="1"/>
              <a:t>tập</a:t>
            </a:r>
            <a:r>
              <a:rPr lang="en-US" sz="1800" dirty="0"/>
              <a:t> HS </a:t>
            </a:r>
            <a:r>
              <a:rPr lang="en-US" sz="1800" dirty="0" err="1"/>
              <a:t>tập</a:t>
            </a:r>
            <a:r>
              <a:rPr lang="en-US" sz="1800" dirty="0"/>
              <a:t> </a:t>
            </a:r>
            <a:r>
              <a:rPr lang="en-US" sz="1800" dirty="0" err="1"/>
              <a:t>từ</a:t>
            </a:r>
            <a:r>
              <a:rPr lang="en-US" sz="1800" dirty="0"/>
              <a:t> 3 - 5 </a:t>
            </a:r>
            <a:r>
              <a:rPr lang="en-US" sz="1800" dirty="0" err="1"/>
              <a:t>phút</a:t>
            </a:r>
            <a:r>
              <a:rPr lang="en-US" sz="1800" dirty="0"/>
              <a:t>, </a:t>
            </a:r>
            <a:r>
              <a:rPr lang="en-US" sz="1800" dirty="0" err="1"/>
              <a:t>thời</a:t>
            </a:r>
            <a:r>
              <a:rPr lang="en-US" sz="1800" dirty="0"/>
              <a:t> </a:t>
            </a:r>
            <a:r>
              <a:rPr lang="en-US" sz="1800" dirty="0" err="1"/>
              <a:t>gian</a:t>
            </a:r>
            <a:r>
              <a:rPr lang="en-US" sz="1800" dirty="0"/>
              <a:t> </a:t>
            </a:r>
            <a:r>
              <a:rPr lang="en-US" sz="1800" dirty="0" err="1"/>
              <a:t>nghỉ</a:t>
            </a:r>
            <a:r>
              <a:rPr lang="en-US" sz="1800" dirty="0"/>
              <a:t> </a:t>
            </a:r>
            <a:r>
              <a:rPr lang="en-US" sz="1800" dirty="0" err="1"/>
              <a:t>giữa</a:t>
            </a:r>
            <a:r>
              <a:rPr lang="en-US" sz="1800" dirty="0"/>
              <a:t> </a:t>
            </a:r>
            <a:r>
              <a:rPr lang="en-US" sz="1800" dirty="0" err="1"/>
              <a:t>các</a:t>
            </a:r>
            <a:r>
              <a:rPr lang="en-US" sz="1800" dirty="0"/>
              <a:t> </a:t>
            </a:r>
            <a:r>
              <a:rPr lang="en-US" sz="1800" dirty="0" err="1"/>
              <a:t>lần</a:t>
            </a:r>
            <a:r>
              <a:rPr lang="en-US" sz="1800" dirty="0"/>
              <a:t> </a:t>
            </a:r>
            <a:r>
              <a:rPr lang="en-US" sz="1800" dirty="0" err="1"/>
              <a:t>từ</a:t>
            </a:r>
            <a:r>
              <a:rPr lang="en-US" sz="1800" dirty="0"/>
              <a:t> 4 - 5 </a:t>
            </a:r>
            <a:r>
              <a:rPr lang="en-US" sz="1800" dirty="0" err="1"/>
              <a:t>phút</a:t>
            </a:r>
            <a:r>
              <a:rPr lang="en-US" sz="1800" dirty="0"/>
              <a:t>.	</a:t>
            </a:r>
          </a:p>
        </p:txBody>
      </p:sp>
      <p:sp>
        <p:nvSpPr>
          <p:cNvPr id="5" name="TextBox 4">
            <a:extLst>
              <a:ext uri="{FF2B5EF4-FFF2-40B4-BE49-F238E27FC236}">
                <a16:creationId xmlns:a16="http://schemas.microsoft.com/office/drawing/2014/main" id="{5CFD3C35-7955-46AA-8037-7F363E0E1CEA}"/>
              </a:ext>
            </a:extLst>
          </p:cNvPr>
          <p:cNvSpPr txBox="1"/>
          <p:nvPr/>
        </p:nvSpPr>
        <p:spPr>
          <a:xfrm>
            <a:off x="661639" y="1297750"/>
            <a:ext cx="7449015" cy="731772"/>
          </a:xfrm>
          <a:prstGeom prst="rect">
            <a:avLst/>
          </a:prstGeom>
          <a:noFill/>
        </p:spPr>
        <p:txBody>
          <a:bodyPr wrap="square" rtlCol="0">
            <a:spAutoFit/>
          </a:bodyPr>
          <a:lstStyle/>
          <a:p>
            <a:r>
              <a:rPr lang="en-US" sz="2000" dirty="0">
                <a:solidFill>
                  <a:schemeClr val="tx1"/>
                </a:solidFill>
              </a:rPr>
              <a:t>A. </a:t>
            </a:r>
            <a:r>
              <a:rPr lang="en-US" sz="2000" dirty="0" err="1">
                <a:solidFill>
                  <a:schemeClr val="tx1"/>
                </a:solidFill>
              </a:rPr>
              <a:t>Các</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tập</a:t>
            </a:r>
            <a:r>
              <a:rPr lang="en-US" sz="2000" dirty="0">
                <a:solidFill>
                  <a:schemeClr val="tx1"/>
                </a:solidFill>
              </a:rPr>
              <a:t> </a:t>
            </a:r>
            <a:r>
              <a:rPr lang="en-US" sz="2000" dirty="0" err="1">
                <a:solidFill>
                  <a:schemeClr val="tx1"/>
                </a:solidFill>
              </a:rPr>
              <a:t>sức</a:t>
            </a:r>
            <a:r>
              <a:rPr lang="en-US" sz="2000" dirty="0">
                <a:solidFill>
                  <a:schemeClr val="tx1"/>
                </a:solidFill>
              </a:rPr>
              <a:t> </a:t>
            </a:r>
            <a:r>
              <a:rPr lang="en-US" sz="2000" dirty="0" err="1">
                <a:solidFill>
                  <a:schemeClr val="tx1"/>
                </a:solidFill>
              </a:rPr>
              <a:t>mạnh</a:t>
            </a:r>
            <a:r>
              <a:rPr lang="en-US" sz="2000" dirty="0">
                <a:solidFill>
                  <a:schemeClr val="tx1"/>
                </a:solidFill>
              </a:rPr>
              <a:t> </a:t>
            </a:r>
            <a:r>
              <a:rPr lang="en-US" sz="2000" dirty="0" err="1">
                <a:solidFill>
                  <a:schemeClr val="tx1"/>
                </a:solidFill>
              </a:rPr>
              <a:t>phát</a:t>
            </a:r>
            <a:r>
              <a:rPr lang="en-US" sz="2000" dirty="0">
                <a:solidFill>
                  <a:schemeClr val="tx1"/>
                </a:solidFill>
              </a:rPr>
              <a:t> </a:t>
            </a:r>
            <a:r>
              <a:rPr lang="en-US" sz="2000" dirty="0" err="1">
                <a:solidFill>
                  <a:schemeClr val="tx1"/>
                </a:solidFill>
              </a:rPr>
              <a:t>triển</a:t>
            </a:r>
            <a:r>
              <a:rPr lang="en-US" sz="2000" dirty="0">
                <a:solidFill>
                  <a:schemeClr val="tx1"/>
                </a:solidFill>
              </a:rPr>
              <a:t> chi </a:t>
            </a:r>
            <a:r>
              <a:rPr lang="en-US" sz="2000" dirty="0" err="1">
                <a:solidFill>
                  <a:schemeClr val="tx1"/>
                </a:solidFill>
              </a:rPr>
              <a:t>dưới</a:t>
            </a:r>
            <a:r>
              <a:rPr lang="en-US" sz="2000" dirty="0">
                <a:solidFill>
                  <a:schemeClr val="tx1"/>
                </a:solidFill>
              </a:rPr>
              <a:t>.</a:t>
            </a:r>
            <a:br>
              <a:rPr lang="en-US" sz="2000" dirty="0">
                <a:solidFill>
                  <a:schemeClr val="tx1"/>
                </a:solidFill>
              </a:rPr>
            </a:br>
            <a:endParaRPr lang="en-US" sz="2000" dirty="0"/>
          </a:p>
        </p:txBody>
      </p:sp>
      <p:pic>
        <p:nvPicPr>
          <p:cNvPr id="32" name="Picture 31">
            <a:extLst>
              <a:ext uri="{FF2B5EF4-FFF2-40B4-BE49-F238E27FC236}">
                <a16:creationId xmlns:a16="http://schemas.microsoft.com/office/drawing/2014/main" id="{4A74E331-5959-4149-A575-47E561046C36}"/>
              </a:ext>
            </a:extLst>
          </p:cNvPr>
          <p:cNvPicPr/>
          <p:nvPr/>
        </p:nvPicPr>
        <p:blipFill rotWithShape="1">
          <a:blip r:embed="rId4" cstate="print">
            <a:extLst>
              <a:ext uri="{28A0092B-C50C-407E-A947-70E740481C1C}">
                <a14:useLocalDpi xmlns:a14="http://schemas.microsoft.com/office/drawing/2010/main" val="0"/>
              </a:ext>
            </a:extLst>
          </a:blip>
          <a:srcRect t="37281" r="1410" b="37476"/>
          <a:stretch/>
        </p:blipFill>
        <p:spPr>
          <a:xfrm>
            <a:off x="5325106" y="1941148"/>
            <a:ext cx="3376934" cy="2659277"/>
          </a:xfrm>
          <a:prstGeom prst="rect">
            <a:avLst/>
          </a:prstGeom>
        </p:spPr>
      </p:pic>
    </p:spTree>
    <p:extLst>
      <p:ext uri="{BB962C8B-B14F-4D97-AF65-F5344CB8AC3E}">
        <p14:creationId xmlns:p14="http://schemas.microsoft.com/office/powerpoint/2010/main" val="331579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19"/>
                                        </p:tgtEl>
                                        <p:attrNameLst>
                                          <p:attrName>style.visibility</p:attrName>
                                        </p:attrNameLst>
                                      </p:cBhvr>
                                      <p:to>
                                        <p:strVal val="visible"/>
                                      </p:to>
                                    </p:set>
                                    <p:animEffect transition="in" filter="barn(inVertical)">
                                      <p:cBhvr>
                                        <p:cTn id="7" dur="500"/>
                                        <p:tgtEl>
                                          <p:spTgt spid="14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9" grpId="0"/>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19" name="Google Shape;1419;p31"/>
          <p:cNvSpPr txBox="1">
            <a:spLocks noGrp="1"/>
          </p:cNvSpPr>
          <p:nvPr>
            <p:ph type="title"/>
          </p:nvPr>
        </p:nvSpPr>
        <p:spPr>
          <a:xfrm>
            <a:off x="464820" y="272800"/>
            <a:ext cx="8237220" cy="992768"/>
          </a:xfrm>
          <a:prstGeom prst="rect">
            <a:avLst/>
          </a:prstGeom>
        </p:spPr>
        <p:txBody>
          <a:bodyPr spcFirstLastPara="1" wrap="square" lIns="91425" tIns="91425" rIns="91425" bIns="91425" anchor="t" anchorCtr="0">
            <a:noAutofit/>
          </a:bodyPr>
          <a:lstStyle/>
          <a:p>
            <a:r>
              <a:rPr lang="en-US" sz="1800" i="1" dirty="0"/>
              <a:t>ND 2: </a:t>
            </a:r>
            <a:r>
              <a:rPr lang="en-US" sz="1800" dirty="0" err="1">
                <a:effectLst/>
                <a:latin typeface="Times New Roman" panose="02020603050405020304" pitchFamily="18" charset="0"/>
                <a:ea typeface="Times New Roman" panose="02020603050405020304" pitchFamily="18" charset="0"/>
              </a:rPr>
              <a:t>Tiến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hành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luyện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tập</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theo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kế</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hoạch</a:t>
            </a:r>
            <a:r>
              <a:rPr lang="en-US" sz="1800" dirty="0">
                <a:effectLst/>
                <a:latin typeface="Times New Roman" panose="02020603050405020304" pitchFamily="18" charset="0"/>
                <a:ea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nhằm</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nâng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cao</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thành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tích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cho</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đội</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tuyển</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bật</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xa</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khối</a:t>
            </a:r>
            <a:r>
              <a:rPr lang="en-US" sz="1800" i="1" dirty="0">
                <a:latin typeface="Times New Roman" panose="02020603050405020304" pitchFamily="18" charset="0"/>
                <a:cs typeface="Times New Roman" panose="02020603050405020304" pitchFamily="18" charset="0"/>
              </a:rPr>
              <a:t> 4, </a:t>
            </a:r>
            <a:r>
              <a:rPr lang="en-US" sz="1800" i="1" dirty="0" err="1">
                <a:latin typeface="Times New Roman" panose="02020603050405020304" pitchFamily="18" charset="0"/>
                <a:cs typeface="Times New Roman" panose="02020603050405020304" pitchFamily="18" charset="0"/>
              </a:rPr>
              <a:t>khối</a:t>
            </a:r>
            <a:r>
              <a:rPr lang="en-US" sz="1800" i="1" dirty="0">
                <a:latin typeface="Times New Roman" panose="02020603050405020304" pitchFamily="18" charset="0"/>
                <a:cs typeface="Times New Roman" panose="02020603050405020304" pitchFamily="18" charset="0"/>
              </a:rPr>
              <a:t> 5.</a:t>
            </a:r>
            <a:br>
              <a:rPr lang="en-US" sz="1800" dirty="0"/>
            </a:br>
            <a:r>
              <a:rPr lang="en-US" sz="2000" dirty="0">
                <a:solidFill>
                  <a:schemeClr val="tx1"/>
                </a:solidFill>
              </a:rPr>
              <a:t> </a:t>
            </a:r>
            <a:r>
              <a:rPr lang="en-US" sz="2000" b="0" dirty="0">
                <a:solidFill>
                  <a:schemeClr val="tx1"/>
                </a:solidFill>
                <a:latin typeface="Times New Roman" panose="02020603050405020304" pitchFamily="18" charset="0"/>
                <a:cs typeface="Times New Roman" panose="02020603050405020304" pitchFamily="18" charset="0"/>
              </a:rPr>
              <a:t>A. </a:t>
            </a:r>
            <a:r>
              <a:rPr lang="en-US" sz="2000" b="0" dirty="0" err="1">
                <a:solidFill>
                  <a:schemeClr val="tx1"/>
                </a:solidFill>
                <a:latin typeface="Times New Roman" panose="02020603050405020304" pitchFamily="18" charset="0"/>
                <a:cs typeface="Times New Roman" panose="02020603050405020304" pitchFamily="18" charset="0"/>
              </a:rPr>
              <a:t>Các</a:t>
            </a:r>
            <a:r>
              <a:rPr lang="en-US" sz="2000" b="0" dirty="0">
                <a:solidFill>
                  <a:schemeClr val="tx1"/>
                </a:solidFill>
                <a:latin typeface="Times New Roman" panose="02020603050405020304" pitchFamily="18" charset="0"/>
                <a:cs typeface="Times New Roman" panose="02020603050405020304" pitchFamily="18" charset="0"/>
              </a:rPr>
              <a:t> </a:t>
            </a:r>
            <a:r>
              <a:rPr lang="en-US" sz="2000" b="0" dirty="0" err="1">
                <a:solidFill>
                  <a:schemeClr val="tx1"/>
                </a:solidFill>
                <a:latin typeface="Times New Roman" panose="02020603050405020304" pitchFamily="18" charset="0"/>
                <a:cs typeface="Times New Roman" panose="02020603050405020304" pitchFamily="18" charset="0"/>
              </a:rPr>
              <a:t>bài</a:t>
            </a:r>
            <a:r>
              <a:rPr lang="en-US" sz="2000" b="0" dirty="0">
                <a:solidFill>
                  <a:schemeClr val="tx1"/>
                </a:solidFill>
                <a:latin typeface="Times New Roman" panose="02020603050405020304" pitchFamily="18" charset="0"/>
                <a:cs typeface="Times New Roman" panose="02020603050405020304" pitchFamily="18" charset="0"/>
              </a:rPr>
              <a:t> </a:t>
            </a:r>
            <a:r>
              <a:rPr lang="en-US" sz="2000" b="0" dirty="0" err="1">
                <a:solidFill>
                  <a:schemeClr val="tx1"/>
                </a:solidFill>
                <a:latin typeface="Times New Roman" panose="02020603050405020304" pitchFamily="18" charset="0"/>
                <a:cs typeface="Times New Roman" panose="02020603050405020304" pitchFamily="18" charset="0"/>
              </a:rPr>
              <a:t>tập</a:t>
            </a:r>
            <a:r>
              <a:rPr lang="en-US" sz="2000" b="0" dirty="0">
                <a:solidFill>
                  <a:schemeClr val="tx1"/>
                </a:solidFill>
                <a:latin typeface="Times New Roman" panose="02020603050405020304" pitchFamily="18" charset="0"/>
                <a:cs typeface="Times New Roman" panose="02020603050405020304" pitchFamily="18" charset="0"/>
              </a:rPr>
              <a:t> </a:t>
            </a:r>
            <a:r>
              <a:rPr lang="en-US" sz="2000" b="0" dirty="0" err="1">
                <a:solidFill>
                  <a:schemeClr val="tx1"/>
                </a:solidFill>
                <a:latin typeface="Times New Roman" panose="02020603050405020304" pitchFamily="18" charset="0"/>
                <a:cs typeface="Times New Roman" panose="02020603050405020304" pitchFamily="18" charset="0"/>
              </a:rPr>
              <a:t>sức</a:t>
            </a:r>
            <a:r>
              <a:rPr lang="en-US" sz="2000" b="0" dirty="0">
                <a:solidFill>
                  <a:schemeClr val="tx1"/>
                </a:solidFill>
                <a:latin typeface="Times New Roman" panose="02020603050405020304" pitchFamily="18" charset="0"/>
                <a:cs typeface="Times New Roman" panose="02020603050405020304" pitchFamily="18" charset="0"/>
              </a:rPr>
              <a:t> </a:t>
            </a:r>
            <a:r>
              <a:rPr lang="en-US" sz="2000" b="0" dirty="0" err="1">
                <a:solidFill>
                  <a:schemeClr val="tx1"/>
                </a:solidFill>
                <a:latin typeface="Times New Roman" panose="02020603050405020304" pitchFamily="18" charset="0"/>
                <a:cs typeface="Times New Roman" panose="02020603050405020304" pitchFamily="18" charset="0"/>
              </a:rPr>
              <a:t>mạnh</a:t>
            </a:r>
            <a:r>
              <a:rPr lang="en-US" sz="2000" b="0" dirty="0">
                <a:solidFill>
                  <a:schemeClr val="tx1"/>
                </a:solidFill>
                <a:latin typeface="Times New Roman" panose="02020603050405020304" pitchFamily="18" charset="0"/>
                <a:cs typeface="Times New Roman" panose="02020603050405020304" pitchFamily="18" charset="0"/>
              </a:rPr>
              <a:t> </a:t>
            </a:r>
            <a:r>
              <a:rPr lang="en-US" sz="2000" b="0" dirty="0" err="1">
                <a:solidFill>
                  <a:schemeClr val="tx1"/>
                </a:solidFill>
                <a:latin typeface="Times New Roman" panose="02020603050405020304" pitchFamily="18" charset="0"/>
                <a:cs typeface="Times New Roman" panose="02020603050405020304" pitchFamily="18" charset="0"/>
              </a:rPr>
              <a:t>phát</a:t>
            </a:r>
            <a:r>
              <a:rPr lang="en-US" sz="2000" b="0" dirty="0">
                <a:solidFill>
                  <a:schemeClr val="tx1"/>
                </a:solidFill>
                <a:latin typeface="Times New Roman" panose="02020603050405020304" pitchFamily="18" charset="0"/>
                <a:cs typeface="Times New Roman" panose="02020603050405020304" pitchFamily="18" charset="0"/>
              </a:rPr>
              <a:t> </a:t>
            </a:r>
            <a:r>
              <a:rPr lang="en-US" sz="2000" b="0" dirty="0" err="1">
                <a:solidFill>
                  <a:schemeClr val="tx1"/>
                </a:solidFill>
                <a:latin typeface="Times New Roman" panose="02020603050405020304" pitchFamily="18" charset="0"/>
                <a:cs typeface="Times New Roman" panose="02020603050405020304" pitchFamily="18" charset="0"/>
              </a:rPr>
              <a:t>triển</a:t>
            </a:r>
            <a:r>
              <a:rPr lang="en-US" sz="2000" b="0" dirty="0">
                <a:solidFill>
                  <a:schemeClr val="tx1"/>
                </a:solidFill>
                <a:latin typeface="Times New Roman" panose="02020603050405020304" pitchFamily="18" charset="0"/>
                <a:cs typeface="Times New Roman" panose="02020603050405020304" pitchFamily="18" charset="0"/>
              </a:rPr>
              <a:t> chi </a:t>
            </a:r>
            <a:r>
              <a:rPr lang="en-US" sz="2000" b="0" dirty="0" err="1">
                <a:solidFill>
                  <a:schemeClr val="tx1"/>
                </a:solidFill>
                <a:latin typeface="Times New Roman" panose="02020603050405020304" pitchFamily="18" charset="0"/>
                <a:cs typeface="Times New Roman" panose="02020603050405020304" pitchFamily="18" charset="0"/>
              </a:rPr>
              <a:t>dưới</a:t>
            </a:r>
            <a:r>
              <a:rPr lang="en-US" sz="2000" b="0" dirty="0">
                <a:solidFill>
                  <a:schemeClr val="tx1"/>
                </a:solidFill>
                <a:latin typeface="Times New Roman" panose="02020603050405020304" pitchFamily="18" charset="0"/>
                <a:cs typeface="Times New Roman" panose="02020603050405020304" pitchFamily="18" charset="0"/>
              </a:rPr>
              <a:t>.</a:t>
            </a:r>
            <a:br>
              <a:rPr lang="en-US" sz="2000" b="0" dirty="0">
                <a:solidFill>
                  <a:schemeClr val="tx1"/>
                </a:solidFill>
                <a:latin typeface="Times New Roman" panose="02020603050405020304" pitchFamily="18" charset="0"/>
                <a:cs typeface="Times New Roman" panose="02020603050405020304" pitchFamily="18" charset="0"/>
              </a:rPr>
            </a:br>
            <a:br>
              <a:rPr lang="en-US" sz="1600" dirty="0"/>
            </a:br>
            <a:endParaRPr lang="en-US" dirty="0"/>
          </a:p>
        </p:txBody>
      </p:sp>
      <p:grpSp>
        <p:nvGrpSpPr>
          <p:cNvPr id="1429" name="Google Shape;1429;p31"/>
          <p:cNvGrpSpPr/>
          <p:nvPr/>
        </p:nvGrpSpPr>
        <p:grpSpPr>
          <a:xfrm>
            <a:off x="7479304" y="3646116"/>
            <a:ext cx="1133233" cy="1164584"/>
            <a:chOff x="2704766" y="1359747"/>
            <a:chExt cx="677731" cy="696480"/>
          </a:xfrm>
        </p:grpSpPr>
        <p:sp>
          <p:nvSpPr>
            <p:cNvPr id="1430" name="Google Shape;1430;p31"/>
            <p:cNvSpPr/>
            <p:nvPr/>
          </p:nvSpPr>
          <p:spPr>
            <a:xfrm>
              <a:off x="2704766" y="1365874"/>
              <a:ext cx="674115" cy="690353"/>
            </a:xfrm>
            <a:custGeom>
              <a:avLst/>
              <a:gdLst/>
              <a:ahLst/>
              <a:cxnLst/>
              <a:rect l="l" t="t" r="r" b="b"/>
              <a:pathLst>
                <a:path w="418056" h="428126" extrusionOk="0">
                  <a:moveTo>
                    <a:pt x="41853" y="405462"/>
                  </a:moveTo>
                  <a:cubicBezTo>
                    <a:pt x="49403" y="412432"/>
                    <a:pt x="59212" y="416269"/>
                    <a:pt x="69485" y="416269"/>
                  </a:cubicBezTo>
                  <a:cubicBezTo>
                    <a:pt x="75618" y="416269"/>
                    <a:pt x="81636" y="414872"/>
                    <a:pt x="87075" y="412263"/>
                  </a:cubicBezTo>
                  <a:cubicBezTo>
                    <a:pt x="93173" y="411703"/>
                    <a:pt x="99048" y="409762"/>
                    <a:pt x="104256" y="406629"/>
                  </a:cubicBezTo>
                  <a:cubicBezTo>
                    <a:pt x="106143" y="407314"/>
                    <a:pt x="108119" y="407830"/>
                    <a:pt x="110149" y="408160"/>
                  </a:cubicBezTo>
                  <a:cubicBezTo>
                    <a:pt x="115828" y="413438"/>
                    <a:pt x="123217" y="416572"/>
                    <a:pt x="131024" y="416937"/>
                  </a:cubicBezTo>
                  <a:lnTo>
                    <a:pt x="369647" y="428091"/>
                  </a:lnTo>
                  <a:cubicBezTo>
                    <a:pt x="370172" y="428118"/>
                    <a:pt x="370689" y="428126"/>
                    <a:pt x="371214" y="428126"/>
                  </a:cubicBezTo>
                  <a:cubicBezTo>
                    <a:pt x="388688" y="428126"/>
                    <a:pt x="403252" y="414382"/>
                    <a:pt x="404071" y="396739"/>
                  </a:cubicBezTo>
                  <a:lnTo>
                    <a:pt x="418020" y="98268"/>
                  </a:lnTo>
                  <a:cubicBezTo>
                    <a:pt x="418865" y="80108"/>
                    <a:pt x="404836" y="64690"/>
                    <a:pt x="386667" y="63844"/>
                  </a:cubicBezTo>
                  <a:lnTo>
                    <a:pt x="384549" y="63746"/>
                  </a:lnTo>
                  <a:cubicBezTo>
                    <a:pt x="380223" y="53803"/>
                    <a:pt x="371125" y="46414"/>
                    <a:pt x="360158" y="44465"/>
                  </a:cubicBezTo>
                  <a:lnTo>
                    <a:pt x="360033" y="41082"/>
                  </a:lnTo>
                  <a:cubicBezTo>
                    <a:pt x="359704" y="32358"/>
                    <a:pt x="355929" y="24115"/>
                    <a:pt x="349529" y="18178"/>
                  </a:cubicBezTo>
                  <a:cubicBezTo>
                    <a:pt x="343431" y="12516"/>
                    <a:pt x="335428" y="9391"/>
                    <a:pt x="327141" y="9391"/>
                  </a:cubicBezTo>
                  <a:cubicBezTo>
                    <a:pt x="326731" y="9391"/>
                    <a:pt x="326322" y="9391"/>
                    <a:pt x="325912" y="9418"/>
                  </a:cubicBezTo>
                  <a:lnTo>
                    <a:pt x="220087" y="13380"/>
                  </a:lnTo>
                  <a:cubicBezTo>
                    <a:pt x="212226" y="5101"/>
                    <a:pt x="201126" y="0"/>
                    <a:pt x="188922" y="0"/>
                  </a:cubicBezTo>
                  <a:lnTo>
                    <a:pt x="188922" y="0"/>
                  </a:lnTo>
                  <a:cubicBezTo>
                    <a:pt x="187310" y="0"/>
                    <a:pt x="185690" y="89"/>
                    <a:pt x="184088" y="276"/>
                  </a:cubicBezTo>
                  <a:cubicBezTo>
                    <a:pt x="172506" y="1558"/>
                    <a:pt x="162492" y="7389"/>
                    <a:pt x="155628" y="15792"/>
                  </a:cubicBezTo>
                  <a:lnTo>
                    <a:pt x="87200" y="18356"/>
                  </a:lnTo>
                  <a:cubicBezTo>
                    <a:pt x="69031" y="19032"/>
                    <a:pt x="54850" y="34317"/>
                    <a:pt x="55527" y="52485"/>
                  </a:cubicBezTo>
                  <a:lnTo>
                    <a:pt x="63049" y="253712"/>
                  </a:lnTo>
                  <a:lnTo>
                    <a:pt x="13421" y="307462"/>
                  </a:lnTo>
                  <a:cubicBezTo>
                    <a:pt x="6593" y="314850"/>
                    <a:pt x="2837" y="324313"/>
                    <a:pt x="2721" y="334301"/>
                  </a:cubicBezTo>
                  <a:cubicBezTo>
                    <a:pt x="736" y="339428"/>
                    <a:pt x="-190" y="344956"/>
                    <a:pt x="32" y="350618"/>
                  </a:cubicBezTo>
                  <a:cubicBezTo>
                    <a:pt x="469" y="361487"/>
                    <a:pt x="5107" y="371546"/>
                    <a:pt x="13101" y="378926"/>
                  </a:cubicBezTo>
                  <a:lnTo>
                    <a:pt x="41853" y="405480"/>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31"/>
            <p:cNvSpPr/>
            <p:nvPr/>
          </p:nvSpPr>
          <p:spPr>
            <a:xfrm>
              <a:off x="2708395" y="1359747"/>
              <a:ext cx="674101" cy="690353"/>
            </a:xfrm>
            <a:custGeom>
              <a:avLst/>
              <a:gdLst/>
              <a:ahLst/>
              <a:cxnLst/>
              <a:rect l="l" t="t" r="r" b="b"/>
              <a:pathLst>
                <a:path w="418047" h="428126" extrusionOk="0">
                  <a:moveTo>
                    <a:pt x="41844" y="405462"/>
                  </a:moveTo>
                  <a:cubicBezTo>
                    <a:pt x="49393" y="412433"/>
                    <a:pt x="59203" y="416269"/>
                    <a:pt x="69476" y="416269"/>
                  </a:cubicBezTo>
                  <a:cubicBezTo>
                    <a:pt x="75609" y="416269"/>
                    <a:pt x="81627" y="414872"/>
                    <a:pt x="87066" y="412263"/>
                  </a:cubicBezTo>
                  <a:cubicBezTo>
                    <a:pt x="93164" y="411703"/>
                    <a:pt x="99039" y="409762"/>
                    <a:pt x="104246" y="406629"/>
                  </a:cubicBezTo>
                  <a:cubicBezTo>
                    <a:pt x="106134" y="407314"/>
                    <a:pt x="108110" y="407830"/>
                    <a:pt x="110140" y="408160"/>
                  </a:cubicBezTo>
                  <a:cubicBezTo>
                    <a:pt x="115819" y="413438"/>
                    <a:pt x="123208" y="416572"/>
                    <a:pt x="131015" y="416937"/>
                  </a:cubicBezTo>
                  <a:lnTo>
                    <a:pt x="369638" y="428091"/>
                  </a:lnTo>
                  <a:cubicBezTo>
                    <a:pt x="370163" y="428118"/>
                    <a:pt x="370680" y="428126"/>
                    <a:pt x="371205" y="428126"/>
                  </a:cubicBezTo>
                  <a:cubicBezTo>
                    <a:pt x="388679" y="428126"/>
                    <a:pt x="403242" y="414382"/>
                    <a:pt x="404062" y="396739"/>
                  </a:cubicBezTo>
                  <a:lnTo>
                    <a:pt x="418011" y="98268"/>
                  </a:lnTo>
                  <a:cubicBezTo>
                    <a:pt x="418856" y="80108"/>
                    <a:pt x="404827" y="64690"/>
                    <a:pt x="386658" y="63844"/>
                  </a:cubicBezTo>
                  <a:lnTo>
                    <a:pt x="384540" y="63746"/>
                  </a:lnTo>
                  <a:cubicBezTo>
                    <a:pt x="380214" y="53803"/>
                    <a:pt x="371116" y="46414"/>
                    <a:pt x="360149" y="44465"/>
                  </a:cubicBezTo>
                  <a:lnTo>
                    <a:pt x="360024" y="41082"/>
                  </a:lnTo>
                  <a:cubicBezTo>
                    <a:pt x="359694" y="32358"/>
                    <a:pt x="355920" y="24115"/>
                    <a:pt x="349520" y="18178"/>
                  </a:cubicBezTo>
                  <a:cubicBezTo>
                    <a:pt x="343422" y="12516"/>
                    <a:pt x="335419" y="9391"/>
                    <a:pt x="327131" y="9391"/>
                  </a:cubicBezTo>
                  <a:cubicBezTo>
                    <a:pt x="326722" y="9391"/>
                    <a:pt x="326312" y="9391"/>
                    <a:pt x="325903" y="9418"/>
                  </a:cubicBezTo>
                  <a:lnTo>
                    <a:pt x="220078" y="13380"/>
                  </a:lnTo>
                  <a:cubicBezTo>
                    <a:pt x="212217" y="5101"/>
                    <a:pt x="201117" y="0"/>
                    <a:pt x="188912" y="0"/>
                  </a:cubicBezTo>
                  <a:lnTo>
                    <a:pt x="188912" y="0"/>
                  </a:lnTo>
                  <a:cubicBezTo>
                    <a:pt x="187301" y="0"/>
                    <a:pt x="185681" y="89"/>
                    <a:pt x="184079" y="276"/>
                  </a:cubicBezTo>
                  <a:cubicBezTo>
                    <a:pt x="172497" y="1558"/>
                    <a:pt x="162482" y="7389"/>
                    <a:pt x="155619" y="15792"/>
                  </a:cubicBezTo>
                  <a:lnTo>
                    <a:pt x="87191" y="18356"/>
                  </a:lnTo>
                  <a:cubicBezTo>
                    <a:pt x="69022" y="19032"/>
                    <a:pt x="54841" y="34317"/>
                    <a:pt x="55518" y="52485"/>
                  </a:cubicBezTo>
                  <a:lnTo>
                    <a:pt x="63049" y="253712"/>
                  </a:lnTo>
                  <a:lnTo>
                    <a:pt x="13421" y="307462"/>
                  </a:lnTo>
                  <a:cubicBezTo>
                    <a:pt x="6593" y="314850"/>
                    <a:pt x="2836" y="324313"/>
                    <a:pt x="2721" y="334301"/>
                  </a:cubicBezTo>
                  <a:cubicBezTo>
                    <a:pt x="736" y="339428"/>
                    <a:pt x="-190" y="344956"/>
                    <a:pt x="32" y="350618"/>
                  </a:cubicBezTo>
                  <a:cubicBezTo>
                    <a:pt x="468" y="361487"/>
                    <a:pt x="5106" y="371546"/>
                    <a:pt x="13101" y="378926"/>
                  </a:cubicBezTo>
                  <a:lnTo>
                    <a:pt x="41853" y="40548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31"/>
            <p:cNvSpPr/>
            <p:nvPr/>
          </p:nvSpPr>
          <p:spPr>
            <a:xfrm>
              <a:off x="2996686" y="1430311"/>
              <a:ext cx="43594" cy="74339"/>
            </a:xfrm>
            <a:custGeom>
              <a:avLst/>
              <a:gdLst/>
              <a:ahLst/>
              <a:cxnLst/>
              <a:rect l="l" t="t" r="r" b="b"/>
              <a:pathLst>
                <a:path w="27035" h="46102" extrusionOk="0">
                  <a:moveTo>
                    <a:pt x="15427" y="46103"/>
                  </a:moveTo>
                  <a:cubicBezTo>
                    <a:pt x="12809" y="46103"/>
                    <a:pt x="10281" y="45222"/>
                    <a:pt x="8207" y="43557"/>
                  </a:cubicBezTo>
                  <a:cubicBezTo>
                    <a:pt x="5786" y="41625"/>
                    <a:pt x="4273" y="38866"/>
                    <a:pt x="3935" y="35786"/>
                  </a:cubicBezTo>
                  <a:lnTo>
                    <a:pt x="0" y="312"/>
                  </a:lnTo>
                  <a:lnTo>
                    <a:pt x="2822" y="0"/>
                  </a:lnTo>
                  <a:lnTo>
                    <a:pt x="6756" y="35474"/>
                  </a:lnTo>
                  <a:cubicBezTo>
                    <a:pt x="7015" y="37797"/>
                    <a:pt x="8163" y="39880"/>
                    <a:pt x="9988" y="41340"/>
                  </a:cubicBezTo>
                  <a:cubicBezTo>
                    <a:pt x="11813" y="42800"/>
                    <a:pt x="14073" y="43468"/>
                    <a:pt x="16415" y="43201"/>
                  </a:cubicBezTo>
                  <a:cubicBezTo>
                    <a:pt x="18738" y="42943"/>
                    <a:pt x="20821" y="41794"/>
                    <a:pt x="22281" y="39969"/>
                  </a:cubicBezTo>
                  <a:cubicBezTo>
                    <a:pt x="23741" y="38145"/>
                    <a:pt x="24400" y="35866"/>
                    <a:pt x="24142" y="33542"/>
                  </a:cubicBezTo>
                  <a:lnTo>
                    <a:pt x="22121" y="15311"/>
                  </a:lnTo>
                  <a:lnTo>
                    <a:pt x="24943" y="15000"/>
                  </a:lnTo>
                  <a:lnTo>
                    <a:pt x="26964" y="33231"/>
                  </a:lnTo>
                  <a:cubicBezTo>
                    <a:pt x="27302" y="36302"/>
                    <a:pt x="26430" y="39328"/>
                    <a:pt x="24489" y="41750"/>
                  </a:cubicBezTo>
                  <a:cubicBezTo>
                    <a:pt x="22557" y="44171"/>
                    <a:pt x="19798" y="45684"/>
                    <a:pt x="16718" y="46023"/>
                  </a:cubicBezTo>
                  <a:cubicBezTo>
                    <a:pt x="16282" y="46067"/>
                    <a:pt x="15854" y="46094"/>
                    <a:pt x="15418" y="46094"/>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31"/>
            <p:cNvSpPr/>
            <p:nvPr/>
          </p:nvSpPr>
          <p:spPr>
            <a:xfrm rot="-133179">
              <a:off x="2860071" y="1434899"/>
              <a:ext cx="385485" cy="482162"/>
            </a:xfrm>
            <a:custGeom>
              <a:avLst/>
              <a:gdLst/>
              <a:ahLst/>
              <a:cxnLst/>
              <a:rect l="l" t="t" r="r" b="b"/>
              <a:pathLst>
                <a:path w="238881" h="298791" extrusionOk="0">
                  <a:moveTo>
                    <a:pt x="0" y="0"/>
                  </a:moveTo>
                  <a:lnTo>
                    <a:pt x="238882" y="0"/>
                  </a:lnTo>
                  <a:lnTo>
                    <a:pt x="238882" y="298792"/>
                  </a:lnTo>
                  <a:lnTo>
                    <a:pt x="0" y="298792"/>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31"/>
            <p:cNvSpPr/>
            <p:nvPr/>
          </p:nvSpPr>
          <p:spPr>
            <a:xfrm rot="165098">
              <a:off x="2932650" y="1507169"/>
              <a:ext cx="385640" cy="482357"/>
            </a:xfrm>
            <a:custGeom>
              <a:avLst/>
              <a:gdLst/>
              <a:ahLst/>
              <a:cxnLst/>
              <a:rect l="l" t="t" r="r" b="b"/>
              <a:pathLst>
                <a:path w="238881" h="298791" extrusionOk="0">
                  <a:moveTo>
                    <a:pt x="0" y="0"/>
                  </a:moveTo>
                  <a:lnTo>
                    <a:pt x="238881" y="0"/>
                  </a:lnTo>
                  <a:lnTo>
                    <a:pt x="238881" y="298792"/>
                  </a:lnTo>
                  <a:lnTo>
                    <a:pt x="0" y="298792"/>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31"/>
            <p:cNvSpPr/>
            <p:nvPr/>
          </p:nvSpPr>
          <p:spPr>
            <a:xfrm>
              <a:off x="2894484" y="1483657"/>
              <a:ext cx="385196" cy="481800"/>
            </a:xfrm>
            <a:custGeom>
              <a:avLst/>
              <a:gdLst/>
              <a:ahLst/>
              <a:cxnLst/>
              <a:rect l="l" t="t" r="r" b="b"/>
              <a:pathLst>
                <a:path w="238881" h="298791" extrusionOk="0">
                  <a:moveTo>
                    <a:pt x="200301" y="298791"/>
                  </a:moveTo>
                  <a:lnTo>
                    <a:pt x="0" y="298791"/>
                  </a:lnTo>
                  <a:lnTo>
                    <a:pt x="0" y="0"/>
                  </a:lnTo>
                  <a:lnTo>
                    <a:pt x="238881" y="0"/>
                  </a:lnTo>
                  <a:lnTo>
                    <a:pt x="238881" y="260211"/>
                  </a:lnTo>
                  <a:lnTo>
                    <a:pt x="200301" y="298791"/>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31"/>
            <p:cNvSpPr/>
            <p:nvPr/>
          </p:nvSpPr>
          <p:spPr>
            <a:xfrm>
              <a:off x="3217330" y="1903069"/>
              <a:ext cx="62210" cy="62210"/>
            </a:xfrm>
            <a:custGeom>
              <a:avLst/>
              <a:gdLst/>
              <a:ahLst/>
              <a:cxnLst/>
              <a:rect l="l" t="t" r="r" b="b"/>
              <a:pathLst>
                <a:path w="38580" h="38580" extrusionOk="0">
                  <a:moveTo>
                    <a:pt x="0" y="38581"/>
                  </a:moveTo>
                  <a:lnTo>
                    <a:pt x="0" y="0"/>
                  </a:lnTo>
                  <a:lnTo>
                    <a:pt x="38581" y="0"/>
                  </a:lnTo>
                  <a:lnTo>
                    <a:pt x="0" y="38581"/>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7" name="Google Shape;1437;p31"/>
            <p:cNvSpPr/>
            <p:nvPr/>
          </p:nvSpPr>
          <p:spPr>
            <a:xfrm>
              <a:off x="2996586" y="1412803"/>
              <a:ext cx="35153" cy="39964"/>
            </a:xfrm>
            <a:custGeom>
              <a:avLst/>
              <a:gdLst/>
              <a:ahLst/>
              <a:cxnLst/>
              <a:rect l="l" t="t" r="r" b="b"/>
              <a:pathLst>
                <a:path w="21800" h="24784" extrusionOk="0">
                  <a:moveTo>
                    <a:pt x="18979" y="24784"/>
                  </a:moveTo>
                  <a:lnTo>
                    <a:pt x="17261" y="9277"/>
                  </a:lnTo>
                  <a:cubicBezTo>
                    <a:pt x="16816" y="5316"/>
                    <a:pt x="13255" y="2441"/>
                    <a:pt x="9275" y="2886"/>
                  </a:cubicBezTo>
                  <a:cubicBezTo>
                    <a:pt x="5314" y="3322"/>
                    <a:pt x="2448" y="6901"/>
                    <a:pt x="2884" y="10871"/>
                  </a:cubicBezTo>
                  <a:lnTo>
                    <a:pt x="62" y="11182"/>
                  </a:lnTo>
                  <a:cubicBezTo>
                    <a:pt x="-552" y="5663"/>
                    <a:pt x="3445" y="678"/>
                    <a:pt x="8964" y="64"/>
                  </a:cubicBezTo>
                  <a:cubicBezTo>
                    <a:pt x="14474" y="-559"/>
                    <a:pt x="19468" y="3447"/>
                    <a:pt x="20082" y="8966"/>
                  </a:cubicBezTo>
                  <a:lnTo>
                    <a:pt x="21801" y="24473"/>
                  </a:lnTo>
                  <a:lnTo>
                    <a:pt x="18979" y="2478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8" name="Google Shape;1438;p31"/>
            <p:cNvSpPr/>
            <p:nvPr/>
          </p:nvSpPr>
          <p:spPr>
            <a:xfrm>
              <a:off x="3003014" y="1449164"/>
              <a:ext cx="32339" cy="50354"/>
            </a:xfrm>
            <a:custGeom>
              <a:avLst/>
              <a:gdLst/>
              <a:ahLst/>
              <a:cxnLst/>
              <a:rect l="l" t="t" r="r" b="b"/>
              <a:pathLst>
                <a:path w="20055" h="31227" extrusionOk="0">
                  <a:moveTo>
                    <a:pt x="11439" y="31228"/>
                  </a:moveTo>
                  <a:cubicBezTo>
                    <a:pt x="9490" y="31228"/>
                    <a:pt x="7620" y="30569"/>
                    <a:pt x="6071" y="29341"/>
                  </a:cubicBezTo>
                  <a:cubicBezTo>
                    <a:pt x="4273" y="27907"/>
                    <a:pt x="3151" y="25851"/>
                    <a:pt x="2893" y="23572"/>
                  </a:cubicBezTo>
                  <a:lnTo>
                    <a:pt x="0" y="347"/>
                  </a:lnTo>
                  <a:lnTo>
                    <a:pt x="2822" y="0"/>
                  </a:lnTo>
                  <a:lnTo>
                    <a:pt x="5724" y="23243"/>
                  </a:lnTo>
                  <a:cubicBezTo>
                    <a:pt x="5893" y="24792"/>
                    <a:pt x="6650" y="26163"/>
                    <a:pt x="7852" y="27124"/>
                  </a:cubicBezTo>
                  <a:cubicBezTo>
                    <a:pt x="9053" y="28085"/>
                    <a:pt x="10549" y="28530"/>
                    <a:pt x="12089" y="28352"/>
                  </a:cubicBezTo>
                  <a:cubicBezTo>
                    <a:pt x="15249" y="28005"/>
                    <a:pt x="17537" y="25148"/>
                    <a:pt x="17181" y="21988"/>
                  </a:cubicBezTo>
                  <a:lnTo>
                    <a:pt x="14946" y="1843"/>
                  </a:lnTo>
                  <a:lnTo>
                    <a:pt x="17768" y="1531"/>
                  </a:lnTo>
                  <a:lnTo>
                    <a:pt x="20003" y="21676"/>
                  </a:lnTo>
                  <a:cubicBezTo>
                    <a:pt x="20528" y="26394"/>
                    <a:pt x="17110" y="30649"/>
                    <a:pt x="12400" y="31174"/>
                  </a:cubicBezTo>
                  <a:cubicBezTo>
                    <a:pt x="12080" y="31210"/>
                    <a:pt x="11759" y="31228"/>
                    <a:pt x="11439" y="312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31"/>
            <p:cNvSpPr/>
            <p:nvPr/>
          </p:nvSpPr>
          <p:spPr>
            <a:xfrm>
              <a:off x="3157700" y="1588930"/>
              <a:ext cx="27817" cy="27817"/>
            </a:xfrm>
            <a:custGeom>
              <a:avLst/>
              <a:gdLst/>
              <a:ahLst/>
              <a:cxnLst/>
              <a:rect l="l" t="t" r="r" b="b"/>
              <a:pathLst>
                <a:path w="17251" h="17251" extrusionOk="0">
                  <a:moveTo>
                    <a:pt x="8626" y="0"/>
                  </a:moveTo>
                  <a:cubicBezTo>
                    <a:pt x="3863" y="0"/>
                    <a:pt x="0" y="3863"/>
                    <a:pt x="0" y="8626"/>
                  </a:cubicBezTo>
                  <a:cubicBezTo>
                    <a:pt x="0" y="13388"/>
                    <a:pt x="3863" y="17252"/>
                    <a:pt x="8626" y="17252"/>
                  </a:cubicBezTo>
                  <a:cubicBezTo>
                    <a:pt x="13388" y="17252"/>
                    <a:pt x="17252" y="13388"/>
                    <a:pt x="17252" y="8626"/>
                  </a:cubicBezTo>
                  <a:cubicBezTo>
                    <a:pt x="17252" y="3863"/>
                    <a:pt x="13388" y="0"/>
                    <a:pt x="8626"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31"/>
            <p:cNvSpPr/>
            <p:nvPr/>
          </p:nvSpPr>
          <p:spPr>
            <a:xfrm>
              <a:off x="3178813" y="1526876"/>
              <a:ext cx="47148" cy="60894"/>
            </a:xfrm>
            <a:custGeom>
              <a:avLst/>
              <a:gdLst/>
              <a:ahLst/>
              <a:cxnLst/>
              <a:rect l="l" t="t" r="r" b="b"/>
              <a:pathLst>
                <a:path w="29239" h="37764" extrusionOk="0">
                  <a:moveTo>
                    <a:pt x="23799" y="1762"/>
                  </a:moveTo>
                  <a:cubicBezTo>
                    <a:pt x="4090" y="-9357"/>
                    <a:pt x="-2221" y="35713"/>
                    <a:pt x="663" y="37663"/>
                  </a:cubicBezTo>
                  <a:cubicBezTo>
                    <a:pt x="3547" y="39612"/>
                    <a:pt x="43508" y="12889"/>
                    <a:pt x="23799" y="17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31"/>
            <p:cNvSpPr/>
            <p:nvPr/>
          </p:nvSpPr>
          <p:spPr>
            <a:xfrm>
              <a:off x="3125583" y="1519481"/>
              <a:ext cx="40183" cy="65511"/>
            </a:xfrm>
            <a:custGeom>
              <a:avLst/>
              <a:gdLst/>
              <a:ahLst/>
              <a:cxnLst/>
              <a:rect l="l" t="t" r="r" b="b"/>
              <a:pathLst>
                <a:path w="24920" h="40627" extrusionOk="0">
                  <a:moveTo>
                    <a:pt x="23451" y="40568"/>
                  </a:moveTo>
                  <a:cubicBezTo>
                    <a:pt x="26513" y="38993"/>
                    <a:pt x="26477" y="-8828"/>
                    <a:pt x="6324" y="1445"/>
                  </a:cubicBezTo>
                  <a:cubicBezTo>
                    <a:pt x="-13839" y="11726"/>
                    <a:pt x="20389" y="42144"/>
                    <a:pt x="23451" y="4056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31"/>
            <p:cNvSpPr/>
            <p:nvPr/>
          </p:nvSpPr>
          <p:spPr>
            <a:xfrm>
              <a:off x="3087011" y="1567821"/>
              <a:ext cx="67430" cy="37162"/>
            </a:xfrm>
            <a:custGeom>
              <a:avLst/>
              <a:gdLst/>
              <a:ahLst/>
              <a:cxnLst/>
              <a:rect l="l" t="t" r="r" b="b"/>
              <a:pathLst>
                <a:path w="41817" h="23046" extrusionOk="0">
                  <a:moveTo>
                    <a:pt x="41810" y="18223"/>
                  </a:moveTo>
                  <a:cubicBezTo>
                    <a:pt x="42433" y="14636"/>
                    <a:pt x="4111" y="-13850"/>
                    <a:pt x="238" y="8449"/>
                  </a:cubicBezTo>
                  <a:cubicBezTo>
                    <a:pt x="-3643" y="30748"/>
                    <a:pt x="41196" y="21811"/>
                    <a:pt x="41810" y="1822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31"/>
            <p:cNvSpPr/>
            <p:nvPr/>
          </p:nvSpPr>
          <p:spPr>
            <a:xfrm>
              <a:off x="3097654" y="1608911"/>
              <a:ext cx="57176" cy="52387"/>
            </a:xfrm>
            <a:custGeom>
              <a:avLst/>
              <a:gdLst/>
              <a:ahLst/>
              <a:cxnLst/>
              <a:rect l="l" t="t" r="r" b="b"/>
              <a:pathLst>
                <a:path w="35458" h="32488" extrusionOk="0">
                  <a:moveTo>
                    <a:pt x="3454" y="28882"/>
                  </a:moveTo>
                  <a:cubicBezTo>
                    <a:pt x="19548" y="44789"/>
                    <a:pt x="37824" y="3093"/>
                    <a:pt x="35207" y="324"/>
                  </a:cubicBezTo>
                  <a:cubicBezTo>
                    <a:pt x="32590" y="-2444"/>
                    <a:pt x="-12641" y="12974"/>
                    <a:pt x="3454" y="2888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31"/>
            <p:cNvSpPr/>
            <p:nvPr/>
          </p:nvSpPr>
          <p:spPr>
            <a:xfrm>
              <a:off x="3189443" y="1580730"/>
              <a:ext cx="68870" cy="35280"/>
            </a:xfrm>
            <a:custGeom>
              <a:avLst/>
              <a:gdLst/>
              <a:ahLst/>
              <a:cxnLst/>
              <a:rect l="l" t="t" r="r" b="b"/>
              <a:pathLst>
                <a:path w="42710" h="21879" extrusionOk="0">
                  <a:moveTo>
                    <a:pt x="5" y="11283"/>
                  </a:moveTo>
                  <a:cubicBezTo>
                    <a:pt x="549" y="15030"/>
                    <a:pt x="43536" y="33413"/>
                    <a:pt x="42699" y="10793"/>
                  </a:cubicBezTo>
                  <a:cubicBezTo>
                    <a:pt x="41871" y="-11818"/>
                    <a:pt x="-546" y="7526"/>
                    <a:pt x="5" y="1128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31"/>
            <p:cNvSpPr/>
            <p:nvPr/>
          </p:nvSpPr>
          <p:spPr>
            <a:xfrm>
              <a:off x="3186564" y="1614274"/>
              <a:ext cx="56570" cy="53011"/>
            </a:xfrm>
            <a:custGeom>
              <a:avLst/>
              <a:gdLst/>
              <a:ahLst/>
              <a:cxnLst/>
              <a:rect l="l" t="t" r="r" b="b"/>
              <a:pathLst>
                <a:path w="35082" h="32875" extrusionOk="0">
                  <a:moveTo>
                    <a:pt x="252" y="371"/>
                  </a:moveTo>
                  <a:cubicBezTo>
                    <a:pt x="-2534" y="3149"/>
                    <a:pt x="18403" y="46421"/>
                    <a:pt x="32326" y="28572"/>
                  </a:cubicBezTo>
                  <a:cubicBezTo>
                    <a:pt x="46248" y="10733"/>
                    <a:pt x="3047" y="-2406"/>
                    <a:pt x="252" y="3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31"/>
            <p:cNvSpPr/>
            <p:nvPr/>
          </p:nvSpPr>
          <p:spPr>
            <a:xfrm>
              <a:off x="3150368" y="1620811"/>
              <a:ext cx="36067" cy="68862"/>
            </a:xfrm>
            <a:custGeom>
              <a:avLst/>
              <a:gdLst/>
              <a:ahLst/>
              <a:cxnLst/>
              <a:rect l="l" t="t" r="r" b="b"/>
              <a:pathLst>
                <a:path w="22367" h="42705" extrusionOk="0">
                  <a:moveTo>
                    <a:pt x="10905" y="42693"/>
                  </a:moveTo>
                  <a:cubicBezTo>
                    <a:pt x="33516" y="41848"/>
                    <a:pt x="16505" y="0"/>
                    <a:pt x="11813" y="0"/>
                  </a:cubicBezTo>
                  <a:cubicBezTo>
                    <a:pt x="7122" y="0"/>
                    <a:pt x="-11714" y="43548"/>
                    <a:pt x="10905" y="4269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31"/>
            <p:cNvSpPr/>
            <p:nvPr/>
          </p:nvSpPr>
          <p:spPr>
            <a:xfrm>
              <a:off x="3018400" y="1715686"/>
              <a:ext cx="212560" cy="221712"/>
            </a:xfrm>
            <a:custGeom>
              <a:avLst/>
              <a:gdLst/>
              <a:ahLst/>
              <a:cxnLst/>
              <a:rect l="l" t="t" r="r" b="b"/>
              <a:pathLst>
                <a:path w="131820" h="137496" extrusionOk="0">
                  <a:moveTo>
                    <a:pt x="64536" y="43973"/>
                  </a:moveTo>
                  <a:cubicBezTo>
                    <a:pt x="64536" y="43973"/>
                    <a:pt x="41649" y="-6189"/>
                    <a:pt x="13243" y="639"/>
                  </a:cubicBezTo>
                  <a:cubicBezTo>
                    <a:pt x="-26255" y="13573"/>
                    <a:pt x="35186" y="137496"/>
                    <a:pt x="35186" y="137496"/>
                  </a:cubicBezTo>
                  <a:cubicBezTo>
                    <a:pt x="35186" y="137496"/>
                    <a:pt x="145418" y="81281"/>
                    <a:pt x="130418" y="51905"/>
                  </a:cubicBezTo>
                  <a:cubicBezTo>
                    <a:pt x="115419" y="22528"/>
                    <a:pt x="64544" y="43973"/>
                    <a:pt x="64544" y="4397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31"/>
            <p:cNvSpPr/>
            <p:nvPr/>
          </p:nvSpPr>
          <p:spPr>
            <a:xfrm>
              <a:off x="2937594" y="1602840"/>
              <a:ext cx="99527" cy="92678"/>
            </a:xfrm>
            <a:custGeom>
              <a:avLst/>
              <a:gdLst/>
              <a:ahLst/>
              <a:cxnLst/>
              <a:rect l="l" t="t" r="r" b="b"/>
              <a:pathLst>
                <a:path w="61722" h="57475" extrusionOk="0">
                  <a:moveTo>
                    <a:pt x="30814" y="13643"/>
                  </a:moveTo>
                  <a:cubicBezTo>
                    <a:pt x="30814" y="13643"/>
                    <a:pt x="14773" y="-5096"/>
                    <a:pt x="3405" y="1349"/>
                  </a:cubicBezTo>
                  <a:cubicBezTo>
                    <a:pt x="-11977" y="11791"/>
                    <a:pt x="29746" y="57475"/>
                    <a:pt x="29746" y="57475"/>
                  </a:cubicBezTo>
                  <a:cubicBezTo>
                    <a:pt x="29746" y="57475"/>
                    <a:pt x="70187" y="19687"/>
                    <a:pt x="60110" y="8907"/>
                  </a:cubicBezTo>
                  <a:cubicBezTo>
                    <a:pt x="50033" y="-1873"/>
                    <a:pt x="30805" y="13634"/>
                    <a:pt x="30805" y="136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31"/>
            <p:cNvSpPr/>
            <p:nvPr/>
          </p:nvSpPr>
          <p:spPr>
            <a:xfrm>
              <a:off x="2957290" y="1725747"/>
              <a:ext cx="36870" cy="42949"/>
            </a:xfrm>
            <a:custGeom>
              <a:avLst/>
              <a:gdLst/>
              <a:ahLst/>
              <a:cxnLst/>
              <a:rect l="l" t="t" r="r" b="b"/>
              <a:pathLst>
                <a:path w="22865" h="26635" extrusionOk="0">
                  <a:moveTo>
                    <a:pt x="906" y="13134"/>
                  </a:moveTo>
                  <a:lnTo>
                    <a:pt x="12033" y="1081"/>
                  </a:lnTo>
                  <a:cubicBezTo>
                    <a:pt x="13573" y="-592"/>
                    <a:pt x="16217" y="-272"/>
                    <a:pt x="17098" y="1687"/>
                  </a:cubicBezTo>
                  <a:lnTo>
                    <a:pt x="22600" y="13820"/>
                  </a:lnTo>
                  <a:cubicBezTo>
                    <a:pt x="23116" y="14959"/>
                    <a:pt x="22867" y="16339"/>
                    <a:pt x="21968" y="17309"/>
                  </a:cubicBezTo>
                  <a:lnTo>
                    <a:pt x="14357" y="25553"/>
                  </a:lnTo>
                  <a:cubicBezTo>
                    <a:pt x="13146" y="26861"/>
                    <a:pt x="11178" y="27004"/>
                    <a:pt x="9950" y="25873"/>
                  </a:cubicBezTo>
                  <a:lnTo>
                    <a:pt x="933" y="17550"/>
                  </a:lnTo>
                  <a:cubicBezTo>
                    <a:pt x="-296" y="16419"/>
                    <a:pt x="-314" y="14443"/>
                    <a:pt x="897" y="131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31"/>
            <p:cNvSpPr/>
            <p:nvPr/>
          </p:nvSpPr>
          <p:spPr>
            <a:xfrm rot="2560454">
              <a:off x="2818522" y="1763469"/>
              <a:ext cx="88267" cy="218702"/>
            </a:xfrm>
            <a:custGeom>
              <a:avLst/>
              <a:gdLst/>
              <a:ahLst/>
              <a:cxnLst/>
              <a:rect l="l" t="t" r="r" b="b"/>
              <a:pathLst>
                <a:path w="54764" h="135691" extrusionOk="0">
                  <a:moveTo>
                    <a:pt x="52441" y="0"/>
                  </a:moveTo>
                  <a:cubicBezTo>
                    <a:pt x="53724" y="0"/>
                    <a:pt x="54764" y="1040"/>
                    <a:pt x="54764" y="2324"/>
                  </a:cubicBezTo>
                  <a:lnTo>
                    <a:pt x="54764" y="133368"/>
                  </a:lnTo>
                  <a:cubicBezTo>
                    <a:pt x="54764" y="134651"/>
                    <a:pt x="53724" y="135691"/>
                    <a:pt x="52441" y="135691"/>
                  </a:cubicBezTo>
                  <a:lnTo>
                    <a:pt x="2323" y="135691"/>
                  </a:lnTo>
                  <a:cubicBezTo>
                    <a:pt x="1040" y="135691"/>
                    <a:pt x="0" y="134651"/>
                    <a:pt x="0" y="133368"/>
                  </a:cubicBezTo>
                  <a:lnTo>
                    <a:pt x="0" y="2324"/>
                  </a:lnTo>
                  <a:cubicBezTo>
                    <a:pt x="0" y="1040"/>
                    <a:pt x="1040" y="0"/>
                    <a:pt x="2323"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31"/>
            <p:cNvSpPr/>
            <p:nvPr/>
          </p:nvSpPr>
          <p:spPr>
            <a:xfrm rot="2560454">
              <a:off x="2851974" y="1763302"/>
              <a:ext cx="42383" cy="167681"/>
            </a:xfrm>
            <a:custGeom>
              <a:avLst/>
              <a:gdLst/>
              <a:ahLst/>
              <a:cxnLst/>
              <a:rect l="l" t="t" r="r" b="b"/>
              <a:pathLst>
                <a:path w="26296" h="104036" extrusionOk="0">
                  <a:moveTo>
                    <a:pt x="24542" y="0"/>
                  </a:moveTo>
                  <a:cubicBezTo>
                    <a:pt x="25511" y="0"/>
                    <a:pt x="26296" y="785"/>
                    <a:pt x="26296" y="1754"/>
                  </a:cubicBezTo>
                  <a:lnTo>
                    <a:pt x="26296" y="102283"/>
                  </a:lnTo>
                  <a:cubicBezTo>
                    <a:pt x="26296" y="103251"/>
                    <a:pt x="25511" y="104036"/>
                    <a:pt x="24542" y="104036"/>
                  </a:cubicBezTo>
                  <a:lnTo>
                    <a:pt x="1753" y="104036"/>
                  </a:lnTo>
                  <a:cubicBezTo>
                    <a:pt x="785" y="104036"/>
                    <a:pt x="0" y="103251"/>
                    <a:pt x="0" y="102283"/>
                  </a:cubicBezTo>
                  <a:lnTo>
                    <a:pt x="0" y="1754"/>
                  </a:lnTo>
                  <a:cubicBezTo>
                    <a:pt x="0" y="785"/>
                    <a:pt x="785" y="0"/>
                    <a:pt x="175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4" name="Google Shape;1454;p31"/>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4" name="Rectangle 3"/>
          <p:cNvSpPr/>
          <p:nvPr/>
        </p:nvSpPr>
        <p:spPr>
          <a:xfrm>
            <a:off x="481644" y="1317219"/>
            <a:ext cx="4090356" cy="334798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800" i="1" dirty="0"/>
              <a:t>         </a:t>
            </a:r>
            <a:r>
              <a:rPr lang="en-US" sz="2400" b="1" i="1" dirty="0"/>
              <a:t>2. </a:t>
            </a:r>
            <a:r>
              <a:rPr lang="en-US" sz="2400" b="1" i="1" dirty="0" err="1"/>
              <a:t>Ngồi</a:t>
            </a:r>
            <a:r>
              <a:rPr lang="en-US" sz="2400" b="1" i="1" dirty="0"/>
              <a:t> </a:t>
            </a:r>
            <a:r>
              <a:rPr lang="en-US" sz="2400" b="1" i="1" dirty="0" err="1"/>
              <a:t>gập</a:t>
            </a:r>
            <a:r>
              <a:rPr lang="en-US" sz="2400" b="1" i="1" dirty="0"/>
              <a:t> </a:t>
            </a:r>
            <a:r>
              <a:rPr lang="en-US" sz="2400" b="1" i="1" dirty="0" err="1"/>
              <a:t>thân</a:t>
            </a:r>
            <a:r>
              <a:rPr lang="en-US" sz="2400" b="1" i="1" dirty="0"/>
              <a:t>: </a:t>
            </a:r>
            <a:endParaRPr lang="en-US" sz="2400" dirty="0"/>
          </a:p>
          <a:p>
            <a:r>
              <a:rPr lang="en-US" sz="1600" dirty="0" err="1"/>
              <a:t>Cách</a:t>
            </a:r>
            <a:r>
              <a:rPr lang="en-US" sz="1600" dirty="0"/>
              <a:t> </a:t>
            </a:r>
            <a:r>
              <a:rPr lang="en-US" sz="1600" dirty="0" err="1"/>
              <a:t>thực</a:t>
            </a:r>
            <a:r>
              <a:rPr lang="en-US" sz="1600" dirty="0"/>
              <a:t> </a:t>
            </a:r>
            <a:r>
              <a:rPr lang="en-US" sz="1600" dirty="0" err="1"/>
              <a:t>hiện</a:t>
            </a:r>
            <a:r>
              <a:rPr lang="en-US" sz="1600" dirty="0"/>
              <a:t>: </a:t>
            </a:r>
            <a:r>
              <a:rPr lang="en-US" sz="1600" dirty="0" err="1"/>
              <a:t>Học</a:t>
            </a:r>
            <a:r>
              <a:rPr lang="en-US" sz="1600" dirty="0"/>
              <a:t> </a:t>
            </a:r>
            <a:r>
              <a:rPr lang="en-US" sz="1600" dirty="0" err="1"/>
              <a:t>sinh</a:t>
            </a:r>
            <a:r>
              <a:rPr lang="en-US" sz="1600" dirty="0"/>
              <a:t> </a:t>
            </a:r>
            <a:r>
              <a:rPr lang="en-US" sz="1600" dirty="0" err="1"/>
              <a:t>ngồi</a:t>
            </a:r>
            <a:r>
              <a:rPr lang="en-US" sz="1600" dirty="0"/>
              <a:t> </a:t>
            </a:r>
            <a:r>
              <a:rPr lang="en-US" sz="1600" dirty="0" err="1"/>
              <a:t>xuống</a:t>
            </a:r>
            <a:r>
              <a:rPr lang="en-US" sz="1600" dirty="0"/>
              <a:t> </a:t>
            </a:r>
            <a:r>
              <a:rPr lang="en-US" sz="1600" dirty="0" err="1"/>
              <a:t>thảm</a:t>
            </a:r>
            <a:r>
              <a:rPr lang="en-US" sz="1600" dirty="0"/>
              <a:t> </a:t>
            </a:r>
            <a:r>
              <a:rPr lang="en-US" sz="1600" dirty="0" err="1"/>
              <a:t>tập</a:t>
            </a:r>
            <a:r>
              <a:rPr lang="en-US" sz="1600" dirty="0"/>
              <a:t>, </a:t>
            </a:r>
            <a:r>
              <a:rPr lang="en-US" sz="1600" dirty="0" err="1"/>
              <a:t>hai</a:t>
            </a:r>
            <a:r>
              <a:rPr lang="en-US" sz="1600" dirty="0"/>
              <a:t> </a:t>
            </a:r>
            <a:r>
              <a:rPr lang="en-US" sz="1600" dirty="0" err="1"/>
              <a:t>tay</a:t>
            </a:r>
            <a:r>
              <a:rPr lang="en-US" sz="1600" dirty="0"/>
              <a:t> </a:t>
            </a:r>
            <a:r>
              <a:rPr lang="en-US" sz="1600" dirty="0" err="1"/>
              <a:t>đan</a:t>
            </a:r>
            <a:r>
              <a:rPr lang="en-US" sz="1600" dirty="0"/>
              <a:t> </a:t>
            </a:r>
            <a:r>
              <a:rPr lang="en-US" sz="1600" dirty="0" err="1"/>
              <a:t>xen</a:t>
            </a:r>
            <a:r>
              <a:rPr lang="en-US" sz="1600" dirty="0"/>
              <a:t> </a:t>
            </a:r>
            <a:r>
              <a:rPr lang="en-US" sz="1600" dirty="0" err="1"/>
              <a:t>vào</a:t>
            </a:r>
            <a:r>
              <a:rPr lang="en-US" sz="1600" dirty="0"/>
              <a:t> </a:t>
            </a:r>
            <a:r>
              <a:rPr lang="en-US" sz="1600" dirty="0" err="1"/>
              <a:t>nhau</a:t>
            </a:r>
            <a:r>
              <a:rPr lang="en-US" sz="1600" dirty="0"/>
              <a:t> </a:t>
            </a:r>
            <a:r>
              <a:rPr lang="en-US" sz="1600" dirty="0" err="1"/>
              <a:t>đặt</a:t>
            </a:r>
            <a:r>
              <a:rPr lang="en-US" sz="1600" dirty="0"/>
              <a:t> </a:t>
            </a:r>
            <a:r>
              <a:rPr lang="en-US" sz="1600" dirty="0" err="1"/>
              <a:t>sau</a:t>
            </a:r>
            <a:r>
              <a:rPr lang="en-US" sz="1600" dirty="0"/>
              <a:t> </a:t>
            </a:r>
            <a:r>
              <a:rPr lang="en-US" sz="1600" dirty="0" err="1"/>
              <a:t>gáy</a:t>
            </a:r>
            <a:r>
              <a:rPr lang="en-US" sz="1600" dirty="0"/>
              <a:t> </a:t>
            </a:r>
            <a:r>
              <a:rPr lang="en-US" sz="1600" dirty="0" err="1"/>
              <a:t>hai</a:t>
            </a:r>
            <a:r>
              <a:rPr lang="en-US" sz="1600" dirty="0"/>
              <a:t> </a:t>
            </a:r>
            <a:r>
              <a:rPr lang="en-US" sz="1600" dirty="0" err="1"/>
              <a:t>chân</a:t>
            </a:r>
            <a:r>
              <a:rPr lang="en-US" sz="1600" dirty="0"/>
              <a:t> </a:t>
            </a:r>
            <a:r>
              <a:rPr lang="en-US" sz="1600" dirty="0" err="1"/>
              <a:t>gập</a:t>
            </a:r>
            <a:r>
              <a:rPr lang="en-US" sz="1600" dirty="0"/>
              <a:t> </a:t>
            </a:r>
            <a:r>
              <a:rPr lang="en-US" sz="1600" dirty="0" err="1"/>
              <a:t>lại</a:t>
            </a:r>
            <a:r>
              <a:rPr lang="en-US" sz="1600" dirty="0"/>
              <a:t> ở </a:t>
            </a:r>
            <a:r>
              <a:rPr lang="en-US" sz="1600" dirty="0" err="1"/>
              <a:t>khớp</a:t>
            </a:r>
            <a:r>
              <a:rPr lang="en-US" sz="1600" dirty="0"/>
              <a:t> </a:t>
            </a:r>
            <a:r>
              <a:rPr lang="en-US" sz="1600" dirty="0" err="1"/>
              <a:t>gối</a:t>
            </a:r>
            <a:r>
              <a:rPr lang="en-US" sz="1600" dirty="0"/>
              <a:t>. </a:t>
            </a:r>
            <a:r>
              <a:rPr lang="en-US" sz="1600" dirty="0" err="1"/>
              <a:t>Nhờ</a:t>
            </a:r>
            <a:r>
              <a:rPr lang="en-US" sz="1600" dirty="0"/>
              <a:t> </a:t>
            </a:r>
            <a:r>
              <a:rPr lang="en-US" sz="1600" dirty="0" err="1"/>
              <a:t>một</a:t>
            </a:r>
            <a:r>
              <a:rPr lang="en-US" sz="1600" dirty="0"/>
              <a:t> </a:t>
            </a:r>
            <a:r>
              <a:rPr lang="en-US" sz="1600" dirty="0" err="1"/>
              <a:t>học</a:t>
            </a:r>
            <a:r>
              <a:rPr lang="en-US" sz="1600" dirty="0"/>
              <a:t> </a:t>
            </a:r>
            <a:r>
              <a:rPr lang="en-US" sz="1600" dirty="0" err="1"/>
              <a:t>sinh</a:t>
            </a:r>
            <a:r>
              <a:rPr lang="en-US" sz="1600" dirty="0"/>
              <a:t> </a:t>
            </a:r>
            <a:r>
              <a:rPr lang="en-US" sz="1600" dirty="0" err="1"/>
              <a:t>khác</a:t>
            </a:r>
            <a:r>
              <a:rPr lang="en-US" sz="1600" dirty="0"/>
              <a:t> </a:t>
            </a:r>
            <a:r>
              <a:rPr lang="en-US" sz="1600" dirty="0" err="1"/>
              <a:t>hỗ</a:t>
            </a:r>
            <a:r>
              <a:rPr lang="en-US" sz="1600" dirty="0"/>
              <a:t> </a:t>
            </a:r>
            <a:r>
              <a:rPr lang="en-US" sz="1600" dirty="0" err="1"/>
              <a:t>trợ</a:t>
            </a:r>
            <a:r>
              <a:rPr lang="en-US" sz="1600" dirty="0"/>
              <a:t> </a:t>
            </a:r>
            <a:r>
              <a:rPr lang="en-US" sz="1600" dirty="0" err="1"/>
              <a:t>giữ</a:t>
            </a:r>
            <a:r>
              <a:rPr lang="en-US" sz="1600" dirty="0"/>
              <a:t> </a:t>
            </a:r>
            <a:r>
              <a:rPr lang="en-US" sz="1600" dirty="0" err="1"/>
              <a:t>hai</a:t>
            </a:r>
            <a:r>
              <a:rPr lang="en-US" sz="1600" dirty="0"/>
              <a:t> </a:t>
            </a:r>
            <a:r>
              <a:rPr lang="en-US" sz="1600" dirty="0" err="1"/>
              <a:t>bàn</a:t>
            </a:r>
            <a:r>
              <a:rPr lang="en-US" sz="1600" dirty="0"/>
              <a:t> </a:t>
            </a:r>
            <a:r>
              <a:rPr lang="en-US" sz="1600" dirty="0" err="1"/>
              <a:t>chân</a:t>
            </a:r>
            <a:r>
              <a:rPr lang="en-US" sz="1600" dirty="0"/>
              <a:t> </a:t>
            </a:r>
            <a:r>
              <a:rPr lang="en-US" sz="1600" dirty="0" err="1"/>
              <a:t>cố</a:t>
            </a:r>
            <a:r>
              <a:rPr lang="en-US" sz="1600" dirty="0"/>
              <a:t> </a:t>
            </a:r>
            <a:r>
              <a:rPr lang="en-US" sz="1600" dirty="0" err="1"/>
              <a:t>định</a:t>
            </a:r>
            <a:r>
              <a:rPr lang="en-US" sz="1600" dirty="0"/>
              <a:t>, </a:t>
            </a:r>
            <a:r>
              <a:rPr lang="en-US" sz="1600" dirty="0" err="1"/>
              <a:t>khi</a:t>
            </a:r>
            <a:r>
              <a:rPr lang="en-US" sz="1600" dirty="0"/>
              <a:t> </a:t>
            </a:r>
            <a:r>
              <a:rPr lang="en-US" sz="1600" dirty="0" err="1"/>
              <a:t>thực</a:t>
            </a:r>
            <a:r>
              <a:rPr lang="en-US" sz="1600" dirty="0"/>
              <a:t> </a:t>
            </a:r>
            <a:r>
              <a:rPr lang="en-US" sz="1600" dirty="0" err="1"/>
              <a:t>hiện</a:t>
            </a:r>
            <a:r>
              <a:rPr lang="en-US" sz="1600" dirty="0"/>
              <a:t> </a:t>
            </a:r>
            <a:r>
              <a:rPr lang="en-US" sz="1600" dirty="0" err="1"/>
              <a:t>học</a:t>
            </a:r>
            <a:r>
              <a:rPr lang="en-US" sz="1600" dirty="0"/>
              <a:t> </a:t>
            </a:r>
            <a:r>
              <a:rPr lang="en-US" sz="1600" dirty="0" err="1"/>
              <a:t>sinh</a:t>
            </a:r>
            <a:r>
              <a:rPr lang="en-US" sz="1600" dirty="0"/>
              <a:t> </a:t>
            </a:r>
            <a:r>
              <a:rPr lang="en-US" sz="1600" dirty="0" err="1"/>
              <a:t>hạ</a:t>
            </a:r>
            <a:r>
              <a:rPr lang="en-US" sz="1600" dirty="0"/>
              <a:t> </a:t>
            </a:r>
            <a:r>
              <a:rPr lang="en-US" sz="1600" dirty="0" err="1"/>
              <a:t>thân</a:t>
            </a:r>
            <a:r>
              <a:rPr lang="en-US" sz="1600" dirty="0"/>
              <a:t> </a:t>
            </a:r>
            <a:r>
              <a:rPr lang="en-US" sz="1600" dirty="0" err="1"/>
              <a:t>trên</a:t>
            </a:r>
            <a:r>
              <a:rPr lang="en-US" sz="1600" dirty="0"/>
              <a:t> </a:t>
            </a:r>
            <a:r>
              <a:rPr lang="en-US" sz="1600" dirty="0" err="1"/>
              <a:t>từ</a:t>
            </a:r>
            <a:r>
              <a:rPr lang="en-US" sz="1600" dirty="0"/>
              <a:t> </a:t>
            </a:r>
            <a:r>
              <a:rPr lang="en-US" sz="1600" dirty="0" err="1"/>
              <a:t>từ</a:t>
            </a:r>
            <a:r>
              <a:rPr lang="en-US" sz="1600" dirty="0"/>
              <a:t> </a:t>
            </a:r>
            <a:r>
              <a:rPr lang="en-US" sz="1600" dirty="0" err="1"/>
              <a:t>khi</a:t>
            </a:r>
            <a:r>
              <a:rPr lang="en-US" sz="1600" dirty="0"/>
              <a:t> </a:t>
            </a:r>
            <a:r>
              <a:rPr lang="en-US" sz="1600" dirty="0" err="1"/>
              <a:t>đầu</a:t>
            </a:r>
            <a:r>
              <a:rPr lang="en-US" sz="1600" dirty="0"/>
              <a:t> </a:t>
            </a:r>
            <a:r>
              <a:rPr lang="en-US" sz="1600" dirty="0" err="1"/>
              <a:t>và</a:t>
            </a:r>
            <a:r>
              <a:rPr lang="en-US" sz="1600" dirty="0"/>
              <a:t> </a:t>
            </a:r>
            <a:r>
              <a:rPr lang="en-US" sz="1600" dirty="0" err="1"/>
              <a:t>vai</a:t>
            </a:r>
            <a:r>
              <a:rPr lang="en-US" sz="1600" dirty="0"/>
              <a:t> </a:t>
            </a:r>
            <a:r>
              <a:rPr lang="en-US" sz="1600" dirty="0" err="1"/>
              <a:t>cách</a:t>
            </a:r>
            <a:r>
              <a:rPr lang="en-US" sz="1600" dirty="0"/>
              <a:t> </a:t>
            </a:r>
            <a:r>
              <a:rPr lang="en-US" sz="1600" dirty="0" err="1"/>
              <a:t>đất</a:t>
            </a:r>
            <a:r>
              <a:rPr lang="en-US" sz="1600" dirty="0"/>
              <a:t> </a:t>
            </a:r>
            <a:r>
              <a:rPr lang="en-US" sz="1600" dirty="0" err="1"/>
              <a:t>khoảng</a:t>
            </a:r>
            <a:r>
              <a:rPr lang="en-US" sz="1600" dirty="0"/>
              <a:t> 30- 35cm </a:t>
            </a:r>
            <a:r>
              <a:rPr lang="en-US" sz="1600" dirty="0" err="1"/>
              <a:t>gập</a:t>
            </a:r>
            <a:r>
              <a:rPr lang="en-US" sz="1600" dirty="0"/>
              <a:t> </a:t>
            </a:r>
            <a:r>
              <a:rPr lang="en-US" sz="1600" dirty="0" err="1"/>
              <a:t>thân</a:t>
            </a:r>
            <a:r>
              <a:rPr lang="en-US" sz="1600" dirty="0"/>
              <a:t> </a:t>
            </a:r>
            <a:r>
              <a:rPr lang="en-US" sz="1600" dirty="0" err="1"/>
              <a:t>trở</a:t>
            </a:r>
            <a:r>
              <a:rPr lang="en-US" sz="1600" dirty="0"/>
              <a:t> </a:t>
            </a:r>
            <a:r>
              <a:rPr lang="en-US" sz="1600" dirty="0" err="1"/>
              <a:t>lại</a:t>
            </a:r>
            <a:r>
              <a:rPr lang="en-US" sz="1600" dirty="0"/>
              <a:t>, </a:t>
            </a:r>
            <a:r>
              <a:rPr lang="en-US" sz="1600" dirty="0" err="1"/>
              <a:t>động</a:t>
            </a:r>
            <a:r>
              <a:rPr lang="en-US" sz="1600" dirty="0"/>
              <a:t> </a:t>
            </a:r>
            <a:r>
              <a:rPr lang="en-US" sz="1600" dirty="0" err="1"/>
              <a:t>tác</a:t>
            </a:r>
            <a:r>
              <a:rPr lang="en-US" sz="1600" dirty="0"/>
              <a:t> </a:t>
            </a:r>
            <a:r>
              <a:rPr lang="en-US" sz="1600" dirty="0" err="1"/>
              <a:t>thực</a:t>
            </a:r>
            <a:r>
              <a:rPr lang="en-US" sz="1600" dirty="0"/>
              <a:t> </a:t>
            </a:r>
            <a:r>
              <a:rPr lang="en-US" sz="1600" dirty="0" err="1"/>
              <a:t>hiện</a:t>
            </a:r>
            <a:r>
              <a:rPr lang="en-US" sz="1600" dirty="0"/>
              <a:t> </a:t>
            </a:r>
            <a:r>
              <a:rPr lang="en-US" sz="1600" dirty="0" err="1"/>
              <a:t>liên</a:t>
            </a:r>
            <a:r>
              <a:rPr lang="en-US" sz="1600" dirty="0"/>
              <a:t> </a:t>
            </a:r>
            <a:r>
              <a:rPr lang="en-US" sz="1600" dirty="0" err="1"/>
              <a:t>tục</a:t>
            </a:r>
            <a:r>
              <a:rPr lang="en-US" sz="1600" dirty="0"/>
              <a:t>, </a:t>
            </a:r>
            <a:r>
              <a:rPr lang="en-US" sz="1600" dirty="0" err="1"/>
              <a:t>chú</a:t>
            </a:r>
            <a:r>
              <a:rPr lang="en-US" sz="1600" dirty="0"/>
              <a:t> ý </a:t>
            </a:r>
            <a:r>
              <a:rPr lang="en-US" sz="1600" dirty="0" err="1"/>
              <a:t>đảm</a:t>
            </a:r>
            <a:r>
              <a:rPr lang="en-US" sz="1600" dirty="0"/>
              <a:t> </a:t>
            </a:r>
            <a:r>
              <a:rPr lang="en-US" sz="1600" dirty="0" err="1"/>
              <a:t>bảo</a:t>
            </a:r>
            <a:r>
              <a:rPr lang="en-US" sz="1600" dirty="0"/>
              <a:t> an </a:t>
            </a:r>
            <a:r>
              <a:rPr lang="en-US" sz="1600" dirty="0" err="1"/>
              <a:t>toàn</a:t>
            </a:r>
            <a:r>
              <a:rPr lang="en-US" sz="1600" dirty="0"/>
              <a:t>. </a:t>
            </a:r>
            <a:r>
              <a:rPr lang="en-US" sz="1600" dirty="0" err="1"/>
              <a:t>Mỗi</a:t>
            </a:r>
            <a:r>
              <a:rPr lang="en-US" sz="1600" dirty="0"/>
              <a:t> </a:t>
            </a:r>
            <a:r>
              <a:rPr lang="en-US" sz="1600" dirty="0" err="1"/>
              <a:t>buổi</a:t>
            </a:r>
            <a:r>
              <a:rPr lang="en-US" sz="1600" dirty="0"/>
              <a:t> </a:t>
            </a:r>
            <a:r>
              <a:rPr lang="en-US" sz="1600" dirty="0" err="1"/>
              <a:t>học</a:t>
            </a:r>
            <a:r>
              <a:rPr lang="en-US" sz="1600" dirty="0"/>
              <a:t> </a:t>
            </a:r>
            <a:r>
              <a:rPr lang="en-US" sz="1600" dirty="0" err="1"/>
              <a:t>sinh</a:t>
            </a:r>
            <a:r>
              <a:rPr lang="en-US" sz="1600" dirty="0"/>
              <a:t> </a:t>
            </a:r>
            <a:r>
              <a:rPr lang="en-US" sz="1600" dirty="0" err="1"/>
              <a:t>thực</a:t>
            </a:r>
            <a:r>
              <a:rPr lang="en-US" sz="1600" dirty="0"/>
              <a:t> </a:t>
            </a:r>
            <a:r>
              <a:rPr lang="en-US" sz="1600" dirty="0" err="1"/>
              <a:t>hiện</a:t>
            </a:r>
            <a:r>
              <a:rPr lang="en-US" sz="1600" dirty="0"/>
              <a:t> 3 - 5 </a:t>
            </a:r>
            <a:r>
              <a:rPr lang="en-US" sz="1600" dirty="0" err="1"/>
              <a:t>phút</a:t>
            </a:r>
            <a:r>
              <a:rPr lang="en-US" sz="1600" dirty="0"/>
              <a:t>, </a:t>
            </a:r>
            <a:r>
              <a:rPr lang="en-US" sz="1600" dirty="0" err="1"/>
              <a:t>mỗi</a:t>
            </a:r>
            <a:r>
              <a:rPr lang="en-US" sz="1600" dirty="0"/>
              <a:t> </a:t>
            </a:r>
            <a:r>
              <a:rPr lang="en-US" sz="1600" dirty="0" err="1"/>
              <a:t>phút</a:t>
            </a:r>
            <a:r>
              <a:rPr lang="en-US" sz="1600" dirty="0"/>
              <a:t> 8 - 10 </a:t>
            </a:r>
            <a:r>
              <a:rPr lang="en-US" sz="1600" dirty="0" err="1"/>
              <a:t>lần</a:t>
            </a:r>
            <a:r>
              <a:rPr lang="en-US" sz="1600" dirty="0"/>
              <a:t>, </a:t>
            </a:r>
            <a:r>
              <a:rPr lang="en-US" sz="1600" dirty="0" err="1"/>
              <a:t>thời</a:t>
            </a:r>
            <a:r>
              <a:rPr lang="en-US" sz="1600" dirty="0"/>
              <a:t> </a:t>
            </a:r>
            <a:r>
              <a:rPr lang="en-US" sz="1600" dirty="0" err="1"/>
              <a:t>gian</a:t>
            </a:r>
            <a:r>
              <a:rPr lang="en-US" sz="1600" dirty="0"/>
              <a:t> </a:t>
            </a:r>
            <a:r>
              <a:rPr lang="en-US" sz="1600" dirty="0" err="1"/>
              <a:t>nghỉ</a:t>
            </a:r>
            <a:r>
              <a:rPr lang="en-US" sz="1600" dirty="0"/>
              <a:t> </a:t>
            </a:r>
            <a:r>
              <a:rPr lang="en-US" sz="1600" dirty="0" err="1"/>
              <a:t>giữa</a:t>
            </a:r>
            <a:r>
              <a:rPr lang="en-US" sz="1600" dirty="0"/>
              <a:t> </a:t>
            </a:r>
            <a:r>
              <a:rPr lang="en-US" sz="1600" dirty="0" err="1"/>
              <a:t>các</a:t>
            </a:r>
            <a:r>
              <a:rPr lang="en-US" sz="1600" dirty="0"/>
              <a:t> </a:t>
            </a:r>
            <a:r>
              <a:rPr lang="en-US" sz="1600" dirty="0" err="1"/>
              <a:t>lần</a:t>
            </a:r>
            <a:r>
              <a:rPr lang="en-US" sz="1600" dirty="0"/>
              <a:t> 3 - 4 </a:t>
            </a:r>
            <a:r>
              <a:rPr lang="en-US" sz="1600" dirty="0" err="1"/>
              <a:t>phút</a:t>
            </a:r>
            <a:r>
              <a:rPr lang="en-US" sz="1600" dirty="0"/>
              <a:t>.</a:t>
            </a:r>
          </a:p>
        </p:txBody>
      </p:sp>
      <p:pic>
        <p:nvPicPr>
          <p:cNvPr id="31" name="Picture 30">
            <a:extLst>
              <a:ext uri="{FF2B5EF4-FFF2-40B4-BE49-F238E27FC236}">
                <a16:creationId xmlns:a16="http://schemas.microsoft.com/office/drawing/2014/main" id="{01560CFE-3259-401A-A5F4-A709A33B0E5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571999" y="1305563"/>
            <a:ext cx="4090355" cy="3306443"/>
          </a:xfrm>
          <a:prstGeom prst="rect">
            <a:avLst/>
          </a:prstGeom>
          <a:noFill/>
          <a:ln>
            <a:noFill/>
          </a:ln>
        </p:spPr>
      </p:pic>
    </p:spTree>
    <p:extLst>
      <p:ext uri="{BB962C8B-B14F-4D97-AF65-F5344CB8AC3E}">
        <p14:creationId xmlns:p14="http://schemas.microsoft.com/office/powerpoint/2010/main" val="73629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19" name="Google Shape;1419;p31"/>
          <p:cNvSpPr txBox="1">
            <a:spLocks noGrp="1"/>
          </p:cNvSpPr>
          <p:nvPr>
            <p:ph type="title"/>
          </p:nvPr>
        </p:nvSpPr>
        <p:spPr>
          <a:xfrm>
            <a:off x="0" y="272800"/>
            <a:ext cx="8702040" cy="992768"/>
          </a:xfrm>
          <a:prstGeom prst="rect">
            <a:avLst/>
          </a:prstGeom>
        </p:spPr>
        <p:txBody>
          <a:bodyPr spcFirstLastPara="1" wrap="square" lIns="91425" tIns="91425" rIns="91425" bIns="91425" anchor="t" anchorCtr="0">
            <a:noAutofit/>
          </a:bodyPr>
          <a:lstStyle/>
          <a:p>
            <a:r>
              <a:rPr lang="en-US" sz="2800" b="0" dirty="0" err="1"/>
              <a:t>B.Các</a:t>
            </a:r>
            <a:r>
              <a:rPr lang="en-US" sz="2800" b="0" dirty="0"/>
              <a:t> </a:t>
            </a:r>
            <a:r>
              <a:rPr lang="en-US" sz="2800" b="0" dirty="0" err="1"/>
              <a:t>bài</a:t>
            </a:r>
            <a:r>
              <a:rPr lang="en-US" sz="2800" b="0" dirty="0"/>
              <a:t> </a:t>
            </a:r>
            <a:r>
              <a:rPr lang="en-US" sz="2800" b="0" dirty="0" err="1"/>
              <a:t>tập</a:t>
            </a:r>
            <a:r>
              <a:rPr lang="en-US" sz="2800" b="0" dirty="0"/>
              <a:t> </a:t>
            </a:r>
            <a:r>
              <a:rPr lang="en-US" sz="2800" b="0" dirty="0" err="1"/>
              <a:t>phát</a:t>
            </a:r>
            <a:r>
              <a:rPr lang="en-US" sz="2800" b="0" dirty="0"/>
              <a:t> </a:t>
            </a:r>
            <a:r>
              <a:rPr lang="en-US" sz="2800" b="0" dirty="0" err="1"/>
              <a:t>triển</a:t>
            </a:r>
            <a:r>
              <a:rPr lang="en-US" sz="2800" b="0" dirty="0"/>
              <a:t> </a:t>
            </a:r>
            <a:r>
              <a:rPr lang="en-US" sz="2800" b="0" dirty="0" err="1"/>
              <a:t>sức</a:t>
            </a:r>
            <a:r>
              <a:rPr lang="en-US" sz="2800" b="0" dirty="0"/>
              <a:t> </a:t>
            </a:r>
            <a:r>
              <a:rPr lang="en-US" sz="2800" b="0" dirty="0" err="1"/>
              <a:t>mạnh</a:t>
            </a:r>
            <a:r>
              <a:rPr lang="en-US" sz="2800" b="0" dirty="0"/>
              <a:t> </a:t>
            </a:r>
            <a:r>
              <a:rPr lang="en-US" sz="2800" b="0" dirty="0" err="1"/>
              <a:t>bột</a:t>
            </a:r>
            <a:r>
              <a:rPr lang="en-US" sz="2800" b="0" dirty="0"/>
              <a:t> </a:t>
            </a:r>
            <a:r>
              <a:rPr lang="en-US" sz="2800" b="0" dirty="0" err="1"/>
              <a:t>phát</a:t>
            </a:r>
            <a:r>
              <a:rPr lang="en-US" sz="2800" b="0" dirty="0"/>
              <a:t> </a:t>
            </a:r>
            <a:r>
              <a:rPr lang="en-US" sz="2800" b="0" dirty="0" err="1"/>
              <a:t>cùng</a:t>
            </a:r>
            <a:r>
              <a:rPr lang="en-US" sz="2800" b="0" dirty="0"/>
              <a:t> </a:t>
            </a:r>
            <a:r>
              <a:rPr lang="en-US" sz="2800" b="0" dirty="0" err="1"/>
              <a:t>góc</a:t>
            </a:r>
            <a:r>
              <a:rPr lang="en-US" sz="2800" b="0" dirty="0"/>
              <a:t> </a:t>
            </a:r>
            <a:r>
              <a:rPr lang="en-US" sz="2800" b="0" dirty="0" err="1"/>
              <a:t>độ</a:t>
            </a:r>
            <a:r>
              <a:rPr lang="en-US" sz="2800" b="0" dirty="0"/>
              <a:t> bay </a:t>
            </a:r>
            <a:r>
              <a:rPr lang="en-US" sz="2800" b="0" dirty="0" err="1"/>
              <a:t>của</a:t>
            </a:r>
            <a:r>
              <a:rPr lang="en-US" sz="2800" b="0" dirty="0"/>
              <a:t> </a:t>
            </a:r>
            <a:r>
              <a:rPr lang="en-US" sz="2800" b="0" dirty="0" err="1"/>
              <a:t>cơ</a:t>
            </a:r>
            <a:r>
              <a:rPr lang="en-US" sz="2800" b="0" dirty="0"/>
              <a:t> </a:t>
            </a:r>
            <a:r>
              <a:rPr lang="en-US" sz="2800" b="0" dirty="0" err="1"/>
              <a:t>thể</a:t>
            </a:r>
            <a:r>
              <a:rPr lang="en-US" sz="2800" b="0" dirty="0"/>
              <a:t>:</a:t>
            </a:r>
            <a:br>
              <a:rPr lang="en-US" sz="2800" b="0" dirty="0"/>
            </a:br>
            <a:endParaRPr lang="en-US" sz="2800" b="0" dirty="0"/>
          </a:p>
        </p:txBody>
      </p:sp>
      <p:grpSp>
        <p:nvGrpSpPr>
          <p:cNvPr id="1429" name="Google Shape;1429;p31"/>
          <p:cNvGrpSpPr/>
          <p:nvPr/>
        </p:nvGrpSpPr>
        <p:grpSpPr>
          <a:xfrm>
            <a:off x="7479304" y="3646116"/>
            <a:ext cx="1133233" cy="1164584"/>
            <a:chOff x="2704766" y="1359747"/>
            <a:chExt cx="677731" cy="696480"/>
          </a:xfrm>
        </p:grpSpPr>
        <p:sp>
          <p:nvSpPr>
            <p:cNvPr id="1430" name="Google Shape;1430;p31"/>
            <p:cNvSpPr/>
            <p:nvPr/>
          </p:nvSpPr>
          <p:spPr>
            <a:xfrm>
              <a:off x="2704766" y="1365874"/>
              <a:ext cx="674115" cy="690353"/>
            </a:xfrm>
            <a:custGeom>
              <a:avLst/>
              <a:gdLst/>
              <a:ahLst/>
              <a:cxnLst/>
              <a:rect l="l" t="t" r="r" b="b"/>
              <a:pathLst>
                <a:path w="418056" h="428126" extrusionOk="0">
                  <a:moveTo>
                    <a:pt x="41853" y="405462"/>
                  </a:moveTo>
                  <a:cubicBezTo>
                    <a:pt x="49403" y="412432"/>
                    <a:pt x="59212" y="416269"/>
                    <a:pt x="69485" y="416269"/>
                  </a:cubicBezTo>
                  <a:cubicBezTo>
                    <a:pt x="75618" y="416269"/>
                    <a:pt x="81636" y="414872"/>
                    <a:pt x="87075" y="412263"/>
                  </a:cubicBezTo>
                  <a:cubicBezTo>
                    <a:pt x="93173" y="411703"/>
                    <a:pt x="99048" y="409762"/>
                    <a:pt x="104256" y="406629"/>
                  </a:cubicBezTo>
                  <a:cubicBezTo>
                    <a:pt x="106143" y="407314"/>
                    <a:pt x="108119" y="407830"/>
                    <a:pt x="110149" y="408160"/>
                  </a:cubicBezTo>
                  <a:cubicBezTo>
                    <a:pt x="115828" y="413438"/>
                    <a:pt x="123217" y="416572"/>
                    <a:pt x="131024" y="416937"/>
                  </a:cubicBezTo>
                  <a:lnTo>
                    <a:pt x="369647" y="428091"/>
                  </a:lnTo>
                  <a:cubicBezTo>
                    <a:pt x="370172" y="428118"/>
                    <a:pt x="370689" y="428126"/>
                    <a:pt x="371214" y="428126"/>
                  </a:cubicBezTo>
                  <a:cubicBezTo>
                    <a:pt x="388688" y="428126"/>
                    <a:pt x="403252" y="414382"/>
                    <a:pt x="404071" y="396739"/>
                  </a:cubicBezTo>
                  <a:lnTo>
                    <a:pt x="418020" y="98268"/>
                  </a:lnTo>
                  <a:cubicBezTo>
                    <a:pt x="418865" y="80108"/>
                    <a:pt x="404836" y="64690"/>
                    <a:pt x="386667" y="63844"/>
                  </a:cubicBezTo>
                  <a:lnTo>
                    <a:pt x="384549" y="63746"/>
                  </a:lnTo>
                  <a:cubicBezTo>
                    <a:pt x="380223" y="53803"/>
                    <a:pt x="371125" y="46414"/>
                    <a:pt x="360158" y="44465"/>
                  </a:cubicBezTo>
                  <a:lnTo>
                    <a:pt x="360033" y="41082"/>
                  </a:lnTo>
                  <a:cubicBezTo>
                    <a:pt x="359704" y="32358"/>
                    <a:pt x="355929" y="24115"/>
                    <a:pt x="349529" y="18178"/>
                  </a:cubicBezTo>
                  <a:cubicBezTo>
                    <a:pt x="343431" y="12516"/>
                    <a:pt x="335428" y="9391"/>
                    <a:pt x="327141" y="9391"/>
                  </a:cubicBezTo>
                  <a:cubicBezTo>
                    <a:pt x="326731" y="9391"/>
                    <a:pt x="326322" y="9391"/>
                    <a:pt x="325912" y="9418"/>
                  </a:cubicBezTo>
                  <a:lnTo>
                    <a:pt x="220087" y="13380"/>
                  </a:lnTo>
                  <a:cubicBezTo>
                    <a:pt x="212226" y="5101"/>
                    <a:pt x="201126" y="0"/>
                    <a:pt x="188922" y="0"/>
                  </a:cubicBezTo>
                  <a:lnTo>
                    <a:pt x="188922" y="0"/>
                  </a:lnTo>
                  <a:cubicBezTo>
                    <a:pt x="187310" y="0"/>
                    <a:pt x="185690" y="89"/>
                    <a:pt x="184088" y="276"/>
                  </a:cubicBezTo>
                  <a:cubicBezTo>
                    <a:pt x="172506" y="1558"/>
                    <a:pt x="162492" y="7389"/>
                    <a:pt x="155628" y="15792"/>
                  </a:cubicBezTo>
                  <a:lnTo>
                    <a:pt x="87200" y="18356"/>
                  </a:lnTo>
                  <a:cubicBezTo>
                    <a:pt x="69031" y="19032"/>
                    <a:pt x="54850" y="34317"/>
                    <a:pt x="55527" y="52485"/>
                  </a:cubicBezTo>
                  <a:lnTo>
                    <a:pt x="63049" y="253712"/>
                  </a:lnTo>
                  <a:lnTo>
                    <a:pt x="13421" y="307462"/>
                  </a:lnTo>
                  <a:cubicBezTo>
                    <a:pt x="6593" y="314850"/>
                    <a:pt x="2837" y="324313"/>
                    <a:pt x="2721" y="334301"/>
                  </a:cubicBezTo>
                  <a:cubicBezTo>
                    <a:pt x="736" y="339428"/>
                    <a:pt x="-190" y="344956"/>
                    <a:pt x="32" y="350618"/>
                  </a:cubicBezTo>
                  <a:cubicBezTo>
                    <a:pt x="469" y="361487"/>
                    <a:pt x="5107" y="371546"/>
                    <a:pt x="13101" y="378926"/>
                  </a:cubicBezTo>
                  <a:lnTo>
                    <a:pt x="41853" y="405480"/>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31"/>
            <p:cNvSpPr/>
            <p:nvPr/>
          </p:nvSpPr>
          <p:spPr>
            <a:xfrm>
              <a:off x="2708395" y="1359747"/>
              <a:ext cx="674101" cy="690353"/>
            </a:xfrm>
            <a:custGeom>
              <a:avLst/>
              <a:gdLst/>
              <a:ahLst/>
              <a:cxnLst/>
              <a:rect l="l" t="t" r="r" b="b"/>
              <a:pathLst>
                <a:path w="418047" h="428126" extrusionOk="0">
                  <a:moveTo>
                    <a:pt x="41844" y="405462"/>
                  </a:moveTo>
                  <a:cubicBezTo>
                    <a:pt x="49393" y="412433"/>
                    <a:pt x="59203" y="416269"/>
                    <a:pt x="69476" y="416269"/>
                  </a:cubicBezTo>
                  <a:cubicBezTo>
                    <a:pt x="75609" y="416269"/>
                    <a:pt x="81627" y="414872"/>
                    <a:pt x="87066" y="412263"/>
                  </a:cubicBezTo>
                  <a:cubicBezTo>
                    <a:pt x="93164" y="411703"/>
                    <a:pt x="99039" y="409762"/>
                    <a:pt x="104246" y="406629"/>
                  </a:cubicBezTo>
                  <a:cubicBezTo>
                    <a:pt x="106134" y="407314"/>
                    <a:pt x="108110" y="407830"/>
                    <a:pt x="110140" y="408160"/>
                  </a:cubicBezTo>
                  <a:cubicBezTo>
                    <a:pt x="115819" y="413438"/>
                    <a:pt x="123208" y="416572"/>
                    <a:pt x="131015" y="416937"/>
                  </a:cubicBezTo>
                  <a:lnTo>
                    <a:pt x="369638" y="428091"/>
                  </a:lnTo>
                  <a:cubicBezTo>
                    <a:pt x="370163" y="428118"/>
                    <a:pt x="370680" y="428126"/>
                    <a:pt x="371205" y="428126"/>
                  </a:cubicBezTo>
                  <a:cubicBezTo>
                    <a:pt x="388679" y="428126"/>
                    <a:pt x="403242" y="414382"/>
                    <a:pt x="404062" y="396739"/>
                  </a:cubicBezTo>
                  <a:lnTo>
                    <a:pt x="418011" y="98268"/>
                  </a:lnTo>
                  <a:cubicBezTo>
                    <a:pt x="418856" y="80108"/>
                    <a:pt x="404827" y="64690"/>
                    <a:pt x="386658" y="63844"/>
                  </a:cubicBezTo>
                  <a:lnTo>
                    <a:pt x="384540" y="63746"/>
                  </a:lnTo>
                  <a:cubicBezTo>
                    <a:pt x="380214" y="53803"/>
                    <a:pt x="371116" y="46414"/>
                    <a:pt x="360149" y="44465"/>
                  </a:cubicBezTo>
                  <a:lnTo>
                    <a:pt x="360024" y="41082"/>
                  </a:lnTo>
                  <a:cubicBezTo>
                    <a:pt x="359694" y="32358"/>
                    <a:pt x="355920" y="24115"/>
                    <a:pt x="349520" y="18178"/>
                  </a:cubicBezTo>
                  <a:cubicBezTo>
                    <a:pt x="343422" y="12516"/>
                    <a:pt x="335419" y="9391"/>
                    <a:pt x="327131" y="9391"/>
                  </a:cubicBezTo>
                  <a:cubicBezTo>
                    <a:pt x="326722" y="9391"/>
                    <a:pt x="326312" y="9391"/>
                    <a:pt x="325903" y="9418"/>
                  </a:cubicBezTo>
                  <a:lnTo>
                    <a:pt x="220078" y="13380"/>
                  </a:lnTo>
                  <a:cubicBezTo>
                    <a:pt x="212217" y="5101"/>
                    <a:pt x="201117" y="0"/>
                    <a:pt x="188912" y="0"/>
                  </a:cubicBezTo>
                  <a:lnTo>
                    <a:pt x="188912" y="0"/>
                  </a:lnTo>
                  <a:cubicBezTo>
                    <a:pt x="187301" y="0"/>
                    <a:pt x="185681" y="89"/>
                    <a:pt x="184079" y="276"/>
                  </a:cubicBezTo>
                  <a:cubicBezTo>
                    <a:pt x="172497" y="1558"/>
                    <a:pt x="162482" y="7389"/>
                    <a:pt x="155619" y="15792"/>
                  </a:cubicBezTo>
                  <a:lnTo>
                    <a:pt x="87191" y="18356"/>
                  </a:lnTo>
                  <a:cubicBezTo>
                    <a:pt x="69022" y="19032"/>
                    <a:pt x="54841" y="34317"/>
                    <a:pt x="55518" y="52485"/>
                  </a:cubicBezTo>
                  <a:lnTo>
                    <a:pt x="63049" y="253712"/>
                  </a:lnTo>
                  <a:lnTo>
                    <a:pt x="13421" y="307462"/>
                  </a:lnTo>
                  <a:cubicBezTo>
                    <a:pt x="6593" y="314850"/>
                    <a:pt x="2836" y="324313"/>
                    <a:pt x="2721" y="334301"/>
                  </a:cubicBezTo>
                  <a:cubicBezTo>
                    <a:pt x="736" y="339428"/>
                    <a:pt x="-190" y="344956"/>
                    <a:pt x="32" y="350618"/>
                  </a:cubicBezTo>
                  <a:cubicBezTo>
                    <a:pt x="468" y="361487"/>
                    <a:pt x="5106" y="371546"/>
                    <a:pt x="13101" y="378926"/>
                  </a:cubicBezTo>
                  <a:lnTo>
                    <a:pt x="41853" y="40548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31"/>
            <p:cNvSpPr/>
            <p:nvPr/>
          </p:nvSpPr>
          <p:spPr>
            <a:xfrm>
              <a:off x="2996686" y="1430311"/>
              <a:ext cx="43594" cy="74339"/>
            </a:xfrm>
            <a:custGeom>
              <a:avLst/>
              <a:gdLst/>
              <a:ahLst/>
              <a:cxnLst/>
              <a:rect l="l" t="t" r="r" b="b"/>
              <a:pathLst>
                <a:path w="27035" h="46102" extrusionOk="0">
                  <a:moveTo>
                    <a:pt x="15427" y="46103"/>
                  </a:moveTo>
                  <a:cubicBezTo>
                    <a:pt x="12809" y="46103"/>
                    <a:pt x="10281" y="45222"/>
                    <a:pt x="8207" y="43557"/>
                  </a:cubicBezTo>
                  <a:cubicBezTo>
                    <a:pt x="5786" y="41625"/>
                    <a:pt x="4273" y="38866"/>
                    <a:pt x="3935" y="35786"/>
                  </a:cubicBezTo>
                  <a:lnTo>
                    <a:pt x="0" y="312"/>
                  </a:lnTo>
                  <a:lnTo>
                    <a:pt x="2822" y="0"/>
                  </a:lnTo>
                  <a:lnTo>
                    <a:pt x="6756" y="35474"/>
                  </a:lnTo>
                  <a:cubicBezTo>
                    <a:pt x="7015" y="37797"/>
                    <a:pt x="8163" y="39880"/>
                    <a:pt x="9988" y="41340"/>
                  </a:cubicBezTo>
                  <a:cubicBezTo>
                    <a:pt x="11813" y="42800"/>
                    <a:pt x="14073" y="43468"/>
                    <a:pt x="16415" y="43201"/>
                  </a:cubicBezTo>
                  <a:cubicBezTo>
                    <a:pt x="18738" y="42943"/>
                    <a:pt x="20821" y="41794"/>
                    <a:pt x="22281" y="39969"/>
                  </a:cubicBezTo>
                  <a:cubicBezTo>
                    <a:pt x="23741" y="38145"/>
                    <a:pt x="24400" y="35866"/>
                    <a:pt x="24142" y="33542"/>
                  </a:cubicBezTo>
                  <a:lnTo>
                    <a:pt x="22121" y="15311"/>
                  </a:lnTo>
                  <a:lnTo>
                    <a:pt x="24943" y="15000"/>
                  </a:lnTo>
                  <a:lnTo>
                    <a:pt x="26964" y="33231"/>
                  </a:lnTo>
                  <a:cubicBezTo>
                    <a:pt x="27302" y="36302"/>
                    <a:pt x="26430" y="39328"/>
                    <a:pt x="24489" y="41750"/>
                  </a:cubicBezTo>
                  <a:cubicBezTo>
                    <a:pt x="22557" y="44171"/>
                    <a:pt x="19798" y="45684"/>
                    <a:pt x="16718" y="46023"/>
                  </a:cubicBezTo>
                  <a:cubicBezTo>
                    <a:pt x="16282" y="46067"/>
                    <a:pt x="15854" y="46094"/>
                    <a:pt x="15418" y="46094"/>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31"/>
            <p:cNvSpPr/>
            <p:nvPr/>
          </p:nvSpPr>
          <p:spPr>
            <a:xfrm rot="-133179">
              <a:off x="2860071" y="1434899"/>
              <a:ext cx="385485" cy="482162"/>
            </a:xfrm>
            <a:custGeom>
              <a:avLst/>
              <a:gdLst/>
              <a:ahLst/>
              <a:cxnLst/>
              <a:rect l="l" t="t" r="r" b="b"/>
              <a:pathLst>
                <a:path w="238881" h="298791" extrusionOk="0">
                  <a:moveTo>
                    <a:pt x="0" y="0"/>
                  </a:moveTo>
                  <a:lnTo>
                    <a:pt x="238882" y="0"/>
                  </a:lnTo>
                  <a:lnTo>
                    <a:pt x="238882" y="298792"/>
                  </a:lnTo>
                  <a:lnTo>
                    <a:pt x="0" y="298792"/>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31"/>
            <p:cNvSpPr/>
            <p:nvPr/>
          </p:nvSpPr>
          <p:spPr>
            <a:xfrm rot="165098">
              <a:off x="2932650" y="1507169"/>
              <a:ext cx="385640" cy="482357"/>
            </a:xfrm>
            <a:custGeom>
              <a:avLst/>
              <a:gdLst/>
              <a:ahLst/>
              <a:cxnLst/>
              <a:rect l="l" t="t" r="r" b="b"/>
              <a:pathLst>
                <a:path w="238881" h="298791" extrusionOk="0">
                  <a:moveTo>
                    <a:pt x="0" y="0"/>
                  </a:moveTo>
                  <a:lnTo>
                    <a:pt x="238881" y="0"/>
                  </a:lnTo>
                  <a:lnTo>
                    <a:pt x="238881" y="298792"/>
                  </a:lnTo>
                  <a:lnTo>
                    <a:pt x="0" y="298792"/>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31"/>
            <p:cNvSpPr/>
            <p:nvPr/>
          </p:nvSpPr>
          <p:spPr>
            <a:xfrm>
              <a:off x="2894484" y="1483657"/>
              <a:ext cx="385196" cy="481800"/>
            </a:xfrm>
            <a:custGeom>
              <a:avLst/>
              <a:gdLst/>
              <a:ahLst/>
              <a:cxnLst/>
              <a:rect l="l" t="t" r="r" b="b"/>
              <a:pathLst>
                <a:path w="238881" h="298791" extrusionOk="0">
                  <a:moveTo>
                    <a:pt x="200301" y="298791"/>
                  </a:moveTo>
                  <a:lnTo>
                    <a:pt x="0" y="298791"/>
                  </a:lnTo>
                  <a:lnTo>
                    <a:pt x="0" y="0"/>
                  </a:lnTo>
                  <a:lnTo>
                    <a:pt x="238881" y="0"/>
                  </a:lnTo>
                  <a:lnTo>
                    <a:pt x="238881" y="260211"/>
                  </a:lnTo>
                  <a:lnTo>
                    <a:pt x="200301" y="298791"/>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31"/>
            <p:cNvSpPr/>
            <p:nvPr/>
          </p:nvSpPr>
          <p:spPr>
            <a:xfrm>
              <a:off x="3217330" y="1903069"/>
              <a:ext cx="62210" cy="62210"/>
            </a:xfrm>
            <a:custGeom>
              <a:avLst/>
              <a:gdLst/>
              <a:ahLst/>
              <a:cxnLst/>
              <a:rect l="l" t="t" r="r" b="b"/>
              <a:pathLst>
                <a:path w="38580" h="38580" extrusionOk="0">
                  <a:moveTo>
                    <a:pt x="0" y="38581"/>
                  </a:moveTo>
                  <a:lnTo>
                    <a:pt x="0" y="0"/>
                  </a:lnTo>
                  <a:lnTo>
                    <a:pt x="38581" y="0"/>
                  </a:lnTo>
                  <a:lnTo>
                    <a:pt x="0" y="38581"/>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7" name="Google Shape;1437;p31"/>
            <p:cNvSpPr/>
            <p:nvPr/>
          </p:nvSpPr>
          <p:spPr>
            <a:xfrm>
              <a:off x="2996586" y="1412803"/>
              <a:ext cx="35153" cy="39964"/>
            </a:xfrm>
            <a:custGeom>
              <a:avLst/>
              <a:gdLst/>
              <a:ahLst/>
              <a:cxnLst/>
              <a:rect l="l" t="t" r="r" b="b"/>
              <a:pathLst>
                <a:path w="21800" h="24784" extrusionOk="0">
                  <a:moveTo>
                    <a:pt x="18979" y="24784"/>
                  </a:moveTo>
                  <a:lnTo>
                    <a:pt x="17261" y="9277"/>
                  </a:lnTo>
                  <a:cubicBezTo>
                    <a:pt x="16816" y="5316"/>
                    <a:pt x="13255" y="2441"/>
                    <a:pt x="9275" y="2886"/>
                  </a:cubicBezTo>
                  <a:cubicBezTo>
                    <a:pt x="5314" y="3322"/>
                    <a:pt x="2448" y="6901"/>
                    <a:pt x="2884" y="10871"/>
                  </a:cubicBezTo>
                  <a:lnTo>
                    <a:pt x="62" y="11182"/>
                  </a:lnTo>
                  <a:cubicBezTo>
                    <a:pt x="-552" y="5663"/>
                    <a:pt x="3445" y="678"/>
                    <a:pt x="8964" y="64"/>
                  </a:cubicBezTo>
                  <a:cubicBezTo>
                    <a:pt x="14474" y="-559"/>
                    <a:pt x="19468" y="3447"/>
                    <a:pt x="20082" y="8966"/>
                  </a:cubicBezTo>
                  <a:lnTo>
                    <a:pt x="21801" y="24473"/>
                  </a:lnTo>
                  <a:lnTo>
                    <a:pt x="18979" y="2478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8" name="Google Shape;1438;p31"/>
            <p:cNvSpPr/>
            <p:nvPr/>
          </p:nvSpPr>
          <p:spPr>
            <a:xfrm>
              <a:off x="3003014" y="1449164"/>
              <a:ext cx="32339" cy="50354"/>
            </a:xfrm>
            <a:custGeom>
              <a:avLst/>
              <a:gdLst/>
              <a:ahLst/>
              <a:cxnLst/>
              <a:rect l="l" t="t" r="r" b="b"/>
              <a:pathLst>
                <a:path w="20055" h="31227" extrusionOk="0">
                  <a:moveTo>
                    <a:pt x="11439" y="31228"/>
                  </a:moveTo>
                  <a:cubicBezTo>
                    <a:pt x="9490" y="31228"/>
                    <a:pt x="7620" y="30569"/>
                    <a:pt x="6071" y="29341"/>
                  </a:cubicBezTo>
                  <a:cubicBezTo>
                    <a:pt x="4273" y="27907"/>
                    <a:pt x="3151" y="25851"/>
                    <a:pt x="2893" y="23572"/>
                  </a:cubicBezTo>
                  <a:lnTo>
                    <a:pt x="0" y="347"/>
                  </a:lnTo>
                  <a:lnTo>
                    <a:pt x="2822" y="0"/>
                  </a:lnTo>
                  <a:lnTo>
                    <a:pt x="5724" y="23243"/>
                  </a:lnTo>
                  <a:cubicBezTo>
                    <a:pt x="5893" y="24792"/>
                    <a:pt x="6650" y="26163"/>
                    <a:pt x="7852" y="27124"/>
                  </a:cubicBezTo>
                  <a:cubicBezTo>
                    <a:pt x="9053" y="28085"/>
                    <a:pt x="10549" y="28530"/>
                    <a:pt x="12089" y="28352"/>
                  </a:cubicBezTo>
                  <a:cubicBezTo>
                    <a:pt x="15249" y="28005"/>
                    <a:pt x="17537" y="25148"/>
                    <a:pt x="17181" y="21988"/>
                  </a:cubicBezTo>
                  <a:lnTo>
                    <a:pt x="14946" y="1843"/>
                  </a:lnTo>
                  <a:lnTo>
                    <a:pt x="17768" y="1531"/>
                  </a:lnTo>
                  <a:lnTo>
                    <a:pt x="20003" y="21676"/>
                  </a:lnTo>
                  <a:cubicBezTo>
                    <a:pt x="20528" y="26394"/>
                    <a:pt x="17110" y="30649"/>
                    <a:pt x="12400" y="31174"/>
                  </a:cubicBezTo>
                  <a:cubicBezTo>
                    <a:pt x="12080" y="31210"/>
                    <a:pt x="11759" y="31228"/>
                    <a:pt x="11439" y="312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31"/>
            <p:cNvSpPr/>
            <p:nvPr/>
          </p:nvSpPr>
          <p:spPr>
            <a:xfrm>
              <a:off x="3157700" y="1588930"/>
              <a:ext cx="27817" cy="27817"/>
            </a:xfrm>
            <a:custGeom>
              <a:avLst/>
              <a:gdLst/>
              <a:ahLst/>
              <a:cxnLst/>
              <a:rect l="l" t="t" r="r" b="b"/>
              <a:pathLst>
                <a:path w="17251" h="17251" extrusionOk="0">
                  <a:moveTo>
                    <a:pt x="8626" y="0"/>
                  </a:moveTo>
                  <a:cubicBezTo>
                    <a:pt x="3863" y="0"/>
                    <a:pt x="0" y="3863"/>
                    <a:pt x="0" y="8626"/>
                  </a:cubicBezTo>
                  <a:cubicBezTo>
                    <a:pt x="0" y="13388"/>
                    <a:pt x="3863" y="17252"/>
                    <a:pt x="8626" y="17252"/>
                  </a:cubicBezTo>
                  <a:cubicBezTo>
                    <a:pt x="13388" y="17252"/>
                    <a:pt x="17252" y="13388"/>
                    <a:pt x="17252" y="8626"/>
                  </a:cubicBezTo>
                  <a:cubicBezTo>
                    <a:pt x="17252" y="3863"/>
                    <a:pt x="13388" y="0"/>
                    <a:pt x="8626"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31"/>
            <p:cNvSpPr/>
            <p:nvPr/>
          </p:nvSpPr>
          <p:spPr>
            <a:xfrm>
              <a:off x="3178813" y="1526876"/>
              <a:ext cx="47148" cy="60894"/>
            </a:xfrm>
            <a:custGeom>
              <a:avLst/>
              <a:gdLst/>
              <a:ahLst/>
              <a:cxnLst/>
              <a:rect l="l" t="t" r="r" b="b"/>
              <a:pathLst>
                <a:path w="29239" h="37764" extrusionOk="0">
                  <a:moveTo>
                    <a:pt x="23799" y="1762"/>
                  </a:moveTo>
                  <a:cubicBezTo>
                    <a:pt x="4090" y="-9357"/>
                    <a:pt x="-2221" y="35713"/>
                    <a:pt x="663" y="37663"/>
                  </a:cubicBezTo>
                  <a:cubicBezTo>
                    <a:pt x="3547" y="39612"/>
                    <a:pt x="43508" y="12889"/>
                    <a:pt x="23799" y="17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31"/>
            <p:cNvSpPr/>
            <p:nvPr/>
          </p:nvSpPr>
          <p:spPr>
            <a:xfrm>
              <a:off x="3125583" y="1519481"/>
              <a:ext cx="40183" cy="65511"/>
            </a:xfrm>
            <a:custGeom>
              <a:avLst/>
              <a:gdLst/>
              <a:ahLst/>
              <a:cxnLst/>
              <a:rect l="l" t="t" r="r" b="b"/>
              <a:pathLst>
                <a:path w="24920" h="40627" extrusionOk="0">
                  <a:moveTo>
                    <a:pt x="23451" y="40568"/>
                  </a:moveTo>
                  <a:cubicBezTo>
                    <a:pt x="26513" y="38993"/>
                    <a:pt x="26477" y="-8828"/>
                    <a:pt x="6324" y="1445"/>
                  </a:cubicBezTo>
                  <a:cubicBezTo>
                    <a:pt x="-13839" y="11726"/>
                    <a:pt x="20389" y="42144"/>
                    <a:pt x="23451" y="4056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31"/>
            <p:cNvSpPr/>
            <p:nvPr/>
          </p:nvSpPr>
          <p:spPr>
            <a:xfrm>
              <a:off x="3087011" y="1567821"/>
              <a:ext cx="67430" cy="37162"/>
            </a:xfrm>
            <a:custGeom>
              <a:avLst/>
              <a:gdLst/>
              <a:ahLst/>
              <a:cxnLst/>
              <a:rect l="l" t="t" r="r" b="b"/>
              <a:pathLst>
                <a:path w="41817" h="23046" extrusionOk="0">
                  <a:moveTo>
                    <a:pt x="41810" y="18223"/>
                  </a:moveTo>
                  <a:cubicBezTo>
                    <a:pt x="42433" y="14636"/>
                    <a:pt x="4111" y="-13850"/>
                    <a:pt x="238" y="8449"/>
                  </a:cubicBezTo>
                  <a:cubicBezTo>
                    <a:pt x="-3643" y="30748"/>
                    <a:pt x="41196" y="21811"/>
                    <a:pt x="41810" y="1822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31"/>
            <p:cNvSpPr/>
            <p:nvPr/>
          </p:nvSpPr>
          <p:spPr>
            <a:xfrm>
              <a:off x="3097654" y="1608911"/>
              <a:ext cx="57176" cy="52387"/>
            </a:xfrm>
            <a:custGeom>
              <a:avLst/>
              <a:gdLst/>
              <a:ahLst/>
              <a:cxnLst/>
              <a:rect l="l" t="t" r="r" b="b"/>
              <a:pathLst>
                <a:path w="35458" h="32488" extrusionOk="0">
                  <a:moveTo>
                    <a:pt x="3454" y="28882"/>
                  </a:moveTo>
                  <a:cubicBezTo>
                    <a:pt x="19548" y="44789"/>
                    <a:pt x="37824" y="3093"/>
                    <a:pt x="35207" y="324"/>
                  </a:cubicBezTo>
                  <a:cubicBezTo>
                    <a:pt x="32590" y="-2444"/>
                    <a:pt x="-12641" y="12974"/>
                    <a:pt x="3454" y="2888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31"/>
            <p:cNvSpPr/>
            <p:nvPr/>
          </p:nvSpPr>
          <p:spPr>
            <a:xfrm>
              <a:off x="3189443" y="1580730"/>
              <a:ext cx="68870" cy="35280"/>
            </a:xfrm>
            <a:custGeom>
              <a:avLst/>
              <a:gdLst/>
              <a:ahLst/>
              <a:cxnLst/>
              <a:rect l="l" t="t" r="r" b="b"/>
              <a:pathLst>
                <a:path w="42710" h="21879" extrusionOk="0">
                  <a:moveTo>
                    <a:pt x="5" y="11283"/>
                  </a:moveTo>
                  <a:cubicBezTo>
                    <a:pt x="549" y="15030"/>
                    <a:pt x="43536" y="33413"/>
                    <a:pt x="42699" y="10793"/>
                  </a:cubicBezTo>
                  <a:cubicBezTo>
                    <a:pt x="41871" y="-11818"/>
                    <a:pt x="-546" y="7526"/>
                    <a:pt x="5" y="1128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31"/>
            <p:cNvSpPr/>
            <p:nvPr/>
          </p:nvSpPr>
          <p:spPr>
            <a:xfrm>
              <a:off x="3186564" y="1614274"/>
              <a:ext cx="56570" cy="53011"/>
            </a:xfrm>
            <a:custGeom>
              <a:avLst/>
              <a:gdLst/>
              <a:ahLst/>
              <a:cxnLst/>
              <a:rect l="l" t="t" r="r" b="b"/>
              <a:pathLst>
                <a:path w="35082" h="32875" extrusionOk="0">
                  <a:moveTo>
                    <a:pt x="252" y="371"/>
                  </a:moveTo>
                  <a:cubicBezTo>
                    <a:pt x="-2534" y="3149"/>
                    <a:pt x="18403" y="46421"/>
                    <a:pt x="32326" y="28572"/>
                  </a:cubicBezTo>
                  <a:cubicBezTo>
                    <a:pt x="46248" y="10733"/>
                    <a:pt x="3047" y="-2406"/>
                    <a:pt x="252" y="3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31"/>
            <p:cNvSpPr/>
            <p:nvPr/>
          </p:nvSpPr>
          <p:spPr>
            <a:xfrm>
              <a:off x="3150368" y="1620811"/>
              <a:ext cx="36067" cy="68862"/>
            </a:xfrm>
            <a:custGeom>
              <a:avLst/>
              <a:gdLst/>
              <a:ahLst/>
              <a:cxnLst/>
              <a:rect l="l" t="t" r="r" b="b"/>
              <a:pathLst>
                <a:path w="22367" h="42705" extrusionOk="0">
                  <a:moveTo>
                    <a:pt x="10905" y="42693"/>
                  </a:moveTo>
                  <a:cubicBezTo>
                    <a:pt x="33516" y="41848"/>
                    <a:pt x="16505" y="0"/>
                    <a:pt x="11813" y="0"/>
                  </a:cubicBezTo>
                  <a:cubicBezTo>
                    <a:pt x="7122" y="0"/>
                    <a:pt x="-11714" y="43548"/>
                    <a:pt x="10905" y="4269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31"/>
            <p:cNvSpPr/>
            <p:nvPr/>
          </p:nvSpPr>
          <p:spPr>
            <a:xfrm>
              <a:off x="3018400" y="1715686"/>
              <a:ext cx="212560" cy="221712"/>
            </a:xfrm>
            <a:custGeom>
              <a:avLst/>
              <a:gdLst/>
              <a:ahLst/>
              <a:cxnLst/>
              <a:rect l="l" t="t" r="r" b="b"/>
              <a:pathLst>
                <a:path w="131820" h="137496" extrusionOk="0">
                  <a:moveTo>
                    <a:pt x="64536" y="43973"/>
                  </a:moveTo>
                  <a:cubicBezTo>
                    <a:pt x="64536" y="43973"/>
                    <a:pt x="41649" y="-6189"/>
                    <a:pt x="13243" y="639"/>
                  </a:cubicBezTo>
                  <a:cubicBezTo>
                    <a:pt x="-26255" y="13573"/>
                    <a:pt x="35186" y="137496"/>
                    <a:pt x="35186" y="137496"/>
                  </a:cubicBezTo>
                  <a:cubicBezTo>
                    <a:pt x="35186" y="137496"/>
                    <a:pt x="145418" y="81281"/>
                    <a:pt x="130418" y="51905"/>
                  </a:cubicBezTo>
                  <a:cubicBezTo>
                    <a:pt x="115419" y="22528"/>
                    <a:pt x="64544" y="43973"/>
                    <a:pt x="64544" y="4397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31"/>
            <p:cNvSpPr/>
            <p:nvPr/>
          </p:nvSpPr>
          <p:spPr>
            <a:xfrm>
              <a:off x="2937594" y="1602840"/>
              <a:ext cx="99527" cy="92678"/>
            </a:xfrm>
            <a:custGeom>
              <a:avLst/>
              <a:gdLst/>
              <a:ahLst/>
              <a:cxnLst/>
              <a:rect l="l" t="t" r="r" b="b"/>
              <a:pathLst>
                <a:path w="61722" h="57475" extrusionOk="0">
                  <a:moveTo>
                    <a:pt x="30814" y="13643"/>
                  </a:moveTo>
                  <a:cubicBezTo>
                    <a:pt x="30814" y="13643"/>
                    <a:pt x="14773" y="-5096"/>
                    <a:pt x="3405" y="1349"/>
                  </a:cubicBezTo>
                  <a:cubicBezTo>
                    <a:pt x="-11977" y="11791"/>
                    <a:pt x="29746" y="57475"/>
                    <a:pt x="29746" y="57475"/>
                  </a:cubicBezTo>
                  <a:cubicBezTo>
                    <a:pt x="29746" y="57475"/>
                    <a:pt x="70187" y="19687"/>
                    <a:pt x="60110" y="8907"/>
                  </a:cubicBezTo>
                  <a:cubicBezTo>
                    <a:pt x="50033" y="-1873"/>
                    <a:pt x="30805" y="13634"/>
                    <a:pt x="30805" y="136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31"/>
            <p:cNvSpPr/>
            <p:nvPr/>
          </p:nvSpPr>
          <p:spPr>
            <a:xfrm>
              <a:off x="2957290" y="1725747"/>
              <a:ext cx="36870" cy="42949"/>
            </a:xfrm>
            <a:custGeom>
              <a:avLst/>
              <a:gdLst/>
              <a:ahLst/>
              <a:cxnLst/>
              <a:rect l="l" t="t" r="r" b="b"/>
              <a:pathLst>
                <a:path w="22865" h="26635" extrusionOk="0">
                  <a:moveTo>
                    <a:pt x="906" y="13134"/>
                  </a:moveTo>
                  <a:lnTo>
                    <a:pt x="12033" y="1081"/>
                  </a:lnTo>
                  <a:cubicBezTo>
                    <a:pt x="13573" y="-592"/>
                    <a:pt x="16217" y="-272"/>
                    <a:pt x="17098" y="1687"/>
                  </a:cubicBezTo>
                  <a:lnTo>
                    <a:pt x="22600" y="13820"/>
                  </a:lnTo>
                  <a:cubicBezTo>
                    <a:pt x="23116" y="14959"/>
                    <a:pt x="22867" y="16339"/>
                    <a:pt x="21968" y="17309"/>
                  </a:cubicBezTo>
                  <a:lnTo>
                    <a:pt x="14357" y="25553"/>
                  </a:lnTo>
                  <a:cubicBezTo>
                    <a:pt x="13146" y="26861"/>
                    <a:pt x="11178" y="27004"/>
                    <a:pt x="9950" y="25873"/>
                  </a:cubicBezTo>
                  <a:lnTo>
                    <a:pt x="933" y="17550"/>
                  </a:lnTo>
                  <a:cubicBezTo>
                    <a:pt x="-296" y="16419"/>
                    <a:pt x="-314" y="14443"/>
                    <a:pt x="897" y="131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31"/>
            <p:cNvSpPr/>
            <p:nvPr/>
          </p:nvSpPr>
          <p:spPr>
            <a:xfrm rot="2560454">
              <a:off x="2818522" y="1763469"/>
              <a:ext cx="88267" cy="218702"/>
            </a:xfrm>
            <a:custGeom>
              <a:avLst/>
              <a:gdLst/>
              <a:ahLst/>
              <a:cxnLst/>
              <a:rect l="l" t="t" r="r" b="b"/>
              <a:pathLst>
                <a:path w="54764" h="135691" extrusionOk="0">
                  <a:moveTo>
                    <a:pt x="52441" y="0"/>
                  </a:moveTo>
                  <a:cubicBezTo>
                    <a:pt x="53724" y="0"/>
                    <a:pt x="54764" y="1040"/>
                    <a:pt x="54764" y="2324"/>
                  </a:cubicBezTo>
                  <a:lnTo>
                    <a:pt x="54764" y="133368"/>
                  </a:lnTo>
                  <a:cubicBezTo>
                    <a:pt x="54764" y="134651"/>
                    <a:pt x="53724" y="135691"/>
                    <a:pt x="52441" y="135691"/>
                  </a:cubicBezTo>
                  <a:lnTo>
                    <a:pt x="2323" y="135691"/>
                  </a:lnTo>
                  <a:cubicBezTo>
                    <a:pt x="1040" y="135691"/>
                    <a:pt x="0" y="134651"/>
                    <a:pt x="0" y="133368"/>
                  </a:cubicBezTo>
                  <a:lnTo>
                    <a:pt x="0" y="2324"/>
                  </a:lnTo>
                  <a:cubicBezTo>
                    <a:pt x="0" y="1040"/>
                    <a:pt x="1040" y="0"/>
                    <a:pt x="2323"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31"/>
            <p:cNvSpPr/>
            <p:nvPr/>
          </p:nvSpPr>
          <p:spPr>
            <a:xfrm rot="2560454">
              <a:off x="2851974" y="1763302"/>
              <a:ext cx="42383" cy="167681"/>
            </a:xfrm>
            <a:custGeom>
              <a:avLst/>
              <a:gdLst/>
              <a:ahLst/>
              <a:cxnLst/>
              <a:rect l="l" t="t" r="r" b="b"/>
              <a:pathLst>
                <a:path w="26296" h="104036" extrusionOk="0">
                  <a:moveTo>
                    <a:pt x="24542" y="0"/>
                  </a:moveTo>
                  <a:cubicBezTo>
                    <a:pt x="25511" y="0"/>
                    <a:pt x="26296" y="785"/>
                    <a:pt x="26296" y="1754"/>
                  </a:cubicBezTo>
                  <a:lnTo>
                    <a:pt x="26296" y="102283"/>
                  </a:lnTo>
                  <a:cubicBezTo>
                    <a:pt x="26296" y="103251"/>
                    <a:pt x="25511" y="104036"/>
                    <a:pt x="24542" y="104036"/>
                  </a:cubicBezTo>
                  <a:lnTo>
                    <a:pt x="1753" y="104036"/>
                  </a:lnTo>
                  <a:cubicBezTo>
                    <a:pt x="785" y="104036"/>
                    <a:pt x="0" y="103251"/>
                    <a:pt x="0" y="102283"/>
                  </a:cubicBezTo>
                  <a:lnTo>
                    <a:pt x="0" y="1754"/>
                  </a:lnTo>
                  <a:cubicBezTo>
                    <a:pt x="0" y="785"/>
                    <a:pt x="785" y="0"/>
                    <a:pt x="175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4" name="Google Shape;1454;p31"/>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4" name="Rectangle 3"/>
          <p:cNvSpPr/>
          <p:nvPr/>
        </p:nvSpPr>
        <p:spPr>
          <a:xfrm>
            <a:off x="0" y="1258629"/>
            <a:ext cx="4423317" cy="354182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000" b="1" i="1" dirty="0"/>
              <a:t>1. </a:t>
            </a:r>
            <a:r>
              <a:rPr lang="en-US" sz="2000" b="1" i="1" dirty="0" err="1"/>
              <a:t>Bật</a:t>
            </a:r>
            <a:r>
              <a:rPr lang="en-US" sz="2000" b="1" i="1" dirty="0"/>
              <a:t> </a:t>
            </a:r>
            <a:r>
              <a:rPr lang="en-US" sz="2000" b="1" i="1" dirty="0" err="1"/>
              <a:t>lên</a:t>
            </a:r>
            <a:r>
              <a:rPr lang="en-US" sz="2000" b="1" i="1" dirty="0"/>
              <a:t> </a:t>
            </a:r>
            <a:r>
              <a:rPr lang="en-US" sz="2000" b="1" i="1" dirty="0" err="1"/>
              <a:t>bục</a:t>
            </a:r>
            <a:r>
              <a:rPr lang="en-US" sz="2000" b="1" i="1" dirty="0"/>
              <a:t> </a:t>
            </a:r>
            <a:r>
              <a:rPr lang="en-US" sz="2000" b="1" i="1" dirty="0" err="1"/>
              <a:t>cao</a:t>
            </a:r>
            <a:r>
              <a:rPr lang="en-US" sz="2000" b="1" i="1" dirty="0"/>
              <a:t>:</a:t>
            </a:r>
            <a:endParaRPr lang="en-US" sz="2000" dirty="0"/>
          </a:p>
          <a:p>
            <a:r>
              <a:rPr lang="en-US" sz="2000" dirty="0" err="1"/>
              <a:t>Cách</a:t>
            </a:r>
            <a:r>
              <a:rPr lang="en-US" sz="2000" dirty="0"/>
              <a:t> </a:t>
            </a:r>
            <a:r>
              <a:rPr lang="en-US" sz="2000" dirty="0" err="1"/>
              <a:t>thực</a:t>
            </a:r>
            <a:r>
              <a:rPr lang="en-US" sz="2000" dirty="0"/>
              <a:t> </a:t>
            </a:r>
            <a:r>
              <a:rPr lang="en-US" sz="2000" dirty="0" err="1"/>
              <a:t>hiện</a:t>
            </a:r>
            <a:r>
              <a:rPr lang="en-US" sz="2000" dirty="0"/>
              <a:t>: </a:t>
            </a:r>
            <a:r>
              <a:rPr lang="en-US" sz="2000" dirty="0" err="1"/>
              <a:t>Học</a:t>
            </a:r>
            <a:r>
              <a:rPr lang="en-US" sz="2000" dirty="0"/>
              <a:t> </a:t>
            </a:r>
            <a:r>
              <a:rPr lang="en-US" sz="2000" dirty="0" err="1"/>
              <a:t>sinh</a:t>
            </a:r>
            <a:r>
              <a:rPr lang="en-US" sz="2000" dirty="0"/>
              <a:t> </a:t>
            </a:r>
            <a:r>
              <a:rPr lang="en-US" sz="2000" dirty="0" err="1"/>
              <a:t>đứng</a:t>
            </a:r>
            <a:r>
              <a:rPr lang="en-US" sz="2000" dirty="0"/>
              <a:t> </a:t>
            </a:r>
            <a:r>
              <a:rPr lang="en-US" sz="2000" dirty="0" err="1"/>
              <a:t>cách</a:t>
            </a:r>
            <a:r>
              <a:rPr lang="en-US" sz="2000" dirty="0"/>
              <a:t> </a:t>
            </a:r>
            <a:r>
              <a:rPr lang="en-US" sz="2000" dirty="0" err="1"/>
              <a:t>bục</a:t>
            </a:r>
            <a:r>
              <a:rPr lang="en-US" sz="2000" dirty="0"/>
              <a:t> 50 - 60cm, </a:t>
            </a:r>
            <a:r>
              <a:rPr lang="en-US" sz="2000" dirty="0" err="1"/>
              <a:t>thực</a:t>
            </a:r>
            <a:r>
              <a:rPr lang="en-US" sz="2000" dirty="0"/>
              <a:t> </a:t>
            </a:r>
            <a:r>
              <a:rPr lang="en-US" sz="2000" dirty="0" err="1"/>
              <a:t>hiện</a:t>
            </a:r>
            <a:r>
              <a:rPr lang="en-US" sz="2000" dirty="0"/>
              <a:t> </a:t>
            </a:r>
            <a:r>
              <a:rPr lang="en-US" sz="2000" dirty="0" err="1"/>
              <a:t>toàn</a:t>
            </a:r>
            <a:r>
              <a:rPr lang="en-US" sz="2000" dirty="0"/>
              <a:t> </a:t>
            </a:r>
            <a:r>
              <a:rPr lang="en-US" sz="2000" dirty="0" err="1"/>
              <a:t>bô</a:t>
            </a:r>
            <a:r>
              <a:rPr lang="en-US" sz="2000" dirty="0"/>
              <a:t>̣ </a:t>
            </a:r>
            <a:r>
              <a:rPr lang="en-US" sz="2000" dirty="0" err="1"/>
              <a:t>ky</a:t>
            </a:r>
            <a:r>
              <a:rPr lang="en-US" sz="2000" dirty="0"/>
              <a:t>̃ </a:t>
            </a:r>
            <a:r>
              <a:rPr lang="en-US" sz="2000" dirty="0" err="1"/>
              <a:t>thuật</a:t>
            </a:r>
            <a:r>
              <a:rPr lang="en-US" sz="2000" dirty="0"/>
              <a:t> </a:t>
            </a:r>
            <a:r>
              <a:rPr lang="en-US" sz="2000" dirty="0" err="1"/>
              <a:t>tạo</a:t>
            </a:r>
            <a:r>
              <a:rPr lang="en-US" sz="2000" dirty="0"/>
              <a:t> </a:t>
            </a:r>
            <a:r>
              <a:rPr lang="en-US" sz="2000" dirty="0" err="1"/>
              <a:t>đa</a:t>
            </a:r>
            <a:r>
              <a:rPr lang="en-US" sz="2000" dirty="0"/>
              <a:t>̀ </a:t>
            </a:r>
            <a:r>
              <a:rPr lang="en-US" sz="2000" dirty="0" err="1"/>
              <a:t>sau</a:t>
            </a:r>
            <a:r>
              <a:rPr lang="en-US" sz="2000" dirty="0"/>
              <a:t> </a:t>
            </a:r>
            <a:r>
              <a:rPr lang="en-US" sz="2000" dirty="0" err="1"/>
              <a:t>đo</a:t>
            </a:r>
            <a:r>
              <a:rPr lang="en-US" sz="2000" dirty="0"/>
              <a:t>́ </a:t>
            </a:r>
            <a:r>
              <a:rPr lang="en-US" sz="2000" dirty="0" err="1"/>
              <a:t>bật</a:t>
            </a:r>
            <a:r>
              <a:rPr lang="en-US" sz="2000" dirty="0"/>
              <a:t> </a:t>
            </a:r>
            <a:r>
              <a:rPr lang="en-US" sz="2000" dirty="0" err="1"/>
              <a:t>lên</a:t>
            </a:r>
            <a:r>
              <a:rPr lang="en-US" sz="2000" dirty="0"/>
              <a:t> </a:t>
            </a:r>
            <a:r>
              <a:rPr lang="en-US" sz="2000" dirty="0" err="1"/>
              <a:t>thảm</a:t>
            </a:r>
            <a:r>
              <a:rPr lang="en-US" sz="2000" dirty="0"/>
              <a:t> </a:t>
            </a:r>
            <a:r>
              <a:rPr lang="en-US" sz="2000" dirty="0" err="1"/>
              <a:t>đặt</a:t>
            </a:r>
            <a:r>
              <a:rPr lang="en-US" sz="2000" dirty="0"/>
              <a:t> </a:t>
            </a:r>
            <a:r>
              <a:rPr lang="en-US" sz="2000" dirty="0" err="1"/>
              <a:t>trên</a:t>
            </a:r>
            <a:r>
              <a:rPr lang="en-US" sz="2000" dirty="0"/>
              <a:t> </a:t>
            </a:r>
            <a:r>
              <a:rPr lang="en-US" sz="2000" dirty="0" err="1"/>
              <a:t>bục</a:t>
            </a:r>
            <a:r>
              <a:rPr lang="en-US" sz="2000" dirty="0"/>
              <a:t> </a:t>
            </a:r>
            <a:r>
              <a:rPr lang="en-US" sz="2000" dirty="0" err="1"/>
              <a:t>hoặc</a:t>
            </a:r>
            <a:r>
              <a:rPr lang="en-US" sz="2000" dirty="0"/>
              <a:t> </a:t>
            </a:r>
            <a:r>
              <a:rPr lang="en-US" sz="2000" dirty="0" err="1"/>
              <a:t>trên</a:t>
            </a:r>
            <a:r>
              <a:rPr lang="en-US" sz="2000" dirty="0"/>
              <a:t> </a:t>
            </a:r>
            <a:r>
              <a:rPr lang="en-US" sz="2000" dirty="0" err="1"/>
              <a:t>sân</a:t>
            </a:r>
            <a:r>
              <a:rPr lang="en-US" sz="2000" dirty="0"/>
              <a:t> </a:t>
            </a:r>
            <a:r>
              <a:rPr lang="en-US" sz="2000" dirty="0" err="1"/>
              <a:t>khấu</a:t>
            </a:r>
            <a:r>
              <a:rPr lang="en-US" sz="2000" dirty="0"/>
              <a:t>, </a:t>
            </a:r>
            <a:r>
              <a:rPr lang="en-US" sz="2000" dirty="0" err="1"/>
              <a:t>trong</a:t>
            </a:r>
            <a:r>
              <a:rPr lang="en-US" sz="2000" dirty="0"/>
              <a:t> quá </a:t>
            </a:r>
            <a:r>
              <a:rPr lang="en-US" sz="2000" dirty="0" err="1"/>
              <a:t>trình</a:t>
            </a:r>
            <a:r>
              <a:rPr lang="en-US" sz="2000" dirty="0"/>
              <a:t> </a:t>
            </a:r>
            <a:r>
              <a:rPr lang="en-US" sz="2000" dirty="0" err="1"/>
              <a:t>thực</a:t>
            </a:r>
            <a:r>
              <a:rPr lang="en-US" sz="2000" dirty="0"/>
              <a:t> </a:t>
            </a:r>
            <a:r>
              <a:rPr lang="en-US" sz="2000" dirty="0" err="1"/>
              <a:t>hiện</a:t>
            </a:r>
            <a:r>
              <a:rPr lang="en-US" sz="2000" dirty="0"/>
              <a:t> </a:t>
            </a:r>
            <a:r>
              <a:rPr lang="en-US" sz="2000" dirty="0" err="1"/>
              <a:t>giáo</a:t>
            </a:r>
            <a:r>
              <a:rPr lang="en-US" sz="2000" dirty="0"/>
              <a:t> </a:t>
            </a:r>
            <a:r>
              <a:rPr lang="en-US" sz="2000" dirty="0" err="1"/>
              <a:t>viên</a:t>
            </a:r>
            <a:r>
              <a:rPr lang="en-US" sz="2000" dirty="0"/>
              <a:t> </a:t>
            </a:r>
            <a:r>
              <a:rPr lang="en-US" sz="2000" dirty="0" err="1"/>
              <a:t>kết</a:t>
            </a:r>
            <a:r>
              <a:rPr lang="en-US" sz="2000" dirty="0"/>
              <a:t> </a:t>
            </a:r>
            <a:r>
              <a:rPr lang="en-US" sz="2000" dirty="0" err="1"/>
              <a:t>hợp</a:t>
            </a:r>
            <a:r>
              <a:rPr lang="en-US" sz="2000" dirty="0"/>
              <a:t> </a:t>
            </a:r>
            <a:r>
              <a:rPr lang="en-US" sz="2000" dirty="0" err="1"/>
              <a:t>hoàn</a:t>
            </a:r>
            <a:r>
              <a:rPr lang="en-US" sz="2000" dirty="0"/>
              <a:t> </a:t>
            </a:r>
            <a:r>
              <a:rPr lang="en-US" sz="2000" dirty="0" err="1"/>
              <a:t>thiện</a:t>
            </a:r>
            <a:r>
              <a:rPr lang="en-US" sz="2000" dirty="0"/>
              <a:t> </a:t>
            </a:r>
            <a:r>
              <a:rPr lang="en-US" sz="2000" dirty="0" err="1"/>
              <a:t>toàn</a:t>
            </a:r>
            <a:r>
              <a:rPr lang="en-US" sz="2000" dirty="0"/>
              <a:t> </a:t>
            </a:r>
            <a:r>
              <a:rPr lang="en-US" sz="2000" dirty="0" err="1"/>
              <a:t>bô</a:t>
            </a:r>
            <a:r>
              <a:rPr lang="en-US" sz="2000" dirty="0"/>
              <a:t>̣ </a:t>
            </a:r>
            <a:r>
              <a:rPr lang="en-US" sz="2000" dirty="0" err="1"/>
              <a:t>ky</a:t>
            </a:r>
            <a:r>
              <a:rPr lang="en-US" sz="2000" dirty="0"/>
              <a:t>̃ </a:t>
            </a:r>
            <a:r>
              <a:rPr lang="en-US" sz="2000" dirty="0" err="1"/>
              <a:t>thuật</a:t>
            </a:r>
            <a:r>
              <a:rPr lang="en-US" sz="2000" dirty="0"/>
              <a:t>. </a:t>
            </a:r>
            <a:r>
              <a:rPr lang="en-US" sz="2000" dirty="0" err="1"/>
              <a:t>Đồng</a:t>
            </a:r>
            <a:r>
              <a:rPr lang="en-US" sz="2000" dirty="0"/>
              <a:t> </a:t>
            </a:r>
            <a:r>
              <a:rPr lang="en-US" sz="2000" dirty="0" err="1"/>
              <a:t>thời</a:t>
            </a:r>
            <a:r>
              <a:rPr lang="en-US" sz="2000" dirty="0"/>
              <a:t> </a:t>
            </a:r>
            <a:r>
              <a:rPr lang="en-US" sz="2000" dirty="0" err="1"/>
              <a:t>nhắc</a:t>
            </a:r>
            <a:r>
              <a:rPr lang="en-US" sz="2000" dirty="0"/>
              <a:t> </a:t>
            </a:r>
            <a:r>
              <a:rPr lang="en-US" sz="2000" dirty="0" err="1"/>
              <a:t>nhơ</a:t>
            </a:r>
            <a:r>
              <a:rPr lang="en-US" sz="2000" dirty="0"/>
              <a:t>̉ </a:t>
            </a:r>
            <a:r>
              <a:rPr lang="en-US" sz="2000" dirty="0" err="1"/>
              <a:t>học</a:t>
            </a:r>
            <a:r>
              <a:rPr lang="en-US" sz="2000" dirty="0"/>
              <a:t> </a:t>
            </a:r>
            <a:r>
              <a:rPr lang="en-US" sz="2000" dirty="0" err="1"/>
              <a:t>sinh</a:t>
            </a:r>
            <a:r>
              <a:rPr lang="en-US" sz="2000" dirty="0"/>
              <a:t> </a:t>
            </a:r>
            <a:r>
              <a:rPr lang="en-US" sz="2000" dirty="0" err="1"/>
              <a:t>chu</a:t>
            </a:r>
            <a:r>
              <a:rPr lang="en-US" sz="2000" dirty="0"/>
              <a:t>́ </a:t>
            </a:r>
            <a:r>
              <a:rPr lang="en-US" sz="2000" dirty="0" err="1"/>
              <a:t>trọng</a:t>
            </a:r>
            <a:r>
              <a:rPr lang="en-US" sz="2000" dirty="0"/>
              <a:t> </a:t>
            </a:r>
            <a:r>
              <a:rPr lang="en-US" sz="2000" dirty="0" err="1"/>
              <a:t>tăng</a:t>
            </a:r>
            <a:r>
              <a:rPr lang="en-US" sz="2000" dirty="0"/>
              <a:t> </a:t>
            </a:r>
            <a:r>
              <a:rPr lang="en-US" sz="2000" dirty="0" err="1"/>
              <a:t>góc</a:t>
            </a:r>
            <a:r>
              <a:rPr lang="en-US" sz="2000" dirty="0"/>
              <a:t> </a:t>
            </a:r>
            <a:r>
              <a:rPr lang="en-US" sz="2000" dirty="0" err="1"/>
              <a:t>đô</a:t>
            </a:r>
            <a:r>
              <a:rPr lang="en-US" sz="2000" dirty="0"/>
              <a:t>̣ bay </a:t>
            </a:r>
            <a:r>
              <a:rPr lang="en-US" sz="2000" dirty="0" err="1"/>
              <a:t>đê</a:t>
            </a:r>
            <a:r>
              <a:rPr lang="en-US" sz="2000" dirty="0"/>
              <a:t>̉ </a:t>
            </a:r>
            <a:r>
              <a:rPr lang="en-US" sz="2000" dirty="0" err="1"/>
              <a:t>thay</a:t>
            </a:r>
            <a:r>
              <a:rPr lang="en-US" sz="2000" dirty="0"/>
              <a:t> </a:t>
            </a:r>
            <a:r>
              <a:rPr lang="en-US" sz="2000" dirty="0" err="1"/>
              <a:t>đổi</a:t>
            </a:r>
            <a:r>
              <a:rPr lang="en-US" sz="2000" dirty="0"/>
              <a:t> </a:t>
            </a:r>
            <a:r>
              <a:rPr lang="en-US" sz="2000" dirty="0" err="1"/>
              <a:t>quy</a:t>
            </a:r>
            <a:r>
              <a:rPr lang="en-US" sz="2000" dirty="0"/>
              <a:t>̃ </a:t>
            </a:r>
            <a:r>
              <a:rPr lang="en-US" sz="2000" dirty="0" err="1"/>
              <a:t>đạo</a:t>
            </a:r>
            <a:r>
              <a:rPr lang="en-US" sz="2000" dirty="0"/>
              <a:t> </a:t>
            </a:r>
            <a:r>
              <a:rPr lang="en-US" sz="2000" dirty="0" err="1"/>
              <a:t>chuyển</a:t>
            </a:r>
            <a:r>
              <a:rPr lang="en-US" sz="2000" dirty="0"/>
              <a:t> </a:t>
            </a:r>
            <a:r>
              <a:rPr lang="en-US" sz="2000" dirty="0" err="1"/>
              <a:t>động</a:t>
            </a:r>
            <a:r>
              <a:rPr lang="en-US" sz="2000" dirty="0"/>
              <a:t> </a:t>
            </a:r>
            <a:r>
              <a:rPr lang="en-US" sz="2000" dirty="0" err="1"/>
              <a:t>của</a:t>
            </a:r>
            <a:r>
              <a:rPr lang="en-US" sz="2000" dirty="0"/>
              <a:t> </a:t>
            </a:r>
            <a:r>
              <a:rPr lang="en-US" sz="2000" dirty="0" err="1"/>
              <a:t>cơ</a:t>
            </a:r>
            <a:r>
              <a:rPr lang="en-US" sz="2000" dirty="0"/>
              <a:t> </a:t>
            </a:r>
            <a:r>
              <a:rPr lang="en-US" sz="2000" dirty="0" err="1"/>
              <a:t>thê</a:t>
            </a:r>
            <a:r>
              <a:rPr lang="en-US" sz="2000" dirty="0"/>
              <a:t>̉.</a:t>
            </a:r>
          </a:p>
        </p:txBody>
      </p:sp>
      <p:pic>
        <p:nvPicPr>
          <p:cNvPr id="30" name="Picture 29">
            <a:extLst>
              <a:ext uri="{FF2B5EF4-FFF2-40B4-BE49-F238E27FC236}">
                <a16:creationId xmlns:a16="http://schemas.microsoft.com/office/drawing/2014/main" id="{2B70E6D7-608B-4C0B-B05A-02886567F7D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464516" y="1265568"/>
            <a:ext cx="4214664" cy="3541826"/>
          </a:xfrm>
          <a:prstGeom prst="rect">
            <a:avLst/>
          </a:prstGeom>
          <a:noFill/>
          <a:ln>
            <a:noFill/>
          </a:ln>
        </p:spPr>
      </p:pic>
    </p:spTree>
    <p:extLst>
      <p:ext uri="{BB962C8B-B14F-4D97-AF65-F5344CB8AC3E}">
        <p14:creationId xmlns:p14="http://schemas.microsoft.com/office/powerpoint/2010/main" val="306689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19" name="Google Shape;1419;p31"/>
          <p:cNvSpPr txBox="1">
            <a:spLocks noGrp="1"/>
          </p:cNvSpPr>
          <p:nvPr>
            <p:ph type="title"/>
          </p:nvPr>
        </p:nvSpPr>
        <p:spPr>
          <a:xfrm>
            <a:off x="22690" y="429317"/>
            <a:ext cx="8237220" cy="992768"/>
          </a:xfrm>
          <a:prstGeom prst="rect">
            <a:avLst/>
          </a:prstGeom>
        </p:spPr>
        <p:txBody>
          <a:bodyPr spcFirstLastPara="1" wrap="square" lIns="91425" tIns="91425" rIns="91425" bIns="91425" anchor="t" anchorCtr="0">
            <a:noAutofit/>
          </a:bodyPr>
          <a:lstStyle/>
          <a:p>
            <a:r>
              <a:rPr lang="en-US" sz="1800" dirty="0"/>
              <a:t>      </a:t>
            </a:r>
            <a:r>
              <a:rPr lang="en-US" sz="1800" dirty="0" err="1"/>
              <a:t>Các</a:t>
            </a:r>
            <a:r>
              <a:rPr lang="en-US" sz="1800" dirty="0"/>
              <a:t> </a:t>
            </a:r>
            <a:r>
              <a:rPr lang="en-US" sz="1800" dirty="0" err="1"/>
              <a:t>bài</a:t>
            </a:r>
            <a:r>
              <a:rPr lang="en-US" sz="1800" dirty="0"/>
              <a:t> </a:t>
            </a:r>
            <a:r>
              <a:rPr lang="en-US" sz="1800" dirty="0" err="1"/>
              <a:t>tập</a:t>
            </a:r>
            <a:r>
              <a:rPr lang="en-US" sz="1800" dirty="0"/>
              <a:t> </a:t>
            </a:r>
            <a:r>
              <a:rPr lang="en-US" sz="1800" dirty="0" err="1"/>
              <a:t>phát</a:t>
            </a:r>
            <a:r>
              <a:rPr lang="en-US" sz="1800" dirty="0"/>
              <a:t> </a:t>
            </a:r>
            <a:r>
              <a:rPr lang="en-US" sz="1800" dirty="0" err="1"/>
              <a:t>triển</a:t>
            </a:r>
            <a:r>
              <a:rPr lang="en-US" sz="1800" dirty="0"/>
              <a:t> </a:t>
            </a:r>
            <a:r>
              <a:rPr lang="en-US" sz="1800" dirty="0" err="1"/>
              <a:t>sức</a:t>
            </a:r>
            <a:r>
              <a:rPr lang="en-US" sz="1800" dirty="0"/>
              <a:t> </a:t>
            </a:r>
            <a:r>
              <a:rPr lang="en-US" sz="1800" dirty="0" err="1"/>
              <a:t>mạnh</a:t>
            </a:r>
            <a:r>
              <a:rPr lang="en-US" sz="1800" dirty="0"/>
              <a:t> </a:t>
            </a:r>
            <a:r>
              <a:rPr lang="en-US" sz="1800" dirty="0" err="1"/>
              <a:t>bột</a:t>
            </a:r>
            <a:r>
              <a:rPr lang="en-US" sz="1800" dirty="0"/>
              <a:t> </a:t>
            </a:r>
            <a:r>
              <a:rPr lang="en-US" sz="1800" dirty="0" err="1"/>
              <a:t>phát</a:t>
            </a:r>
            <a:r>
              <a:rPr lang="en-US" sz="1800" dirty="0"/>
              <a:t> </a:t>
            </a:r>
            <a:r>
              <a:rPr lang="en-US" sz="1800" dirty="0" err="1"/>
              <a:t>cùng</a:t>
            </a:r>
            <a:r>
              <a:rPr lang="en-US" sz="1800" dirty="0"/>
              <a:t> </a:t>
            </a:r>
            <a:r>
              <a:rPr lang="en-US" sz="1800" dirty="0" err="1"/>
              <a:t>góc</a:t>
            </a:r>
            <a:r>
              <a:rPr lang="en-US" sz="1800" dirty="0"/>
              <a:t> </a:t>
            </a:r>
            <a:r>
              <a:rPr lang="en-US" sz="1800" dirty="0" err="1"/>
              <a:t>độ</a:t>
            </a:r>
            <a:r>
              <a:rPr lang="en-US" sz="1800" dirty="0"/>
              <a:t> bay </a:t>
            </a:r>
            <a:r>
              <a:rPr lang="en-US" sz="1800" dirty="0" err="1"/>
              <a:t>của</a:t>
            </a:r>
            <a:r>
              <a:rPr lang="en-US" sz="1800" dirty="0"/>
              <a:t> </a:t>
            </a:r>
            <a:r>
              <a:rPr lang="en-US" sz="1800" dirty="0" err="1"/>
              <a:t>cơ</a:t>
            </a:r>
            <a:r>
              <a:rPr lang="en-US" sz="1800" dirty="0"/>
              <a:t> </a:t>
            </a:r>
            <a:r>
              <a:rPr lang="en-US" sz="1800" dirty="0" err="1"/>
              <a:t>thể</a:t>
            </a:r>
            <a:r>
              <a:rPr lang="en-US" sz="1800" dirty="0"/>
              <a:t>:</a:t>
            </a:r>
            <a:br>
              <a:rPr lang="en-US" sz="1800" dirty="0"/>
            </a:br>
            <a:endParaRPr lang="en-US" dirty="0"/>
          </a:p>
        </p:txBody>
      </p:sp>
      <p:grpSp>
        <p:nvGrpSpPr>
          <p:cNvPr id="1429" name="Google Shape;1429;p31"/>
          <p:cNvGrpSpPr/>
          <p:nvPr/>
        </p:nvGrpSpPr>
        <p:grpSpPr>
          <a:xfrm>
            <a:off x="7479304" y="3646116"/>
            <a:ext cx="1133233" cy="1164584"/>
            <a:chOff x="2704766" y="1359747"/>
            <a:chExt cx="677731" cy="696480"/>
          </a:xfrm>
        </p:grpSpPr>
        <p:sp>
          <p:nvSpPr>
            <p:cNvPr id="1430" name="Google Shape;1430;p31"/>
            <p:cNvSpPr/>
            <p:nvPr/>
          </p:nvSpPr>
          <p:spPr>
            <a:xfrm>
              <a:off x="2704766" y="1365874"/>
              <a:ext cx="674115" cy="690353"/>
            </a:xfrm>
            <a:custGeom>
              <a:avLst/>
              <a:gdLst/>
              <a:ahLst/>
              <a:cxnLst/>
              <a:rect l="l" t="t" r="r" b="b"/>
              <a:pathLst>
                <a:path w="418056" h="428126" extrusionOk="0">
                  <a:moveTo>
                    <a:pt x="41853" y="405462"/>
                  </a:moveTo>
                  <a:cubicBezTo>
                    <a:pt x="49403" y="412432"/>
                    <a:pt x="59212" y="416269"/>
                    <a:pt x="69485" y="416269"/>
                  </a:cubicBezTo>
                  <a:cubicBezTo>
                    <a:pt x="75618" y="416269"/>
                    <a:pt x="81636" y="414872"/>
                    <a:pt x="87075" y="412263"/>
                  </a:cubicBezTo>
                  <a:cubicBezTo>
                    <a:pt x="93173" y="411703"/>
                    <a:pt x="99048" y="409762"/>
                    <a:pt x="104256" y="406629"/>
                  </a:cubicBezTo>
                  <a:cubicBezTo>
                    <a:pt x="106143" y="407314"/>
                    <a:pt x="108119" y="407830"/>
                    <a:pt x="110149" y="408160"/>
                  </a:cubicBezTo>
                  <a:cubicBezTo>
                    <a:pt x="115828" y="413438"/>
                    <a:pt x="123217" y="416572"/>
                    <a:pt x="131024" y="416937"/>
                  </a:cubicBezTo>
                  <a:lnTo>
                    <a:pt x="369647" y="428091"/>
                  </a:lnTo>
                  <a:cubicBezTo>
                    <a:pt x="370172" y="428118"/>
                    <a:pt x="370689" y="428126"/>
                    <a:pt x="371214" y="428126"/>
                  </a:cubicBezTo>
                  <a:cubicBezTo>
                    <a:pt x="388688" y="428126"/>
                    <a:pt x="403252" y="414382"/>
                    <a:pt x="404071" y="396739"/>
                  </a:cubicBezTo>
                  <a:lnTo>
                    <a:pt x="418020" y="98268"/>
                  </a:lnTo>
                  <a:cubicBezTo>
                    <a:pt x="418865" y="80108"/>
                    <a:pt x="404836" y="64690"/>
                    <a:pt x="386667" y="63844"/>
                  </a:cubicBezTo>
                  <a:lnTo>
                    <a:pt x="384549" y="63746"/>
                  </a:lnTo>
                  <a:cubicBezTo>
                    <a:pt x="380223" y="53803"/>
                    <a:pt x="371125" y="46414"/>
                    <a:pt x="360158" y="44465"/>
                  </a:cubicBezTo>
                  <a:lnTo>
                    <a:pt x="360033" y="41082"/>
                  </a:lnTo>
                  <a:cubicBezTo>
                    <a:pt x="359704" y="32358"/>
                    <a:pt x="355929" y="24115"/>
                    <a:pt x="349529" y="18178"/>
                  </a:cubicBezTo>
                  <a:cubicBezTo>
                    <a:pt x="343431" y="12516"/>
                    <a:pt x="335428" y="9391"/>
                    <a:pt x="327141" y="9391"/>
                  </a:cubicBezTo>
                  <a:cubicBezTo>
                    <a:pt x="326731" y="9391"/>
                    <a:pt x="326322" y="9391"/>
                    <a:pt x="325912" y="9418"/>
                  </a:cubicBezTo>
                  <a:lnTo>
                    <a:pt x="220087" y="13380"/>
                  </a:lnTo>
                  <a:cubicBezTo>
                    <a:pt x="212226" y="5101"/>
                    <a:pt x="201126" y="0"/>
                    <a:pt x="188922" y="0"/>
                  </a:cubicBezTo>
                  <a:lnTo>
                    <a:pt x="188922" y="0"/>
                  </a:lnTo>
                  <a:cubicBezTo>
                    <a:pt x="187310" y="0"/>
                    <a:pt x="185690" y="89"/>
                    <a:pt x="184088" y="276"/>
                  </a:cubicBezTo>
                  <a:cubicBezTo>
                    <a:pt x="172506" y="1558"/>
                    <a:pt x="162492" y="7389"/>
                    <a:pt x="155628" y="15792"/>
                  </a:cubicBezTo>
                  <a:lnTo>
                    <a:pt x="87200" y="18356"/>
                  </a:lnTo>
                  <a:cubicBezTo>
                    <a:pt x="69031" y="19032"/>
                    <a:pt x="54850" y="34317"/>
                    <a:pt x="55527" y="52485"/>
                  </a:cubicBezTo>
                  <a:lnTo>
                    <a:pt x="63049" y="253712"/>
                  </a:lnTo>
                  <a:lnTo>
                    <a:pt x="13421" y="307462"/>
                  </a:lnTo>
                  <a:cubicBezTo>
                    <a:pt x="6593" y="314850"/>
                    <a:pt x="2837" y="324313"/>
                    <a:pt x="2721" y="334301"/>
                  </a:cubicBezTo>
                  <a:cubicBezTo>
                    <a:pt x="736" y="339428"/>
                    <a:pt x="-190" y="344956"/>
                    <a:pt x="32" y="350618"/>
                  </a:cubicBezTo>
                  <a:cubicBezTo>
                    <a:pt x="469" y="361487"/>
                    <a:pt x="5107" y="371546"/>
                    <a:pt x="13101" y="378926"/>
                  </a:cubicBezTo>
                  <a:lnTo>
                    <a:pt x="41853" y="405480"/>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31"/>
            <p:cNvSpPr/>
            <p:nvPr/>
          </p:nvSpPr>
          <p:spPr>
            <a:xfrm>
              <a:off x="2708395" y="1359747"/>
              <a:ext cx="674101" cy="690353"/>
            </a:xfrm>
            <a:custGeom>
              <a:avLst/>
              <a:gdLst/>
              <a:ahLst/>
              <a:cxnLst/>
              <a:rect l="l" t="t" r="r" b="b"/>
              <a:pathLst>
                <a:path w="418047" h="428126" extrusionOk="0">
                  <a:moveTo>
                    <a:pt x="41844" y="405462"/>
                  </a:moveTo>
                  <a:cubicBezTo>
                    <a:pt x="49393" y="412433"/>
                    <a:pt x="59203" y="416269"/>
                    <a:pt x="69476" y="416269"/>
                  </a:cubicBezTo>
                  <a:cubicBezTo>
                    <a:pt x="75609" y="416269"/>
                    <a:pt x="81627" y="414872"/>
                    <a:pt x="87066" y="412263"/>
                  </a:cubicBezTo>
                  <a:cubicBezTo>
                    <a:pt x="93164" y="411703"/>
                    <a:pt x="99039" y="409762"/>
                    <a:pt x="104246" y="406629"/>
                  </a:cubicBezTo>
                  <a:cubicBezTo>
                    <a:pt x="106134" y="407314"/>
                    <a:pt x="108110" y="407830"/>
                    <a:pt x="110140" y="408160"/>
                  </a:cubicBezTo>
                  <a:cubicBezTo>
                    <a:pt x="115819" y="413438"/>
                    <a:pt x="123208" y="416572"/>
                    <a:pt x="131015" y="416937"/>
                  </a:cubicBezTo>
                  <a:lnTo>
                    <a:pt x="369638" y="428091"/>
                  </a:lnTo>
                  <a:cubicBezTo>
                    <a:pt x="370163" y="428118"/>
                    <a:pt x="370680" y="428126"/>
                    <a:pt x="371205" y="428126"/>
                  </a:cubicBezTo>
                  <a:cubicBezTo>
                    <a:pt x="388679" y="428126"/>
                    <a:pt x="403242" y="414382"/>
                    <a:pt x="404062" y="396739"/>
                  </a:cubicBezTo>
                  <a:lnTo>
                    <a:pt x="418011" y="98268"/>
                  </a:lnTo>
                  <a:cubicBezTo>
                    <a:pt x="418856" y="80108"/>
                    <a:pt x="404827" y="64690"/>
                    <a:pt x="386658" y="63844"/>
                  </a:cubicBezTo>
                  <a:lnTo>
                    <a:pt x="384540" y="63746"/>
                  </a:lnTo>
                  <a:cubicBezTo>
                    <a:pt x="380214" y="53803"/>
                    <a:pt x="371116" y="46414"/>
                    <a:pt x="360149" y="44465"/>
                  </a:cubicBezTo>
                  <a:lnTo>
                    <a:pt x="360024" y="41082"/>
                  </a:lnTo>
                  <a:cubicBezTo>
                    <a:pt x="359694" y="32358"/>
                    <a:pt x="355920" y="24115"/>
                    <a:pt x="349520" y="18178"/>
                  </a:cubicBezTo>
                  <a:cubicBezTo>
                    <a:pt x="343422" y="12516"/>
                    <a:pt x="335419" y="9391"/>
                    <a:pt x="327131" y="9391"/>
                  </a:cubicBezTo>
                  <a:cubicBezTo>
                    <a:pt x="326722" y="9391"/>
                    <a:pt x="326312" y="9391"/>
                    <a:pt x="325903" y="9418"/>
                  </a:cubicBezTo>
                  <a:lnTo>
                    <a:pt x="220078" y="13380"/>
                  </a:lnTo>
                  <a:cubicBezTo>
                    <a:pt x="212217" y="5101"/>
                    <a:pt x="201117" y="0"/>
                    <a:pt x="188912" y="0"/>
                  </a:cubicBezTo>
                  <a:lnTo>
                    <a:pt x="188912" y="0"/>
                  </a:lnTo>
                  <a:cubicBezTo>
                    <a:pt x="187301" y="0"/>
                    <a:pt x="185681" y="89"/>
                    <a:pt x="184079" y="276"/>
                  </a:cubicBezTo>
                  <a:cubicBezTo>
                    <a:pt x="172497" y="1558"/>
                    <a:pt x="162482" y="7389"/>
                    <a:pt x="155619" y="15792"/>
                  </a:cubicBezTo>
                  <a:lnTo>
                    <a:pt x="87191" y="18356"/>
                  </a:lnTo>
                  <a:cubicBezTo>
                    <a:pt x="69022" y="19032"/>
                    <a:pt x="54841" y="34317"/>
                    <a:pt x="55518" y="52485"/>
                  </a:cubicBezTo>
                  <a:lnTo>
                    <a:pt x="63049" y="253712"/>
                  </a:lnTo>
                  <a:lnTo>
                    <a:pt x="13421" y="307462"/>
                  </a:lnTo>
                  <a:cubicBezTo>
                    <a:pt x="6593" y="314850"/>
                    <a:pt x="2836" y="324313"/>
                    <a:pt x="2721" y="334301"/>
                  </a:cubicBezTo>
                  <a:cubicBezTo>
                    <a:pt x="736" y="339428"/>
                    <a:pt x="-190" y="344956"/>
                    <a:pt x="32" y="350618"/>
                  </a:cubicBezTo>
                  <a:cubicBezTo>
                    <a:pt x="468" y="361487"/>
                    <a:pt x="5106" y="371546"/>
                    <a:pt x="13101" y="378926"/>
                  </a:cubicBezTo>
                  <a:lnTo>
                    <a:pt x="41853" y="40548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31"/>
            <p:cNvSpPr/>
            <p:nvPr/>
          </p:nvSpPr>
          <p:spPr>
            <a:xfrm>
              <a:off x="2996686" y="1430311"/>
              <a:ext cx="43594" cy="74339"/>
            </a:xfrm>
            <a:custGeom>
              <a:avLst/>
              <a:gdLst/>
              <a:ahLst/>
              <a:cxnLst/>
              <a:rect l="l" t="t" r="r" b="b"/>
              <a:pathLst>
                <a:path w="27035" h="46102" extrusionOk="0">
                  <a:moveTo>
                    <a:pt x="15427" y="46103"/>
                  </a:moveTo>
                  <a:cubicBezTo>
                    <a:pt x="12809" y="46103"/>
                    <a:pt x="10281" y="45222"/>
                    <a:pt x="8207" y="43557"/>
                  </a:cubicBezTo>
                  <a:cubicBezTo>
                    <a:pt x="5786" y="41625"/>
                    <a:pt x="4273" y="38866"/>
                    <a:pt x="3935" y="35786"/>
                  </a:cubicBezTo>
                  <a:lnTo>
                    <a:pt x="0" y="312"/>
                  </a:lnTo>
                  <a:lnTo>
                    <a:pt x="2822" y="0"/>
                  </a:lnTo>
                  <a:lnTo>
                    <a:pt x="6756" y="35474"/>
                  </a:lnTo>
                  <a:cubicBezTo>
                    <a:pt x="7015" y="37797"/>
                    <a:pt x="8163" y="39880"/>
                    <a:pt x="9988" y="41340"/>
                  </a:cubicBezTo>
                  <a:cubicBezTo>
                    <a:pt x="11813" y="42800"/>
                    <a:pt x="14073" y="43468"/>
                    <a:pt x="16415" y="43201"/>
                  </a:cubicBezTo>
                  <a:cubicBezTo>
                    <a:pt x="18738" y="42943"/>
                    <a:pt x="20821" y="41794"/>
                    <a:pt x="22281" y="39969"/>
                  </a:cubicBezTo>
                  <a:cubicBezTo>
                    <a:pt x="23741" y="38145"/>
                    <a:pt x="24400" y="35866"/>
                    <a:pt x="24142" y="33542"/>
                  </a:cubicBezTo>
                  <a:lnTo>
                    <a:pt x="22121" y="15311"/>
                  </a:lnTo>
                  <a:lnTo>
                    <a:pt x="24943" y="15000"/>
                  </a:lnTo>
                  <a:lnTo>
                    <a:pt x="26964" y="33231"/>
                  </a:lnTo>
                  <a:cubicBezTo>
                    <a:pt x="27302" y="36302"/>
                    <a:pt x="26430" y="39328"/>
                    <a:pt x="24489" y="41750"/>
                  </a:cubicBezTo>
                  <a:cubicBezTo>
                    <a:pt x="22557" y="44171"/>
                    <a:pt x="19798" y="45684"/>
                    <a:pt x="16718" y="46023"/>
                  </a:cubicBezTo>
                  <a:cubicBezTo>
                    <a:pt x="16282" y="46067"/>
                    <a:pt x="15854" y="46094"/>
                    <a:pt x="15418" y="46094"/>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31"/>
            <p:cNvSpPr/>
            <p:nvPr/>
          </p:nvSpPr>
          <p:spPr>
            <a:xfrm rot="-133179">
              <a:off x="2860071" y="1434899"/>
              <a:ext cx="385485" cy="482162"/>
            </a:xfrm>
            <a:custGeom>
              <a:avLst/>
              <a:gdLst/>
              <a:ahLst/>
              <a:cxnLst/>
              <a:rect l="l" t="t" r="r" b="b"/>
              <a:pathLst>
                <a:path w="238881" h="298791" extrusionOk="0">
                  <a:moveTo>
                    <a:pt x="0" y="0"/>
                  </a:moveTo>
                  <a:lnTo>
                    <a:pt x="238882" y="0"/>
                  </a:lnTo>
                  <a:lnTo>
                    <a:pt x="238882" y="298792"/>
                  </a:lnTo>
                  <a:lnTo>
                    <a:pt x="0" y="298792"/>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31"/>
            <p:cNvSpPr/>
            <p:nvPr/>
          </p:nvSpPr>
          <p:spPr>
            <a:xfrm rot="165098">
              <a:off x="2932650" y="1507169"/>
              <a:ext cx="385640" cy="482357"/>
            </a:xfrm>
            <a:custGeom>
              <a:avLst/>
              <a:gdLst/>
              <a:ahLst/>
              <a:cxnLst/>
              <a:rect l="l" t="t" r="r" b="b"/>
              <a:pathLst>
                <a:path w="238881" h="298791" extrusionOk="0">
                  <a:moveTo>
                    <a:pt x="0" y="0"/>
                  </a:moveTo>
                  <a:lnTo>
                    <a:pt x="238881" y="0"/>
                  </a:lnTo>
                  <a:lnTo>
                    <a:pt x="238881" y="298792"/>
                  </a:lnTo>
                  <a:lnTo>
                    <a:pt x="0" y="298792"/>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31"/>
            <p:cNvSpPr/>
            <p:nvPr/>
          </p:nvSpPr>
          <p:spPr>
            <a:xfrm>
              <a:off x="2894484" y="1483657"/>
              <a:ext cx="385196" cy="481800"/>
            </a:xfrm>
            <a:custGeom>
              <a:avLst/>
              <a:gdLst/>
              <a:ahLst/>
              <a:cxnLst/>
              <a:rect l="l" t="t" r="r" b="b"/>
              <a:pathLst>
                <a:path w="238881" h="298791" extrusionOk="0">
                  <a:moveTo>
                    <a:pt x="200301" y="298791"/>
                  </a:moveTo>
                  <a:lnTo>
                    <a:pt x="0" y="298791"/>
                  </a:lnTo>
                  <a:lnTo>
                    <a:pt x="0" y="0"/>
                  </a:lnTo>
                  <a:lnTo>
                    <a:pt x="238881" y="0"/>
                  </a:lnTo>
                  <a:lnTo>
                    <a:pt x="238881" y="260211"/>
                  </a:lnTo>
                  <a:lnTo>
                    <a:pt x="200301" y="298791"/>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31"/>
            <p:cNvSpPr/>
            <p:nvPr/>
          </p:nvSpPr>
          <p:spPr>
            <a:xfrm>
              <a:off x="3217330" y="1903069"/>
              <a:ext cx="62210" cy="62210"/>
            </a:xfrm>
            <a:custGeom>
              <a:avLst/>
              <a:gdLst/>
              <a:ahLst/>
              <a:cxnLst/>
              <a:rect l="l" t="t" r="r" b="b"/>
              <a:pathLst>
                <a:path w="38580" h="38580" extrusionOk="0">
                  <a:moveTo>
                    <a:pt x="0" y="38581"/>
                  </a:moveTo>
                  <a:lnTo>
                    <a:pt x="0" y="0"/>
                  </a:lnTo>
                  <a:lnTo>
                    <a:pt x="38581" y="0"/>
                  </a:lnTo>
                  <a:lnTo>
                    <a:pt x="0" y="38581"/>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7" name="Google Shape;1437;p31"/>
            <p:cNvSpPr/>
            <p:nvPr/>
          </p:nvSpPr>
          <p:spPr>
            <a:xfrm>
              <a:off x="2996586" y="1412803"/>
              <a:ext cx="35153" cy="39964"/>
            </a:xfrm>
            <a:custGeom>
              <a:avLst/>
              <a:gdLst/>
              <a:ahLst/>
              <a:cxnLst/>
              <a:rect l="l" t="t" r="r" b="b"/>
              <a:pathLst>
                <a:path w="21800" h="24784" extrusionOk="0">
                  <a:moveTo>
                    <a:pt x="18979" y="24784"/>
                  </a:moveTo>
                  <a:lnTo>
                    <a:pt x="17261" y="9277"/>
                  </a:lnTo>
                  <a:cubicBezTo>
                    <a:pt x="16816" y="5316"/>
                    <a:pt x="13255" y="2441"/>
                    <a:pt x="9275" y="2886"/>
                  </a:cubicBezTo>
                  <a:cubicBezTo>
                    <a:pt x="5314" y="3322"/>
                    <a:pt x="2448" y="6901"/>
                    <a:pt x="2884" y="10871"/>
                  </a:cubicBezTo>
                  <a:lnTo>
                    <a:pt x="62" y="11182"/>
                  </a:lnTo>
                  <a:cubicBezTo>
                    <a:pt x="-552" y="5663"/>
                    <a:pt x="3445" y="678"/>
                    <a:pt x="8964" y="64"/>
                  </a:cubicBezTo>
                  <a:cubicBezTo>
                    <a:pt x="14474" y="-559"/>
                    <a:pt x="19468" y="3447"/>
                    <a:pt x="20082" y="8966"/>
                  </a:cubicBezTo>
                  <a:lnTo>
                    <a:pt x="21801" y="24473"/>
                  </a:lnTo>
                  <a:lnTo>
                    <a:pt x="18979" y="2478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8" name="Google Shape;1438;p31"/>
            <p:cNvSpPr/>
            <p:nvPr/>
          </p:nvSpPr>
          <p:spPr>
            <a:xfrm>
              <a:off x="3003014" y="1449164"/>
              <a:ext cx="32339" cy="50354"/>
            </a:xfrm>
            <a:custGeom>
              <a:avLst/>
              <a:gdLst/>
              <a:ahLst/>
              <a:cxnLst/>
              <a:rect l="l" t="t" r="r" b="b"/>
              <a:pathLst>
                <a:path w="20055" h="31227" extrusionOk="0">
                  <a:moveTo>
                    <a:pt x="11439" y="31228"/>
                  </a:moveTo>
                  <a:cubicBezTo>
                    <a:pt x="9490" y="31228"/>
                    <a:pt x="7620" y="30569"/>
                    <a:pt x="6071" y="29341"/>
                  </a:cubicBezTo>
                  <a:cubicBezTo>
                    <a:pt x="4273" y="27907"/>
                    <a:pt x="3151" y="25851"/>
                    <a:pt x="2893" y="23572"/>
                  </a:cubicBezTo>
                  <a:lnTo>
                    <a:pt x="0" y="347"/>
                  </a:lnTo>
                  <a:lnTo>
                    <a:pt x="2822" y="0"/>
                  </a:lnTo>
                  <a:lnTo>
                    <a:pt x="5724" y="23243"/>
                  </a:lnTo>
                  <a:cubicBezTo>
                    <a:pt x="5893" y="24792"/>
                    <a:pt x="6650" y="26163"/>
                    <a:pt x="7852" y="27124"/>
                  </a:cubicBezTo>
                  <a:cubicBezTo>
                    <a:pt x="9053" y="28085"/>
                    <a:pt x="10549" y="28530"/>
                    <a:pt x="12089" y="28352"/>
                  </a:cubicBezTo>
                  <a:cubicBezTo>
                    <a:pt x="15249" y="28005"/>
                    <a:pt x="17537" y="25148"/>
                    <a:pt x="17181" y="21988"/>
                  </a:cubicBezTo>
                  <a:lnTo>
                    <a:pt x="14946" y="1843"/>
                  </a:lnTo>
                  <a:lnTo>
                    <a:pt x="17768" y="1531"/>
                  </a:lnTo>
                  <a:lnTo>
                    <a:pt x="20003" y="21676"/>
                  </a:lnTo>
                  <a:cubicBezTo>
                    <a:pt x="20528" y="26394"/>
                    <a:pt x="17110" y="30649"/>
                    <a:pt x="12400" y="31174"/>
                  </a:cubicBezTo>
                  <a:cubicBezTo>
                    <a:pt x="12080" y="31210"/>
                    <a:pt x="11759" y="31228"/>
                    <a:pt x="11439" y="312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31"/>
            <p:cNvSpPr/>
            <p:nvPr/>
          </p:nvSpPr>
          <p:spPr>
            <a:xfrm>
              <a:off x="3157700" y="1588930"/>
              <a:ext cx="27817" cy="27817"/>
            </a:xfrm>
            <a:custGeom>
              <a:avLst/>
              <a:gdLst/>
              <a:ahLst/>
              <a:cxnLst/>
              <a:rect l="l" t="t" r="r" b="b"/>
              <a:pathLst>
                <a:path w="17251" h="17251" extrusionOk="0">
                  <a:moveTo>
                    <a:pt x="8626" y="0"/>
                  </a:moveTo>
                  <a:cubicBezTo>
                    <a:pt x="3863" y="0"/>
                    <a:pt x="0" y="3863"/>
                    <a:pt x="0" y="8626"/>
                  </a:cubicBezTo>
                  <a:cubicBezTo>
                    <a:pt x="0" y="13388"/>
                    <a:pt x="3863" y="17252"/>
                    <a:pt x="8626" y="17252"/>
                  </a:cubicBezTo>
                  <a:cubicBezTo>
                    <a:pt x="13388" y="17252"/>
                    <a:pt x="17252" y="13388"/>
                    <a:pt x="17252" y="8626"/>
                  </a:cubicBezTo>
                  <a:cubicBezTo>
                    <a:pt x="17252" y="3863"/>
                    <a:pt x="13388" y="0"/>
                    <a:pt x="8626"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31"/>
            <p:cNvSpPr/>
            <p:nvPr/>
          </p:nvSpPr>
          <p:spPr>
            <a:xfrm>
              <a:off x="3178813" y="1526876"/>
              <a:ext cx="47148" cy="60894"/>
            </a:xfrm>
            <a:custGeom>
              <a:avLst/>
              <a:gdLst/>
              <a:ahLst/>
              <a:cxnLst/>
              <a:rect l="l" t="t" r="r" b="b"/>
              <a:pathLst>
                <a:path w="29239" h="37764" extrusionOk="0">
                  <a:moveTo>
                    <a:pt x="23799" y="1762"/>
                  </a:moveTo>
                  <a:cubicBezTo>
                    <a:pt x="4090" y="-9357"/>
                    <a:pt x="-2221" y="35713"/>
                    <a:pt x="663" y="37663"/>
                  </a:cubicBezTo>
                  <a:cubicBezTo>
                    <a:pt x="3547" y="39612"/>
                    <a:pt x="43508" y="12889"/>
                    <a:pt x="23799" y="17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31"/>
            <p:cNvSpPr/>
            <p:nvPr/>
          </p:nvSpPr>
          <p:spPr>
            <a:xfrm>
              <a:off x="3125583" y="1519481"/>
              <a:ext cx="40183" cy="65511"/>
            </a:xfrm>
            <a:custGeom>
              <a:avLst/>
              <a:gdLst/>
              <a:ahLst/>
              <a:cxnLst/>
              <a:rect l="l" t="t" r="r" b="b"/>
              <a:pathLst>
                <a:path w="24920" h="40627" extrusionOk="0">
                  <a:moveTo>
                    <a:pt x="23451" y="40568"/>
                  </a:moveTo>
                  <a:cubicBezTo>
                    <a:pt x="26513" y="38993"/>
                    <a:pt x="26477" y="-8828"/>
                    <a:pt x="6324" y="1445"/>
                  </a:cubicBezTo>
                  <a:cubicBezTo>
                    <a:pt x="-13839" y="11726"/>
                    <a:pt x="20389" y="42144"/>
                    <a:pt x="23451" y="4056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31"/>
            <p:cNvSpPr/>
            <p:nvPr/>
          </p:nvSpPr>
          <p:spPr>
            <a:xfrm>
              <a:off x="3087011" y="1567821"/>
              <a:ext cx="67430" cy="37162"/>
            </a:xfrm>
            <a:custGeom>
              <a:avLst/>
              <a:gdLst/>
              <a:ahLst/>
              <a:cxnLst/>
              <a:rect l="l" t="t" r="r" b="b"/>
              <a:pathLst>
                <a:path w="41817" h="23046" extrusionOk="0">
                  <a:moveTo>
                    <a:pt x="41810" y="18223"/>
                  </a:moveTo>
                  <a:cubicBezTo>
                    <a:pt x="42433" y="14636"/>
                    <a:pt x="4111" y="-13850"/>
                    <a:pt x="238" y="8449"/>
                  </a:cubicBezTo>
                  <a:cubicBezTo>
                    <a:pt x="-3643" y="30748"/>
                    <a:pt x="41196" y="21811"/>
                    <a:pt x="41810" y="1822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31"/>
            <p:cNvSpPr/>
            <p:nvPr/>
          </p:nvSpPr>
          <p:spPr>
            <a:xfrm>
              <a:off x="3097654" y="1608911"/>
              <a:ext cx="57176" cy="52387"/>
            </a:xfrm>
            <a:custGeom>
              <a:avLst/>
              <a:gdLst/>
              <a:ahLst/>
              <a:cxnLst/>
              <a:rect l="l" t="t" r="r" b="b"/>
              <a:pathLst>
                <a:path w="35458" h="32488" extrusionOk="0">
                  <a:moveTo>
                    <a:pt x="3454" y="28882"/>
                  </a:moveTo>
                  <a:cubicBezTo>
                    <a:pt x="19548" y="44789"/>
                    <a:pt x="37824" y="3093"/>
                    <a:pt x="35207" y="324"/>
                  </a:cubicBezTo>
                  <a:cubicBezTo>
                    <a:pt x="32590" y="-2444"/>
                    <a:pt x="-12641" y="12974"/>
                    <a:pt x="3454" y="2888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31"/>
            <p:cNvSpPr/>
            <p:nvPr/>
          </p:nvSpPr>
          <p:spPr>
            <a:xfrm>
              <a:off x="3189443" y="1580730"/>
              <a:ext cx="68870" cy="35280"/>
            </a:xfrm>
            <a:custGeom>
              <a:avLst/>
              <a:gdLst/>
              <a:ahLst/>
              <a:cxnLst/>
              <a:rect l="l" t="t" r="r" b="b"/>
              <a:pathLst>
                <a:path w="42710" h="21879" extrusionOk="0">
                  <a:moveTo>
                    <a:pt x="5" y="11283"/>
                  </a:moveTo>
                  <a:cubicBezTo>
                    <a:pt x="549" y="15030"/>
                    <a:pt x="43536" y="33413"/>
                    <a:pt x="42699" y="10793"/>
                  </a:cubicBezTo>
                  <a:cubicBezTo>
                    <a:pt x="41871" y="-11818"/>
                    <a:pt x="-546" y="7526"/>
                    <a:pt x="5" y="1128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31"/>
            <p:cNvSpPr/>
            <p:nvPr/>
          </p:nvSpPr>
          <p:spPr>
            <a:xfrm>
              <a:off x="3186564" y="1614274"/>
              <a:ext cx="56570" cy="53011"/>
            </a:xfrm>
            <a:custGeom>
              <a:avLst/>
              <a:gdLst/>
              <a:ahLst/>
              <a:cxnLst/>
              <a:rect l="l" t="t" r="r" b="b"/>
              <a:pathLst>
                <a:path w="35082" h="32875" extrusionOk="0">
                  <a:moveTo>
                    <a:pt x="252" y="371"/>
                  </a:moveTo>
                  <a:cubicBezTo>
                    <a:pt x="-2534" y="3149"/>
                    <a:pt x="18403" y="46421"/>
                    <a:pt x="32326" y="28572"/>
                  </a:cubicBezTo>
                  <a:cubicBezTo>
                    <a:pt x="46248" y="10733"/>
                    <a:pt x="3047" y="-2406"/>
                    <a:pt x="252" y="3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31"/>
            <p:cNvSpPr/>
            <p:nvPr/>
          </p:nvSpPr>
          <p:spPr>
            <a:xfrm>
              <a:off x="3150368" y="1620811"/>
              <a:ext cx="36067" cy="68862"/>
            </a:xfrm>
            <a:custGeom>
              <a:avLst/>
              <a:gdLst/>
              <a:ahLst/>
              <a:cxnLst/>
              <a:rect l="l" t="t" r="r" b="b"/>
              <a:pathLst>
                <a:path w="22367" h="42705" extrusionOk="0">
                  <a:moveTo>
                    <a:pt x="10905" y="42693"/>
                  </a:moveTo>
                  <a:cubicBezTo>
                    <a:pt x="33516" y="41848"/>
                    <a:pt x="16505" y="0"/>
                    <a:pt x="11813" y="0"/>
                  </a:cubicBezTo>
                  <a:cubicBezTo>
                    <a:pt x="7122" y="0"/>
                    <a:pt x="-11714" y="43548"/>
                    <a:pt x="10905" y="4269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31"/>
            <p:cNvSpPr/>
            <p:nvPr/>
          </p:nvSpPr>
          <p:spPr>
            <a:xfrm>
              <a:off x="3018400" y="1715686"/>
              <a:ext cx="212560" cy="221712"/>
            </a:xfrm>
            <a:custGeom>
              <a:avLst/>
              <a:gdLst/>
              <a:ahLst/>
              <a:cxnLst/>
              <a:rect l="l" t="t" r="r" b="b"/>
              <a:pathLst>
                <a:path w="131820" h="137496" extrusionOk="0">
                  <a:moveTo>
                    <a:pt x="64536" y="43973"/>
                  </a:moveTo>
                  <a:cubicBezTo>
                    <a:pt x="64536" y="43973"/>
                    <a:pt x="41649" y="-6189"/>
                    <a:pt x="13243" y="639"/>
                  </a:cubicBezTo>
                  <a:cubicBezTo>
                    <a:pt x="-26255" y="13573"/>
                    <a:pt x="35186" y="137496"/>
                    <a:pt x="35186" y="137496"/>
                  </a:cubicBezTo>
                  <a:cubicBezTo>
                    <a:pt x="35186" y="137496"/>
                    <a:pt x="145418" y="81281"/>
                    <a:pt x="130418" y="51905"/>
                  </a:cubicBezTo>
                  <a:cubicBezTo>
                    <a:pt x="115419" y="22528"/>
                    <a:pt x="64544" y="43973"/>
                    <a:pt x="64544" y="4397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31"/>
            <p:cNvSpPr/>
            <p:nvPr/>
          </p:nvSpPr>
          <p:spPr>
            <a:xfrm>
              <a:off x="2937594" y="1602840"/>
              <a:ext cx="99527" cy="92678"/>
            </a:xfrm>
            <a:custGeom>
              <a:avLst/>
              <a:gdLst/>
              <a:ahLst/>
              <a:cxnLst/>
              <a:rect l="l" t="t" r="r" b="b"/>
              <a:pathLst>
                <a:path w="61722" h="57475" extrusionOk="0">
                  <a:moveTo>
                    <a:pt x="30814" y="13643"/>
                  </a:moveTo>
                  <a:cubicBezTo>
                    <a:pt x="30814" y="13643"/>
                    <a:pt x="14773" y="-5096"/>
                    <a:pt x="3405" y="1349"/>
                  </a:cubicBezTo>
                  <a:cubicBezTo>
                    <a:pt x="-11977" y="11791"/>
                    <a:pt x="29746" y="57475"/>
                    <a:pt x="29746" y="57475"/>
                  </a:cubicBezTo>
                  <a:cubicBezTo>
                    <a:pt x="29746" y="57475"/>
                    <a:pt x="70187" y="19687"/>
                    <a:pt x="60110" y="8907"/>
                  </a:cubicBezTo>
                  <a:cubicBezTo>
                    <a:pt x="50033" y="-1873"/>
                    <a:pt x="30805" y="13634"/>
                    <a:pt x="30805" y="136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31"/>
            <p:cNvSpPr/>
            <p:nvPr/>
          </p:nvSpPr>
          <p:spPr>
            <a:xfrm>
              <a:off x="2957290" y="1725747"/>
              <a:ext cx="36870" cy="42949"/>
            </a:xfrm>
            <a:custGeom>
              <a:avLst/>
              <a:gdLst/>
              <a:ahLst/>
              <a:cxnLst/>
              <a:rect l="l" t="t" r="r" b="b"/>
              <a:pathLst>
                <a:path w="22865" h="26635" extrusionOk="0">
                  <a:moveTo>
                    <a:pt x="906" y="13134"/>
                  </a:moveTo>
                  <a:lnTo>
                    <a:pt x="12033" y="1081"/>
                  </a:lnTo>
                  <a:cubicBezTo>
                    <a:pt x="13573" y="-592"/>
                    <a:pt x="16217" y="-272"/>
                    <a:pt x="17098" y="1687"/>
                  </a:cubicBezTo>
                  <a:lnTo>
                    <a:pt x="22600" y="13820"/>
                  </a:lnTo>
                  <a:cubicBezTo>
                    <a:pt x="23116" y="14959"/>
                    <a:pt x="22867" y="16339"/>
                    <a:pt x="21968" y="17309"/>
                  </a:cubicBezTo>
                  <a:lnTo>
                    <a:pt x="14357" y="25553"/>
                  </a:lnTo>
                  <a:cubicBezTo>
                    <a:pt x="13146" y="26861"/>
                    <a:pt x="11178" y="27004"/>
                    <a:pt x="9950" y="25873"/>
                  </a:cubicBezTo>
                  <a:lnTo>
                    <a:pt x="933" y="17550"/>
                  </a:lnTo>
                  <a:cubicBezTo>
                    <a:pt x="-296" y="16419"/>
                    <a:pt x="-314" y="14443"/>
                    <a:pt x="897" y="131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31"/>
            <p:cNvSpPr/>
            <p:nvPr/>
          </p:nvSpPr>
          <p:spPr>
            <a:xfrm rot="2560454">
              <a:off x="2818522" y="1763469"/>
              <a:ext cx="88267" cy="218702"/>
            </a:xfrm>
            <a:custGeom>
              <a:avLst/>
              <a:gdLst/>
              <a:ahLst/>
              <a:cxnLst/>
              <a:rect l="l" t="t" r="r" b="b"/>
              <a:pathLst>
                <a:path w="54764" h="135691" extrusionOk="0">
                  <a:moveTo>
                    <a:pt x="52441" y="0"/>
                  </a:moveTo>
                  <a:cubicBezTo>
                    <a:pt x="53724" y="0"/>
                    <a:pt x="54764" y="1040"/>
                    <a:pt x="54764" y="2324"/>
                  </a:cubicBezTo>
                  <a:lnTo>
                    <a:pt x="54764" y="133368"/>
                  </a:lnTo>
                  <a:cubicBezTo>
                    <a:pt x="54764" y="134651"/>
                    <a:pt x="53724" y="135691"/>
                    <a:pt x="52441" y="135691"/>
                  </a:cubicBezTo>
                  <a:lnTo>
                    <a:pt x="2323" y="135691"/>
                  </a:lnTo>
                  <a:cubicBezTo>
                    <a:pt x="1040" y="135691"/>
                    <a:pt x="0" y="134651"/>
                    <a:pt x="0" y="133368"/>
                  </a:cubicBezTo>
                  <a:lnTo>
                    <a:pt x="0" y="2324"/>
                  </a:lnTo>
                  <a:cubicBezTo>
                    <a:pt x="0" y="1040"/>
                    <a:pt x="1040" y="0"/>
                    <a:pt x="2323"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31"/>
            <p:cNvSpPr/>
            <p:nvPr/>
          </p:nvSpPr>
          <p:spPr>
            <a:xfrm rot="2560454">
              <a:off x="2851974" y="1763302"/>
              <a:ext cx="42383" cy="167681"/>
            </a:xfrm>
            <a:custGeom>
              <a:avLst/>
              <a:gdLst/>
              <a:ahLst/>
              <a:cxnLst/>
              <a:rect l="l" t="t" r="r" b="b"/>
              <a:pathLst>
                <a:path w="26296" h="104036" extrusionOk="0">
                  <a:moveTo>
                    <a:pt x="24542" y="0"/>
                  </a:moveTo>
                  <a:cubicBezTo>
                    <a:pt x="25511" y="0"/>
                    <a:pt x="26296" y="785"/>
                    <a:pt x="26296" y="1754"/>
                  </a:cubicBezTo>
                  <a:lnTo>
                    <a:pt x="26296" y="102283"/>
                  </a:lnTo>
                  <a:cubicBezTo>
                    <a:pt x="26296" y="103251"/>
                    <a:pt x="25511" y="104036"/>
                    <a:pt x="24542" y="104036"/>
                  </a:cubicBezTo>
                  <a:lnTo>
                    <a:pt x="1753" y="104036"/>
                  </a:lnTo>
                  <a:cubicBezTo>
                    <a:pt x="785" y="104036"/>
                    <a:pt x="0" y="103251"/>
                    <a:pt x="0" y="102283"/>
                  </a:cubicBezTo>
                  <a:lnTo>
                    <a:pt x="0" y="1754"/>
                  </a:lnTo>
                  <a:cubicBezTo>
                    <a:pt x="0" y="785"/>
                    <a:pt x="785" y="0"/>
                    <a:pt x="175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4" name="Google Shape;1454;p31"/>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4" name="Rectangle 3"/>
          <p:cNvSpPr/>
          <p:nvPr/>
        </p:nvSpPr>
        <p:spPr>
          <a:xfrm>
            <a:off x="0" y="804862"/>
            <a:ext cx="5129559" cy="400583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800" i="1" dirty="0"/>
              <a:t>    </a:t>
            </a:r>
            <a:r>
              <a:rPr lang="en-US" sz="1800" b="1" i="1" dirty="0" err="1"/>
              <a:t>Bật</a:t>
            </a:r>
            <a:r>
              <a:rPr lang="en-US" sz="1800" b="1" i="1" dirty="0"/>
              <a:t> qua </a:t>
            </a:r>
            <a:r>
              <a:rPr lang="en-US" sz="1800" b="1" i="1" dirty="0" err="1"/>
              <a:t>chướng</a:t>
            </a:r>
            <a:r>
              <a:rPr lang="en-US" sz="1800" b="1" i="1" dirty="0"/>
              <a:t> </a:t>
            </a:r>
            <a:r>
              <a:rPr lang="en-US" sz="1800" b="1" i="1" dirty="0" err="1"/>
              <a:t>ngại</a:t>
            </a:r>
            <a:r>
              <a:rPr lang="en-US" sz="1800" b="1" i="1" dirty="0"/>
              <a:t> </a:t>
            </a:r>
            <a:r>
              <a:rPr lang="en-US" sz="1800" b="1" i="1" dirty="0" err="1"/>
              <a:t>vật</a:t>
            </a:r>
            <a:r>
              <a:rPr lang="en-US" sz="1800" b="1" i="1" dirty="0"/>
              <a:t> </a:t>
            </a:r>
            <a:r>
              <a:rPr lang="en-US" sz="1800" b="1" i="1" dirty="0" err="1"/>
              <a:t>liên</a:t>
            </a:r>
            <a:r>
              <a:rPr lang="en-US" sz="1800" b="1" i="1" dirty="0"/>
              <a:t> </a:t>
            </a:r>
            <a:r>
              <a:rPr lang="en-US" sz="1800" b="1" i="1" dirty="0" err="1"/>
              <a:t>tục</a:t>
            </a:r>
            <a:r>
              <a:rPr lang="en-US" sz="1800" b="1" i="1" dirty="0"/>
              <a:t>:</a:t>
            </a:r>
            <a:endParaRPr lang="en-US" sz="1800" dirty="0"/>
          </a:p>
          <a:p>
            <a:r>
              <a:rPr lang="en-US" sz="1800" dirty="0" err="1"/>
              <a:t>Cách</a:t>
            </a:r>
            <a:r>
              <a:rPr lang="en-US" sz="1800" dirty="0"/>
              <a:t> </a:t>
            </a:r>
            <a:r>
              <a:rPr lang="en-US" sz="1800" dirty="0" err="1"/>
              <a:t>thực</a:t>
            </a:r>
            <a:r>
              <a:rPr lang="en-US" sz="1800" dirty="0"/>
              <a:t> </a:t>
            </a:r>
            <a:r>
              <a:rPr lang="en-US" sz="1800" dirty="0" err="1"/>
              <a:t>hiện</a:t>
            </a:r>
            <a:r>
              <a:rPr lang="en-US" sz="1800" dirty="0"/>
              <a:t>: </a:t>
            </a:r>
            <a:r>
              <a:rPr lang="en-US" sz="1800" dirty="0" err="1"/>
              <a:t>Học</a:t>
            </a:r>
            <a:r>
              <a:rPr lang="en-US" sz="1800" dirty="0"/>
              <a:t> </a:t>
            </a:r>
            <a:r>
              <a:rPr lang="en-US" sz="1800" dirty="0" err="1"/>
              <a:t>sinh</a:t>
            </a:r>
            <a:r>
              <a:rPr lang="en-US" sz="1800" dirty="0"/>
              <a:t> </a:t>
            </a:r>
            <a:r>
              <a:rPr lang="en-US" sz="1800" dirty="0" err="1"/>
              <a:t>đứng</a:t>
            </a:r>
            <a:r>
              <a:rPr lang="en-US" sz="1800" dirty="0"/>
              <a:t> </a:t>
            </a:r>
            <a:r>
              <a:rPr lang="en-US" sz="1800" dirty="0" err="1"/>
              <a:t>trước</a:t>
            </a:r>
            <a:r>
              <a:rPr lang="en-US" sz="1800" dirty="0"/>
              <a:t> </a:t>
            </a:r>
            <a:r>
              <a:rPr lang="en-US" sz="1800" dirty="0" err="1"/>
              <a:t>chướng</a:t>
            </a:r>
            <a:r>
              <a:rPr lang="en-US" sz="1800" dirty="0"/>
              <a:t> </a:t>
            </a:r>
            <a:r>
              <a:rPr lang="en-US" sz="1800" dirty="0" err="1"/>
              <a:t>ngại</a:t>
            </a:r>
            <a:r>
              <a:rPr lang="en-US" sz="1800" dirty="0"/>
              <a:t> </a:t>
            </a:r>
            <a:r>
              <a:rPr lang="en-US" sz="1800" dirty="0" err="1"/>
              <a:t>vật</a:t>
            </a:r>
            <a:r>
              <a:rPr lang="en-US" sz="1800" dirty="0"/>
              <a:t> </a:t>
            </a:r>
            <a:r>
              <a:rPr lang="en-US" sz="1800" dirty="0" err="1"/>
              <a:t>thực</a:t>
            </a:r>
            <a:r>
              <a:rPr lang="en-US" sz="1800" dirty="0"/>
              <a:t> </a:t>
            </a:r>
            <a:r>
              <a:rPr lang="en-US" sz="1800" dirty="0" err="1"/>
              <a:t>hiện</a:t>
            </a:r>
            <a:r>
              <a:rPr lang="en-US" sz="1800" dirty="0"/>
              <a:t> </a:t>
            </a:r>
            <a:r>
              <a:rPr lang="en-US" sz="1800" dirty="0" err="1"/>
              <a:t>động</a:t>
            </a:r>
            <a:r>
              <a:rPr lang="en-US" sz="1800" dirty="0"/>
              <a:t> </a:t>
            </a:r>
            <a:r>
              <a:rPr lang="en-US" sz="1800" dirty="0" err="1"/>
              <a:t>tác</a:t>
            </a:r>
            <a:r>
              <a:rPr lang="en-US" sz="1800" dirty="0"/>
              <a:t> </a:t>
            </a:r>
            <a:r>
              <a:rPr lang="en-US" sz="1800" dirty="0" err="1"/>
              <a:t>tạo</a:t>
            </a:r>
            <a:r>
              <a:rPr lang="en-US" sz="1800" dirty="0"/>
              <a:t> </a:t>
            </a:r>
            <a:r>
              <a:rPr lang="en-US" sz="1800" dirty="0" err="1"/>
              <a:t>đa</a:t>
            </a:r>
            <a:r>
              <a:rPr lang="en-US" sz="1800" dirty="0"/>
              <a:t>̀ </a:t>
            </a:r>
            <a:r>
              <a:rPr lang="en-US" sz="1800" dirty="0" err="1"/>
              <a:t>sau</a:t>
            </a:r>
            <a:r>
              <a:rPr lang="en-US" sz="1800" dirty="0"/>
              <a:t> </a:t>
            </a:r>
            <a:r>
              <a:rPr lang="en-US" sz="1800" dirty="0" err="1"/>
              <a:t>đo</a:t>
            </a:r>
            <a:r>
              <a:rPr lang="en-US" sz="1800" dirty="0"/>
              <a:t>́ </a:t>
            </a:r>
            <a:r>
              <a:rPr lang="en-US" sz="1800" dirty="0" err="1"/>
              <a:t>sốc</a:t>
            </a:r>
            <a:r>
              <a:rPr lang="en-US" sz="1800" dirty="0"/>
              <a:t> </a:t>
            </a:r>
            <a:r>
              <a:rPr lang="en-US" sz="1800" dirty="0" err="1"/>
              <a:t>mạnh</a:t>
            </a:r>
            <a:r>
              <a:rPr lang="en-US" sz="1800" dirty="0"/>
              <a:t> </a:t>
            </a:r>
            <a:r>
              <a:rPr lang="en-US" sz="1800" dirty="0" err="1"/>
              <a:t>tay</a:t>
            </a:r>
            <a:r>
              <a:rPr lang="en-US" sz="1800" dirty="0"/>
              <a:t> </a:t>
            </a:r>
            <a:r>
              <a:rPr lang="en-US" sz="1800" dirty="0" err="1"/>
              <a:t>tư</a:t>
            </a:r>
            <a:r>
              <a:rPr lang="en-US" sz="1800" dirty="0"/>
              <a:t>̀ </a:t>
            </a:r>
            <a:r>
              <a:rPr lang="en-US" sz="1800" dirty="0" err="1"/>
              <a:t>sau</a:t>
            </a:r>
            <a:r>
              <a:rPr lang="en-US" sz="1800" dirty="0"/>
              <a:t> </a:t>
            </a:r>
            <a:r>
              <a:rPr lang="en-US" sz="1800" dirty="0" err="1"/>
              <a:t>ra</a:t>
            </a:r>
            <a:r>
              <a:rPr lang="en-US" sz="1800" dirty="0"/>
              <a:t> </a:t>
            </a:r>
            <a:r>
              <a:rPr lang="en-US" sz="1800" dirty="0" err="1"/>
              <a:t>trước</a:t>
            </a:r>
            <a:r>
              <a:rPr lang="en-US" sz="1800" dirty="0"/>
              <a:t> </a:t>
            </a:r>
            <a:r>
              <a:rPr lang="en-US" sz="1800" dirty="0" err="1"/>
              <a:t>tư</a:t>
            </a:r>
            <a:r>
              <a:rPr lang="en-US" sz="1800" dirty="0"/>
              <a:t>̀ </a:t>
            </a:r>
            <a:r>
              <a:rPr lang="en-US" sz="1800" dirty="0" err="1"/>
              <a:t>dưới</a:t>
            </a:r>
            <a:r>
              <a:rPr lang="en-US" sz="1800" dirty="0"/>
              <a:t> </a:t>
            </a:r>
            <a:r>
              <a:rPr lang="en-US" sz="1800" dirty="0" err="1"/>
              <a:t>lên</a:t>
            </a:r>
            <a:r>
              <a:rPr lang="en-US" sz="1800" dirty="0"/>
              <a:t> </a:t>
            </a:r>
            <a:r>
              <a:rPr lang="en-US" sz="1800" dirty="0" err="1"/>
              <a:t>trên</a:t>
            </a:r>
            <a:r>
              <a:rPr lang="en-US" sz="1800" dirty="0"/>
              <a:t> </a:t>
            </a:r>
            <a:r>
              <a:rPr lang="en-US" sz="1800" dirty="0" err="1"/>
              <a:t>kết</a:t>
            </a:r>
            <a:r>
              <a:rPr lang="en-US" sz="1800" dirty="0"/>
              <a:t> </a:t>
            </a:r>
            <a:r>
              <a:rPr lang="en-US" sz="1800" dirty="0" err="1"/>
              <a:t>hợp</a:t>
            </a:r>
            <a:r>
              <a:rPr lang="en-US" sz="1800" dirty="0"/>
              <a:t> </a:t>
            </a:r>
            <a:r>
              <a:rPr lang="en-US" sz="1800" dirty="0" err="1"/>
              <a:t>lực</a:t>
            </a:r>
            <a:r>
              <a:rPr lang="en-US" sz="1800" dirty="0"/>
              <a:t> </a:t>
            </a:r>
            <a:r>
              <a:rPr lang="en-US" sz="1800" dirty="0" err="1"/>
              <a:t>bật</a:t>
            </a:r>
            <a:r>
              <a:rPr lang="en-US" sz="1800" dirty="0"/>
              <a:t> </a:t>
            </a:r>
            <a:r>
              <a:rPr lang="en-US" sz="1800" dirty="0" err="1"/>
              <a:t>của</a:t>
            </a:r>
            <a:r>
              <a:rPr lang="en-US" sz="1800" dirty="0"/>
              <a:t> chi </a:t>
            </a:r>
            <a:r>
              <a:rPr lang="en-US" sz="1800" dirty="0" err="1"/>
              <a:t>dưới</a:t>
            </a:r>
            <a:r>
              <a:rPr lang="en-US" sz="1800" dirty="0"/>
              <a:t>, </a:t>
            </a:r>
            <a:r>
              <a:rPr lang="en-US" sz="1800" dirty="0" err="1"/>
              <a:t>của</a:t>
            </a:r>
            <a:r>
              <a:rPr lang="en-US" sz="1800" dirty="0"/>
              <a:t> </a:t>
            </a:r>
            <a:r>
              <a:rPr lang="en-US" sz="1800" dirty="0" err="1"/>
              <a:t>khớp</a:t>
            </a:r>
            <a:r>
              <a:rPr lang="en-US" sz="1800" dirty="0"/>
              <a:t> </a:t>
            </a:r>
            <a:r>
              <a:rPr lang="en-US" sz="1800" dirty="0" err="1"/>
              <a:t>cẳng</a:t>
            </a:r>
            <a:r>
              <a:rPr lang="en-US" sz="1800" dirty="0"/>
              <a:t> </a:t>
            </a:r>
            <a:r>
              <a:rPr lang="en-US" sz="1800" dirty="0" err="1"/>
              <a:t>chân,cô</a:t>
            </a:r>
            <a:r>
              <a:rPr lang="en-US" sz="1800" dirty="0"/>
              <a:t>̉ </a:t>
            </a:r>
            <a:r>
              <a:rPr lang="en-US" sz="1800" dirty="0" err="1"/>
              <a:t>chân</a:t>
            </a:r>
            <a:r>
              <a:rPr lang="en-US" sz="1800" dirty="0"/>
              <a:t> </a:t>
            </a:r>
            <a:r>
              <a:rPr lang="en-US" sz="1800" dirty="0" err="1"/>
              <a:t>bật</a:t>
            </a:r>
            <a:r>
              <a:rPr lang="en-US" sz="1800" dirty="0"/>
              <a:t> qua </a:t>
            </a:r>
            <a:r>
              <a:rPr lang="en-US" sz="1800" dirty="0" err="1"/>
              <a:t>các</a:t>
            </a:r>
            <a:r>
              <a:rPr lang="en-US" sz="1800" dirty="0"/>
              <a:t> </a:t>
            </a:r>
            <a:r>
              <a:rPr lang="en-US" sz="1800" dirty="0" err="1"/>
              <a:t>chướng</a:t>
            </a:r>
            <a:r>
              <a:rPr lang="en-US" sz="1800" dirty="0"/>
              <a:t> </a:t>
            </a:r>
            <a:r>
              <a:rPr lang="en-US" sz="1800" dirty="0" err="1"/>
              <a:t>ngại</a:t>
            </a:r>
            <a:r>
              <a:rPr lang="en-US" sz="1800" dirty="0"/>
              <a:t> </a:t>
            </a:r>
            <a:r>
              <a:rPr lang="en-US" sz="1800" dirty="0" err="1"/>
              <a:t>vật</a:t>
            </a:r>
            <a:r>
              <a:rPr lang="en-US" sz="1800" dirty="0"/>
              <a:t> </a:t>
            </a:r>
            <a:r>
              <a:rPr lang="en-US" sz="1800" dirty="0" err="1"/>
              <a:t>liên</a:t>
            </a:r>
            <a:r>
              <a:rPr lang="en-US" sz="1800" dirty="0"/>
              <a:t> </a:t>
            </a:r>
            <a:r>
              <a:rPr lang="en-US" sz="1800" dirty="0" err="1"/>
              <a:t>tục</a:t>
            </a:r>
            <a:r>
              <a:rPr lang="en-US" sz="1800" dirty="0"/>
              <a:t>, </a:t>
            </a:r>
            <a:r>
              <a:rPr lang="en-US" sz="1800" dirty="0" err="1"/>
              <a:t>nhịp</a:t>
            </a:r>
            <a:r>
              <a:rPr lang="en-US" sz="1800" dirty="0"/>
              <a:t> </a:t>
            </a:r>
            <a:r>
              <a:rPr lang="en-US" sz="1800" dirty="0" err="1"/>
              <a:t>nhàng</a:t>
            </a:r>
            <a:r>
              <a:rPr lang="en-US" sz="1800" dirty="0"/>
              <a:t>. </a:t>
            </a:r>
            <a:r>
              <a:rPr lang="en-US" sz="1800" dirty="0" err="1"/>
              <a:t>Khi</a:t>
            </a:r>
            <a:r>
              <a:rPr lang="en-US" sz="1800" dirty="0"/>
              <a:t> </a:t>
            </a:r>
            <a:r>
              <a:rPr lang="en-US" sz="1800" dirty="0" err="1"/>
              <a:t>tiếp</a:t>
            </a:r>
            <a:r>
              <a:rPr lang="en-US" sz="1800" dirty="0"/>
              <a:t> </a:t>
            </a:r>
            <a:r>
              <a:rPr lang="en-US" sz="1800" dirty="0" err="1"/>
              <a:t>đất</a:t>
            </a:r>
            <a:r>
              <a:rPr lang="en-US" sz="1800" dirty="0"/>
              <a:t> </a:t>
            </a:r>
            <a:r>
              <a:rPr lang="en-US" sz="1800" dirty="0" err="1"/>
              <a:t>tiếp</a:t>
            </a:r>
            <a:r>
              <a:rPr lang="en-US" sz="1800" dirty="0"/>
              <a:t> </a:t>
            </a:r>
            <a:r>
              <a:rPr lang="en-US" sz="1800" dirty="0" err="1"/>
              <a:t>bằng</a:t>
            </a:r>
            <a:r>
              <a:rPr lang="en-US" sz="1800" dirty="0"/>
              <a:t> </a:t>
            </a:r>
            <a:r>
              <a:rPr lang="en-US" sz="1800" dirty="0" err="1"/>
              <a:t>hai</a:t>
            </a:r>
            <a:r>
              <a:rPr lang="en-US" sz="1800" dirty="0"/>
              <a:t> </a:t>
            </a:r>
            <a:r>
              <a:rPr lang="en-US" sz="1800" dirty="0" err="1"/>
              <a:t>mũi</a:t>
            </a:r>
            <a:r>
              <a:rPr lang="en-US" sz="1800" dirty="0"/>
              <a:t> </a:t>
            </a:r>
            <a:r>
              <a:rPr lang="en-US" sz="1800" dirty="0" err="1"/>
              <a:t>bàn</a:t>
            </a:r>
            <a:r>
              <a:rPr lang="en-US" sz="1800" dirty="0"/>
              <a:t> </a:t>
            </a:r>
            <a:r>
              <a:rPr lang="en-US" sz="1800" dirty="0" err="1"/>
              <a:t>chân</a:t>
            </a:r>
            <a:r>
              <a:rPr lang="en-US" sz="1800" dirty="0"/>
              <a:t> </a:t>
            </a:r>
            <a:r>
              <a:rPr lang="en-US" sz="1800" dirty="0" err="1"/>
              <a:t>trên.Lưu</a:t>
            </a:r>
            <a:r>
              <a:rPr lang="en-US" sz="1800" dirty="0"/>
              <a:t> ý </a:t>
            </a:r>
            <a:r>
              <a:rPr lang="en-US" sz="1800" dirty="0" err="1"/>
              <a:t>đảm</a:t>
            </a:r>
            <a:r>
              <a:rPr lang="en-US" sz="1800" dirty="0"/>
              <a:t> </a:t>
            </a:r>
            <a:r>
              <a:rPr lang="en-US" sz="1800" dirty="0" err="1"/>
              <a:t>bảo</a:t>
            </a:r>
            <a:r>
              <a:rPr lang="en-US" sz="1800" dirty="0"/>
              <a:t> an </a:t>
            </a:r>
            <a:r>
              <a:rPr lang="en-US" sz="1800" dirty="0" err="1"/>
              <a:t>toàn</a:t>
            </a:r>
            <a:r>
              <a:rPr lang="en-US" sz="1800" dirty="0"/>
              <a:t> </a:t>
            </a:r>
            <a:r>
              <a:rPr lang="en-US" sz="1800" dirty="0" err="1"/>
              <a:t>trong</a:t>
            </a:r>
            <a:r>
              <a:rPr lang="en-US" sz="1800" dirty="0"/>
              <a:t> quá </a:t>
            </a:r>
            <a:r>
              <a:rPr lang="en-US" sz="1800" dirty="0" err="1"/>
              <a:t>trình</a:t>
            </a:r>
            <a:r>
              <a:rPr lang="en-US" sz="1800" dirty="0"/>
              <a:t> </a:t>
            </a:r>
            <a:r>
              <a:rPr lang="en-US" sz="1800" dirty="0" err="1"/>
              <a:t>học</a:t>
            </a:r>
            <a:r>
              <a:rPr lang="en-US" sz="1800" dirty="0"/>
              <a:t> </a:t>
            </a:r>
            <a:r>
              <a:rPr lang="en-US" sz="1800" dirty="0" err="1"/>
              <a:t>sinh</a:t>
            </a:r>
            <a:r>
              <a:rPr lang="en-US" sz="1800" dirty="0"/>
              <a:t> </a:t>
            </a:r>
            <a:r>
              <a:rPr lang="en-US" sz="1800" dirty="0" err="1"/>
              <a:t>thực</a:t>
            </a:r>
            <a:r>
              <a:rPr lang="en-US" sz="1800" dirty="0"/>
              <a:t> </a:t>
            </a:r>
            <a:r>
              <a:rPr lang="en-US" sz="1800" dirty="0" err="1"/>
              <a:t>hiện</a:t>
            </a:r>
            <a:r>
              <a:rPr lang="en-US" sz="1800" dirty="0"/>
              <a:t>, </a:t>
            </a:r>
            <a:r>
              <a:rPr lang="en-US" sz="1800" dirty="0" err="1"/>
              <a:t>trong</a:t>
            </a:r>
            <a:r>
              <a:rPr lang="en-US" sz="1800" dirty="0"/>
              <a:t> </a:t>
            </a:r>
            <a:r>
              <a:rPr lang="en-US" sz="1800" dirty="0" err="1"/>
              <a:t>một</a:t>
            </a:r>
            <a:r>
              <a:rPr lang="en-US" sz="1800" dirty="0"/>
              <a:t> </a:t>
            </a:r>
            <a:r>
              <a:rPr lang="en-US" sz="1800" dirty="0" err="1"/>
              <a:t>buổi</a:t>
            </a:r>
            <a:r>
              <a:rPr lang="en-US" sz="1800" dirty="0"/>
              <a:t> </a:t>
            </a:r>
            <a:r>
              <a:rPr lang="en-US" sz="1800" dirty="0" err="1"/>
              <a:t>tập</a:t>
            </a:r>
            <a:r>
              <a:rPr lang="en-US" sz="1800" dirty="0"/>
              <a:t> HS </a:t>
            </a:r>
            <a:r>
              <a:rPr lang="en-US" sz="1800" dirty="0" err="1"/>
              <a:t>thực</a:t>
            </a:r>
            <a:r>
              <a:rPr lang="en-US" sz="1800" dirty="0"/>
              <a:t> </a:t>
            </a:r>
            <a:r>
              <a:rPr lang="en-US" sz="1800" dirty="0" err="1"/>
              <a:t>hiện</a:t>
            </a:r>
            <a:r>
              <a:rPr lang="en-US" sz="1800" dirty="0"/>
              <a:t> 3 - 5 </a:t>
            </a:r>
            <a:r>
              <a:rPr lang="en-US" sz="1800" dirty="0" err="1"/>
              <a:t>phút</a:t>
            </a:r>
            <a:r>
              <a:rPr lang="en-US" sz="1800" dirty="0"/>
              <a:t>, </a:t>
            </a:r>
            <a:r>
              <a:rPr lang="en-US" sz="1800" dirty="0" err="1"/>
              <a:t>mỗi</a:t>
            </a:r>
            <a:r>
              <a:rPr lang="en-US" sz="1800" dirty="0"/>
              <a:t> </a:t>
            </a:r>
            <a:r>
              <a:rPr lang="en-US" sz="1800" dirty="0" err="1"/>
              <a:t>phút</a:t>
            </a:r>
            <a:r>
              <a:rPr lang="en-US" sz="1800" dirty="0"/>
              <a:t> 4 - 5 </a:t>
            </a:r>
            <a:r>
              <a:rPr lang="en-US" sz="1800" dirty="0" err="1"/>
              <a:t>lần</a:t>
            </a:r>
            <a:r>
              <a:rPr lang="en-US" sz="1800" dirty="0"/>
              <a:t>, </a:t>
            </a:r>
            <a:r>
              <a:rPr lang="en-US" sz="1800" dirty="0" err="1"/>
              <a:t>thời</a:t>
            </a:r>
            <a:r>
              <a:rPr lang="en-US" sz="1800" dirty="0"/>
              <a:t> </a:t>
            </a:r>
            <a:r>
              <a:rPr lang="en-US" sz="1800" dirty="0" err="1"/>
              <a:t>gian</a:t>
            </a:r>
            <a:r>
              <a:rPr lang="en-US" sz="1800" dirty="0"/>
              <a:t> </a:t>
            </a:r>
            <a:r>
              <a:rPr lang="en-US" sz="1800" dirty="0" err="1"/>
              <a:t>nghi</a:t>
            </a:r>
            <a:r>
              <a:rPr lang="en-US" sz="1800" dirty="0"/>
              <a:t>̉ </a:t>
            </a:r>
            <a:r>
              <a:rPr lang="en-US" sz="1800" dirty="0" err="1"/>
              <a:t>giữa</a:t>
            </a:r>
            <a:r>
              <a:rPr lang="en-US" sz="1800" dirty="0"/>
              <a:t> </a:t>
            </a:r>
            <a:r>
              <a:rPr lang="en-US" sz="1800" dirty="0" err="1"/>
              <a:t>các</a:t>
            </a:r>
            <a:r>
              <a:rPr lang="en-US" sz="1800" dirty="0"/>
              <a:t> </a:t>
            </a:r>
            <a:r>
              <a:rPr lang="en-US" sz="1800" dirty="0" err="1"/>
              <a:t>lần</a:t>
            </a:r>
            <a:r>
              <a:rPr lang="en-US" sz="1800" dirty="0"/>
              <a:t> 3 - 4 </a:t>
            </a:r>
            <a:r>
              <a:rPr lang="en-US" sz="1800" dirty="0" err="1"/>
              <a:t>phút</a:t>
            </a:r>
            <a:r>
              <a:rPr lang="en-US" sz="1800" dirty="0"/>
              <a:t>.</a:t>
            </a:r>
          </a:p>
        </p:txBody>
      </p:sp>
      <p:pic>
        <p:nvPicPr>
          <p:cNvPr id="30" name="Picture 29">
            <a:extLst>
              <a:ext uri="{FF2B5EF4-FFF2-40B4-BE49-F238E27FC236}">
                <a16:creationId xmlns:a16="http://schemas.microsoft.com/office/drawing/2014/main" id="{FEA5ADE8-FC6A-40D3-8FFC-E2238F0225D0}"/>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129560" y="813581"/>
            <a:ext cx="4037299" cy="3986873"/>
          </a:xfrm>
          <a:prstGeom prst="rect">
            <a:avLst/>
          </a:prstGeom>
          <a:noFill/>
          <a:ln>
            <a:noFill/>
          </a:ln>
        </p:spPr>
      </p:pic>
    </p:spTree>
    <p:extLst>
      <p:ext uri="{BB962C8B-B14F-4D97-AF65-F5344CB8AC3E}">
        <p14:creationId xmlns:p14="http://schemas.microsoft.com/office/powerpoint/2010/main" val="219727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19" name="Google Shape;1419;p31"/>
          <p:cNvSpPr txBox="1">
            <a:spLocks noGrp="1"/>
          </p:cNvSpPr>
          <p:nvPr>
            <p:ph type="title"/>
          </p:nvPr>
        </p:nvSpPr>
        <p:spPr>
          <a:xfrm>
            <a:off x="464820" y="272800"/>
            <a:ext cx="8237220" cy="992768"/>
          </a:xfrm>
          <a:prstGeom prst="rect">
            <a:avLst/>
          </a:prstGeom>
        </p:spPr>
        <p:txBody>
          <a:bodyPr spcFirstLastPara="1" wrap="square" lIns="91425" tIns="91425" rIns="91425" bIns="91425" anchor="t" anchorCtr="0">
            <a:noAutofit/>
          </a:bodyPr>
          <a:lstStyle/>
          <a:p>
            <a:r>
              <a:rPr lang="en-US" dirty="0" err="1"/>
              <a:t>Các</a:t>
            </a:r>
            <a:r>
              <a:rPr lang="en-US" dirty="0"/>
              <a:t> </a:t>
            </a:r>
            <a:r>
              <a:rPr lang="en-US" dirty="0" err="1"/>
              <a:t>bài</a:t>
            </a:r>
            <a:r>
              <a:rPr lang="en-US" dirty="0"/>
              <a:t> </a:t>
            </a:r>
            <a:r>
              <a:rPr lang="en-US" dirty="0" err="1"/>
              <a:t>tập</a:t>
            </a:r>
            <a:r>
              <a:rPr lang="en-US" dirty="0"/>
              <a:t> </a:t>
            </a:r>
            <a:r>
              <a:rPr lang="en-US" dirty="0" err="1"/>
              <a:t>phát</a:t>
            </a:r>
            <a:r>
              <a:rPr lang="en-US" dirty="0"/>
              <a:t> </a:t>
            </a:r>
            <a:r>
              <a:rPr lang="en-US" dirty="0" err="1"/>
              <a:t>huy</a:t>
            </a:r>
            <a:r>
              <a:rPr lang="en-US" dirty="0"/>
              <a:t> </a:t>
            </a:r>
            <a:r>
              <a:rPr lang="en-US" dirty="0" err="1"/>
              <a:t>động</a:t>
            </a:r>
            <a:r>
              <a:rPr lang="en-US" dirty="0"/>
              <a:t> </a:t>
            </a:r>
            <a:r>
              <a:rPr lang="en-US" dirty="0" err="1"/>
              <a:t>tác</a:t>
            </a:r>
            <a:r>
              <a:rPr lang="en-US" dirty="0"/>
              <a:t> </a:t>
            </a:r>
            <a:r>
              <a:rPr lang="en-US" dirty="0" err="1"/>
              <a:t>xốc</a:t>
            </a:r>
            <a:r>
              <a:rPr lang="en-US" dirty="0"/>
              <a:t> </a:t>
            </a:r>
            <a:r>
              <a:rPr lang="en-US" dirty="0" err="1"/>
              <a:t>tay</a:t>
            </a:r>
            <a:r>
              <a:rPr lang="en-US" dirty="0"/>
              <a:t>:</a:t>
            </a:r>
          </a:p>
        </p:txBody>
      </p:sp>
      <p:grpSp>
        <p:nvGrpSpPr>
          <p:cNvPr id="1429" name="Google Shape;1429;p31"/>
          <p:cNvGrpSpPr/>
          <p:nvPr/>
        </p:nvGrpSpPr>
        <p:grpSpPr>
          <a:xfrm>
            <a:off x="7479304" y="3646116"/>
            <a:ext cx="1133233" cy="1164584"/>
            <a:chOff x="2704766" y="1359747"/>
            <a:chExt cx="677731" cy="696480"/>
          </a:xfrm>
        </p:grpSpPr>
        <p:sp>
          <p:nvSpPr>
            <p:cNvPr id="1430" name="Google Shape;1430;p31"/>
            <p:cNvSpPr/>
            <p:nvPr/>
          </p:nvSpPr>
          <p:spPr>
            <a:xfrm>
              <a:off x="2704766" y="1365874"/>
              <a:ext cx="674115" cy="690353"/>
            </a:xfrm>
            <a:custGeom>
              <a:avLst/>
              <a:gdLst/>
              <a:ahLst/>
              <a:cxnLst/>
              <a:rect l="l" t="t" r="r" b="b"/>
              <a:pathLst>
                <a:path w="418056" h="428126" extrusionOk="0">
                  <a:moveTo>
                    <a:pt x="41853" y="405462"/>
                  </a:moveTo>
                  <a:cubicBezTo>
                    <a:pt x="49403" y="412432"/>
                    <a:pt x="59212" y="416269"/>
                    <a:pt x="69485" y="416269"/>
                  </a:cubicBezTo>
                  <a:cubicBezTo>
                    <a:pt x="75618" y="416269"/>
                    <a:pt x="81636" y="414872"/>
                    <a:pt x="87075" y="412263"/>
                  </a:cubicBezTo>
                  <a:cubicBezTo>
                    <a:pt x="93173" y="411703"/>
                    <a:pt x="99048" y="409762"/>
                    <a:pt x="104256" y="406629"/>
                  </a:cubicBezTo>
                  <a:cubicBezTo>
                    <a:pt x="106143" y="407314"/>
                    <a:pt x="108119" y="407830"/>
                    <a:pt x="110149" y="408160"/>
                  </a:cubicBezTo>
                  <a:cubicBezTo>
                    <a:pt x="115828" y="413438"/>
                    <a:pt x="123217" y="416572"/>
                    <a:pt x="131024" y="416937"/>
                  </a:cubicBezTo>
                  <a:lnTo>
                    <a:pt x="369647" y="428091"/>
                  </a:lnTo>
                  <a:cubicBezTo>
                    <a:pt x="370172" y="428118"/>
                    <a:pt x="370689" y="428126"/>
                    <a:pt x="371214" y="428126"/>
                  </a:cubicBezTo>
                  <a:cubicBezTo>
                    <a:pt x="388688" y="428126"/>
                    <a:pt x="403252" y="414382"/>
                    <a:pt x="404071" y="396739"/>
                  </a:cubicBezTo>
                  <a:lnTo>
                    <a:pt x="418020" y="98268"/>
                  </a:lnTo>
                  <a:cubicBezTo>
                    <a:pt x="418865" y="80108"/>
                    <a:pt x="404836" y="64690"/>
                    <a:pt x="386667" y="63844"/>
                  </a:cubicBezTo>
                  <a:lnTo>
                    <a:pt x="384549" y="63746"/>
                  </a:lnTo>
                  <a:cubicBezTo>
                    <a:pt x="380223" y="53803"/>
                    <a:pt x="371125" y="46414"/>
                    <a:pt x="360158" y="44465"/>
                  </a:cubicBezTo>
                  <a:lnTo>
                    <a:pt x="360033" y="41082"/>
                  </a:lnTo>
                  <a:cubicBezTo>
                    <a:pt x="359704" y="32358"/>
                    <a:pt x="355929" y="24115"/>
                    <a:pt x="349529" y="18178"/>
                  </a:cubicBezTo>
                  <a:cubicBezTo>
                    <a:pt x="343431" y="12516"/>
                    <a:pt x="335428" y="9391"/>
                    <a:pt x="327141" y="9391"/>
                  </a:cubicBezTo>
                  <a:cubicBezTo>
                    <a:pt x="326731" y="9391"/>
                    <a:pt x="326322" y="9391"/>
                    <a:pt x="325912" y="9418"/>
                  </a:cubicBezTo>
                  <a:lnTo>
                    <a:pt x="220087" y="13380"/>
                  </a:lnTo>
                  <a:cubicBezTo>
                    <a:pt x="212226" y="5101"/>
                    <a:pt x="201126" y="0"/>
                    <a:pt x="188922" y="0"/>
                  </a:cubicBezTo>
                  <a:lnTo>
                    <a:pt x="188922" y="0"/>
                  </a:lnTo>
                  <a:cubicBezTo>
                    <a:pt x="187310" y="0"/>
                    <a:pt x="185690" y="89"/>
                    <a:pt x="184088" y="276"/>
                  </a:cubicBezTo>
                  <a:cubicBezTo>
                    <a:pt x="172506" y="1558"/>
                    <a:pt x="162492" y="7389"/>
                    <a:pt x="155628" y="15792"/>
                  </a:cubicBezTo>
                  <a:lnTo>
                    <a:pt x="87200" y="18356"/>
                  </a:lnTo>
                  <a:cubicBezTo>
                    <a:pt x="69031" y="19032"/>
                    <a:pt x="54850" y="34317"/>
                    <a:pt x="55527" y="52485"/>
                  </a:cubicBezTo>
                  <a:lnTo>
                    <a:pt x="63049" y="253712"/>
                  </a:lnTo>
                  <a:lnTo>
                    <a:pt x="13421" y="307462"/>
                  </a:lnTo>
                  <a:cubicBezTo>
                    <a:pt x="6593" y="314850"/>
                    <a:pt x="2837" y="324313"/>
                    <a:pt x="2721" y="334301"/>
                  </a:cubicBezTo>
                  <a:cubicBezTo>
                    <a:pt x="736" y="339428"/>
                    <a:pt x="-190" y="344956"/>
                    <a:pt x="32" y="350618"/>
                  </a:cubicBezTo>
                  <a:cubicBezTo>
                    <a:pt x="469" y="361487"/>
                    <a:pt x="5107" y="371546"/>
                    <a:pt x="13101" y="378926"/>
                  </a:cubicBezTo>
                  <a:lnTo>
                    <a:pt x="41853" y="405480"/>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31"/>
            <p:cNvSpPr/>
            <p:nvPr/>
          </p:nvSpPr>
          <p:spPr>
            <a:xfrm>
              <a:off x="2708395" y="1359747"/>
              <a:ext cx="674101" cy="690353"/>
            </a:xfrm>
            <a:custGeom>
              <a:avLst/>
              <a:gdLst/>
              <a:ahLst/>
              <a:cxnLst/>
              <a:rect l="l" t="t" r="r" b="b"/>
              <a:pathLst>
                <a:path w="418047" h="428126" extrusionOk="0">
                  <a:moveTo>
                    <a:pt x="41844" y="405462"/>
                  </a:moveTo>
                  <a:cubicBezTo>
                    <a:pt x="49393" y="412433"/>
                    <a:pt x="59203" y="416269"/>
                    <a:pt x="69476" y="416269"/>
                  </a:cubicBezTo>
                  <a:cubicBezTo>
                    <a:pt x="75609" y="416269"/>
                    <a:pt x="81627" y="414872"/>
                    <a:pt x="87066" y="412263"/>
                  </a:cubicBezTo>
                  <a:cubicBezTo>
                    <a:pt x="93164" y="411703"/>
                    <a:pt x="99039" y="409762"/>
                    <a:pt x="104246" y="406629"/>
                  </a:cubicBezTo>
                  <a:cubicBezTo>
                    <a:pt x="106134" y="407314"/>
                    <a:pt x="108110" y="407830"/>
                    <a:pt x="110140" y="408160"/>
                  </a:cubicBezTo>
                  <a:cubicBezTo>
                    <a:pt x="115819" y="413438"/>
                    <a:pt x="123208" y="416572"/>
                    <a:pt x="131015" y="416937"/>
                  </a:cubicBezTo>
                  <a:lnTo>
                    <a:pt x="369638" y="428091"/>
                  </a:lnTo>
                  <a:cubicBezTo>
                    <a:pt x="370163" y="428118"/>
                    <a:pt x="370680" y="428126"/>
                    <a:pt x="371205" y="428126"/>
                  </a:cubicBezTo>
                  <a:cubicBezTo>
                    <a:pt x="388679" y="428126"/>
                    <a:pt x="403242" y="414382"/>
                    <a:pt x="404062" y="396739"/>
                  </a:cubicBezTo>
                  <a:lnTo>
                    <a:pt x="418011" y="98268"/>
                  </a:lnTo>
                  <a:cubicBezTo>
                    <a:pt x="418856" y="80108"/>
                    <a:pt x="404827" y="64690"/>
                    <a:pt x="386658" y="63844"/>
                  </a:cubicBezTo>
                  <a:lnTo>
                    <a:pt x="384540" y="63746"/>
                  </a:lnTo>
                  <a:cubicBezTo>
                    <a:pt x="380214" y="53803"/>
                    <a:pt x="371116" y="46414"/>
                    <a:pt x="360149" y="44465"/>
                  </a:cubicBezTo>
                  <a:lnTo>
                    <a:pt x="360024" y="41082"/>
                  </a:lnTo>
                  <a:cubicBezTo>
                    <a:pt x="359694" y="32358"/>
                    <a:pt x="355920" y="24115"/>
                    <a:pt x="349520" y="18178"/>
                  </a:cubicBezTo>
                  <a:cubicBezTo>
                    <a:pt x="343422" y="12516"/>
                    <a:pt x="335419" y="9391"/>
                    <a:pt x="327131" y="9391"/>
                  </a:cubicBezTo>
                  <a:cubicBezTo>
                    <a:pt x="326722" y="9391"/>
                    <a:pt x="326312" y="9391"/>
                    <a:pt x="325903" y="9418"/>
                  </a:cubicBezTo>
                  <a:lnTo>
                    <a:pt x="220078" y="13380"/>
                  </a:lnTo>
                  <a:cubicBezTo>
                    <a:pt x="212217" y="5101"/>
                    <a:pt x="201117" y="0"/>
                    <a:pt x="188912" y="0"/>
                  </a:cubicBezTo>
                  <a:lnTo>
                    <a:pt x="188912" y="0"/>
                  </a:lnTo>
                  <a:cubicBezTo>
                    <a:pt x="187301" y="0"/>
                    <a:pt x="185681" y="89"/>
                    <a:pt x="184079" y="276"/>
                  </a:cubicBezTo>
                  <a:cubicBezTo>
                    <a:pt x="172497" y="1558"/>
                    <a:pt x="162482" y="7389"/>
                    <a:pt x="155619" y="15792"/>
                  </a:cubicBezTo>
                  <a:lnTo>
                    <a:pt x="87191" y="18356"/>
                  </a:lnTo>
                  <a:cubicBezTo>
                    <a:pt x="69022" y="19032"/>
                    <a:pt x="54841" y="34317"/>
                    <a:pt x="55518" y="52485"/>
                  </a:cubicBezTo>
                  <a:lnTo>
                    <a:pt x="63049" y="253712"/>
                  </a:lnTo>
                  <a:lnTo>
                    <a:pt x="13421" y="307462"/>
                  </a:lnTo>
                  <a:cubicBezTo>
                    <a:pt x="6593" y="314850"/>
                    <a:pt x="2836" y="324313"/>
                    <a:pt x="2721" y="334301"/>
                  </a:cubicBezTo>
                  <a:cubicBezTo>
                    <a:pt x="736" y="339428"/>
                    <a:pt x="-190" y="344956"/>
                    <a:pt x="32" y="350618"/>
                  </a:cubicBezTo>
                  <a:cubicBezTo>
                    <a:pt x="468" y="361487"/>
                    <a:pt x="5106" y="371546"/>
                    <a:pt x="13101" y="378926"/>
                  </a:cubicBezTo>
                  <a:lnTo>
                    <a:pt x="41853" y="40548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31"/>
            <p:cNvSpPr/>
            <p:nvPr/>
          </p:nvSpPr>
          <p:spPr>
            <a:xfrm>
              <a:off x="2996686" y="1430311"/>
              <a:ext cx="43594" cy="74339"/>
            </a:xfrm>
            <a:custGeom>
              <a:avLst/>
              <a:gdLst/>
              <a:ahLst/>
              <a:cxnLst/>
              <a:rect l="l" t="t" r="r" b="b"/>
              <a:pathLst>
                <a:path w="27035" h="46102" extrusionOk="0">
                  <a:moveTo>
                    <a:pt x="15427" y="46103"/>
                  </a:moveTo>
                  <a:cubicBezTo>
                    <a:pt x="12809" y="46103"/>
                    <a:pt x="10281" y="45222"/>
                    <a:pt x="8207" y="43557"/>
                  </a:cubicBezTo>
                  <a:cubicBezTo>
                    <a:pt x="5786" y="41625"/>
                    <a:pt x="4273" y="38866"/>
                    <a:pt x="3935" y="35786"/>
                  </a:cubicBezTo>
                  <a:lnTo>
                    <a:pt x="0" y="312"/>
                  </a:lnTo>
                  <a:lnTo>
                    <a:pt x="2822" y="0"/>
                  </a:lnTo>
                  <a:lnTo>
                    <a:pt x="6756" y="35474"/>
                  </a:lnTo>
                  <a:cubicBezTo>
                    <a:pt x="7015" y="37797"/>
                    <a:pt x="8163" y="39880"/>
                    <a:pt x="9988" y="41340"/>
                  </a:cubicBezTo>
                  <a:cubicBezTo>
                    <a:pt x="11813" y="42800"/>
                    <a:pt x="14073" y="43468"/>
                    <a:pt x="16415" y="43201"/>
                  </a:cubicBezTo>
                  <a:cubicBezTo>
                    <a:pt x="18738" y="42943"/>
                    <a:pt x="20821" y="41794"/>
                    <a:pt x="22281" y="39969"/>
                  </a:cubicBezTo>
                  <a:cubicBezTo>
                    <a:pt x="23741" y="38145"/>
                    <a:pt x="24400" y="35866"/>
                    <a:pt x="24142" y="33542"/>
                  </a:cubicBezTo>
                  <a:lnTo>
                    <a:pt x="22121" y="15311"/>
                  </a:lnTo>
                  <a:lnTo>
                    <a:pt x="24943" y="15000"/>
                  </a:lnTo>
                  <a:lnTo>
                    <a:pt x="26964" y="33231"/>
                  </a:lnTo>
                  <a:cubicBezTo>
                    <a:pt x="27302" y="36302"/>
                    <a:pt x="26430" y="39328"/>
                    <a:pt x="24489" y="41750"/>
                  </a:cubicBezTo>
                  <a:cubicBezTo>
                    <a:pt x="22557" y="44171"/>
                    <a:pt x="19798" y="45684"/>
                    <a:pt x="16718" y="46023"/>
                  </a:cubicBezTo>
                  <a:cubicBezTo>
                    <a:pt x="16282" y="46067"/>
                    <a:pt x="15854" y="46094"/>
                    <a:pt x="15418" y="46094"/>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31"/>
            <p:cNvSpPr/>
            <p:nvPr/>
          </p:nvSpPr>
          <p:spPr>
            <a:xfrm rot="-133179">
              <a:off x="2860071" y="1434899"/>
              <a:ext cx="385485" cy="482162"/>
            </a:xfrm>
            <a:custGeom>
              <a:avLst/>
              <a:gdLst/>
              <a:ahLst/>
              <a:cxnLst/>
              <a:rect l="l" t="t" r="r" b="b"/>
              <a:pathLst>
                <a:path w="238881" h="298791" extrusionOk="0">
                  <a:moveTo>
                    <a:pt x="0" y="0"/>
                  </a:moveTo>
                  <a:lnTo>
                    <a:pt x="238882" y="0"/>
                  </a:lnTo>
                  <a:lnTo>
                    <a:pt x="238882" y="298792"/>
                  </a:lnTo>
                  <a:lnTo>
                    <a:pt x="0" y="298792"/>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31"/>
            <p:cNvSpPr/>
            <p:nvPr/>
          </p:nvSpPr>
          <p:spPr>
            <a:xfrm rot="165098">
              <a:off x="2932650" y="1507169"/>
              <a:ext cx="385640" cy="482357"/>
            </a:xfrm>
            <a:custGeom>
              <a:avLst/>
              <a:gdLst/>
              <a:ahLst/>
              <a:cxnLst/>
              <a:rect l="l" t="t" r="r" b="b"/>
              <a:pathLst>
                <a:path w="238881" h="298791" extrusionOk="0">
                  <a:moveTo>
                    <a:pt x="0" y="0"/>
                  </a:moveTo>
                  <a:lnTo>
                    <a:pt x="238881" y="0"/>
                  </a:lnTo>
                  <a:lnTo>
                    <a:pt x="238881" y="298792"/>
                  </a:lnTo>
                  <a:lnTo>
                    <a:pt x="0" y="298792"/>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31"/>
            <p:cNvSpPr/>
            <p:nvPr/>
          </p:nvSpPr>
          <p:spPr>
            <a:xfrm>
              <a:off x="2894484" y="1483657"/>
              <a:ext cx="385196" cy="481800"/>
            </a:xfrm>
            <a:custGeom>
              <a:avLst/>
              <a:gdLst/>
              <a:ahLst/>
              <a:cxnLst/>
              <a:rect l="l" t="t" r="r" b="b"/>
              <a:pathLst>
                <a:path w="238881" h="298791" extrusionOk="0">
                  <a:moveTo>
                    <a:pt x="200301" y="298791"/>
                  </a:moveTo>
                  <a:lnTo>
                    <a:pt x="0" y="298791"/>
                  </a:lnTo>
                  <a:lnTo>
                    <a:pt x="0" y="0"/>
                  </a:lnTo>
                  <a:lnTo>
                    <a:pt x="238881" y="0"/>
                  </a:lnTo>
                  <a:lnTo>
                    <a:pt x="238881" y="260211"/>
                  </a:lnTo>
                  <a:lnTo>
                    <a:pt x="200301" y="298791"/>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31"/>
            <p:cNvSpPr/>
            <p:nvPr/>
          </p:nvSpPr>
          <p:spPr>
            <a:xfrm>
              <a:off x="3217330" y="1903069"/>
              <a:ext cx="62210" cy="62210"/>
            </a:xfrm>
            <a:custGeom>
              <a:avLst/>
              <a:gdLst/>
              <a:ahLst/>
              <a:cxnLst/>
              <a:rect l="l" t="t" r="r" b="b"/>
              <a:pathLst>
                <a:path w="38580" h="38580" extrusionOk="0">
                  <a:moveTo>
                    <a:pt x="0" y="38581"/>
                  </a:moveTo>
                  <a:lnTo>
                    <a:pt x="0" y="0"/>
                  </a:lnTo>
                  <a:lnTo>
                    <a:pt x="38581" y="0"/>
                  </a:lnTo>
                  <a:lnTo>
                    <a:pt x="0" y="38581"/>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7" name="Google Shape;1437;p31"/>
            <p:cNvSpPr/>
            <p:nvPr/>
          </p:nvSpPr>
          <p:spPr>
            <a:xfrm>
              <a:off x="2996586" y="1412803"/>
              <a:ext cx="35153" cy="39964"/>
            </a:xfrm>
            <a:custGeom>
              <a:avLst/>
              <a:gdLst/>
              <a:ahLst/>
              <a:cxnLst/>
              <a:rect l="l" t="t" r="r" b="b"/>
              <a:pathLst>
                <a:path w="21800" h="24784" extrusionOk="0">
                  <a:moveTo>
                    <a:pt x="18979" y="24784"/>
                  </a:moveTo>
                  <a:lnTo>
                    <a:pt x="17261" y="9277"/>
                  </a:lnTo>
                  <a:cubicBezTo>
                    <a:pt x="16816" y="5316"/>
                    <a:pt x="13255" y="2441"/>
                    <a:pt x="9275" y="2886"/>
                  </a:cubicBezTo>
                  <a:cubicBezTo>
                    <a:pt x="5314" y="3322"/>
                    <a:pt x="2448" y="6901"/>
                    <a:pt x="2884" y="10871"/>
                  </a:cubicBezTo>
                  <a:lnTo>
                    <a:pt x="62" y="11182"/>
                  </a:lnTo>
                  <a:cubicBezTo>
                    <a:pt x="-552" y="5663"/>
                    <a:pt x="3445" y="678"/>
                    <a:pt x="8964" y="64"/>
                  </a:cubicBezTo>
                  <a:cubicBezTo>
                    <a:pt x="14474" y="-559"/>
                    <a:pt x="19468" y="3447"/>
                    <a:pt x="20082" y="8966"/>
                  </a:cubicBezTo>
                  <a:lnTo>
                    <a:pt x="21801" y="24473"/>
                  </a:lnTo>
                  <a:lnTo>
                    <a:pt x="18979" y="2478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8" name="Google Shape;1438;p31"/>
            <p:cNvSpPr/>
            <p:nvPr/>
          </p:nvSpPr>
          <p:spPr>
            <a:xfrm>
              <a:off x="3003014" y="1449164"/>
              <a:ext cx="32339" cy="50354"/>
            </a:xfrm>
            <a:custGeom>
              <a:avLst/>
              <a:gdLst/>
              <a:ahLst/>
              <a:cxnLst/>
              <a:rect l="l" t="t" r="r" b="b"/>
              <a:pathLst>
                <a:path w="20055" h="31227" extrusionOk="0">
                  <a:moveTo>
                    <a:pt x="11439" y="31228"/>
                  </a:moveTo>
                  <a:cubicBezTo>
                    <a:pt x="9490" y="31228"/>
                    <a:pt x="7620" y="30569"/>
                    <a:pt x="6071" y="29341"/>
                  </a:cubicBezTo>
                  <a:cubicBezTo>
                    <a:pt x="4273" y="27907"/>
                    <a:pt x="3151" y="25851"/>
                    <a:pt x="2893" y="23572"/>
                  </a:cubicBezTo>
                  <a:lnTo>
                    <a:pt x="0" y="347"/>
                  </a:lnTo>
                  <a:lnTo>
                    <a:pt x="2822" y="0"/>
                  </a:lnTo>
                  <a:lnTo>
                    <a:pt x="5724" y="23243"/>
                  </a:lnTo>
                  <a:cubicBezTo>
                    <a:pt x="5893" y="24792"/>
                    <a:pt x="6650" y="26163"/>
                    <a:pt x="7852" y="27124"/>
                  </a:cubicBezTo>
                  <a:cubicBezTo>
                    <a:pt x="9053" y="28085"/>
                    <a:pt x="10549" y="28530"/>
                    <a:pt x="12089" y="28352"/>
                  </a:cubicBezTo>
                  <a:cubicBezTo>
                    <a:pt x="15249" y="28005"/>
                    <a:pt x="17537" y="25148"/>
                    <a:pt x="17181" y="21988"/>
                  </a:cubicBezTo>
                  <a:lnTo>
                    <a:pt x="14946" y="1843"/>
                  </a:lnTo>
                  <a:lnTo>
                    <a:pt x="17768" y="1531"/>
                  </a:lnTo>
                  <a:lnTo>
                    <a:pt x="20003" y="21676"/>
                  </a:lnTo>
                  <a:cubicBezTo>
                    <a:pt x="20528" y="26394"/>
                    <a:pt x="17110" y="30649"/>
                    <a:pt x="12400" y="31174"/>
                  </a:cubicBezTo>
                  <a:cubicBezTo>
                    <a:pt x="12080" y="31210"/>
                    <a:pt x="11759" y="31228"/>
                    <a:pt x="11439" y="312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31"/>
            <p:cNvSpPr/>
            <p:nvPr/>
          </p:nvSpPr>
          <p:spPr>
            <a:xfrm>
              <a:off x="3157700" y="1588930"/>
              <a:ext cx="27817" cy="27817"/>
            </a:xfrm>
            <a:custGeom>
              <a:avLst/>
              <a:gdLst/>
              <a:ahLst/>
              <a:cxnLst/>
              <a:rect l="l" t="t" r="r" b="b"/>
              <a:pathLst>
                <a:path w="17251" h="17251" extrusionOk="0">
                  <a:moveTo>
                    <a:pt x="8626" y="0"/>
                  </a:moveTo>
                  <a:cubicBezTo>
                    <a:pt x="3863" y="0"/>
                    <a:pt x="0" y="3863"/>
                    <a:pt x="0" y="8626"/>
                  </a:cubicBezTo>
                  <a:cubicBezTo>
                    <a:pt x="0" y="13388"/>
                    <a:pt x="3863" y="17252"/>
                    <a:pt x="8626" y="17252"/>
                  </a:cubicBezTo>
                  <a:cubicBezTo>
                    <a:pt x="13388" y="17252"/>
                    <a:pt x="17252" y="13388"/>
                    <a:pt x="17252" y="8626"/>
                  </a:cubicBezTo>
                  <a:cubicBezTo>
                    <a:pt x="17252" y="3863"/>
                    <a:pt x="13388" y="0"/>
                    <a:pt x="8626"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31"/>
            <p:cNvSpPr/>
            <p:nvPr/>
          </p:nvSpPr>
          <p:spPr>
            <a:xfrm>
              <a:off x="3178813" y="1526876"/>
              <a:ext cx="47148" cy="60894"/>
            </a:xfrm>
            <a:custGeom>
              <a:avLst/>
              <a:gdLst/>
              <a:ahLst/>
              <a:cxnLst/>
              <a:rect l="l" t="t" r="r" b="b"/>
              <a:pathLst>
                <a:path w="29239" h="37764" extrusionOk="0">
                  <a:moveTo>
                    <a:pt x="23799" y="1762"/>
                  </a:moveTo>
                  <a:cubicBezTo>
                    <a:pt x="4090" y="-9357"/>
                    <a:pt x="-2221" y="35713"/>
                    <a:pt x="663" y="37663"/>
                  </a:cubicBezTo>
                  <a:cubicBezTo>
                    <a:pt x="3547" y="39612"/>
                    <a:pt x="43508" y="12889"/>
                    <a:pt x="23799" y="17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31"/>
            <p:cNvSpPr/>
            <p:nvPr/>
          </p:nvSpPr>
          <p:spPr>
            <a:xfrm>
              <a:off x="3125583" y="1519481"/>
              <a:ext cx="40183" cy="65511"/>
            </a:xfrm>
            <a:custGeom>
              <a:avLst/>
              <a:gdLst/>
              <a:ahLst/>
              <a:cxnLst/>
              <a:rect l="l" t="t" r="r" b="b"/>
              <a:pathLst>
                <a:path w="24920" h="40627" extrusionOk="0">
                  <a:moveTo>
                    <a:pt x="23451" y="40568"/>
                  </a:moveTo>
                  <a:cubicBezTo>
                    <a:pt x="26513" y="38993"/>
                    <a:pt x="26477" y="-8828"/>
                    <a:pt x="6324" y="1445"/>
                  </a:cubicBezTo>
                  <a:cubicBezTo>
                    <a:pt x="-13839" y="11726"/>
                    <a:pt x="20389" y="42144"/>
                    <a:pt x="23451" y="4056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31"/>
            <p:cNvSpPr/>
            <p:nvPr/>
          </p:nvSpPr>
          <p:spPr>
            <a:xfrm>
              <a:off x="3087011" y="1567821"/>
              <a:ext cx="67430" cy="37162"/>
            </a:xfrm>
            <a:custGeom>
              <a:avLst/>
              <a:gdLst/>
              <a:ahLst/>
              <a:cxnLst/>
              <a:rect l="l" t="t" r="r" b="b"/>
              <a:pathLst>
                <a:path w="41817" h="23046" extrusionOk="0">
                  <a:moveTo>
                    <a:pt x="41810" y="18223"/>
                  </a:moveTo>
                  <a:cubicBezTo>
                    <a:pt x="42433" y="14636"/>
                    <a:pt x="4111" y="-13850"/>
                    <a:pt x="238" y="8449"/>
                  </a:cubicBezTo>
                  <a:cubicBezTo>
                    <a:pt x="-3643" y="30748"/>
                    <a:pt x="41196" y="21811"/>
                    <a:pt x="41810" y="1822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31"/>
            <p:cNvSpPr/>
            <p:nvPr/>
          </p:nvSpPr>
          <p:spPr>
            <a:xfrm>
              <a:off x="3097654" y="1608911"/>
              <a:ext cx="57176" cy="52387"/>
            </a:xfrm>
            <a:custGeom>
              <a:avLst/>
              <a:gdLst/>
              <a:ahLst/>
              <a:cxnLst/>
              <a:rect l="l" t="t" r="r" b="b"/>
              <a:pathLst>
                <a:path w="35458" h="32488" extrusionOk="0">
                  <a:moveTo>
                    <a:pt x="3454" y="28882"/>
                  </a:moveTo>
                  <a:cubicBezTo>
                    <a:pt x="19548" y="44789"/>
                    <a:pt x="37824" y="3093"/>
                    <a:pt x="35207" y="324"/>
                  </a:cubicBezTo>
                  <a:cubicBezTo>
                    <a:pt x="32590" y="-2444"/>
                    <a:pt x="-12641" y="12974"/>
                    <a:pt x="3454" y="2888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31"/>
            <p:cNvSpPr/>
            <p:nvPr/>
          </p:nvSpPr>
          <p:spPr>
            <a:xfrm>
              <a:off x="3189443" y="1580730"/>
              <a:ext cx="68870" cy="35280"/>
            </a:xfrm>
            <a:custGeom>
              <a:avLst/>
              <a:gdLst/>
              <a:ahLst/>
              <a:cxnLst/>
              <a:rect l="l" t="t" r="r" b="b"/>
              <a:pathLst>
                <a:path w="42710" h="21879" extrusionOk="0">
                  <a:moveTo>
                    <a:pt x="5" y="11283"/>
                  </a:moveTo>
                  <a:cubicBezTo>
                    <a:pt x="549" y="15030"/>
                    <a:pt x="43536" y="33413"/>
                    <a:pt x="42699" y="10793"/>
                  </a:cubicBezTo>
                  <a:cubicBezTo>
                    <a:pt x="41871" y="-11818"/>
                    <a:pt x="-546" y="7526"/>
                    <a:pt x="5" y="1128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31"/>
            <p:cNvSpPr/>
            <p:nvPr/>
          </p:nvSpPr>
          <p:spPr>
            <a:xfrm>
              <a:off x="3186564" y="1614274"/>
              <a:ext cx="56570" cy="53011"/>
            </a:xfrm>
            <a:custGeom>
              <a:avLst/>
              <a:gdLst/>
              <a:ahLst/>
              <a:cxnLst/>
              <a:rect l="l" t="t" r="r" b="b"/>
              <a:pathLst>
                <a:path w="35082" h="32875" extrusionOk="0">
                  <a:moveTo>
                    <a:pt x="252" y="371"/>
                  </a:moveTo>
                  <a:cubicBezTo>
                    <a:pt x="-2534" y="3149"/>
                    <a:pt x="18403" y="46421"/>
                    <a:pt x="32326" y="28572"/>
                  </a:cubicBezTo>
                  <a:cubicBezTo>
                    <a:pt x="46248" y="10733"/>
                    <a:pt x="3047" y="-2406"/>
                    <a:pt x="252" y="3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31"/>
            <p:cNvSpPr/>
            <p:nvPr/>
          </p:nvSpPr>
          <p:spPr>
            <a:xfrm>
              <a:off x="3150368" y="1620811"/>
              <a:ext cx="36067" cy="68862"/>
            </a:xfrm>
            <a:custGeom>
              <a:avLst/>
              <a:gdLst/>
              <a:ahLst/>
              <a:cxnLst/>
              <a:rect l="l" t="t" r="r" b="b"/>
              <a:pathLst>
                <a:path w="22367" h="42705" extrusionOk="0">
                  <a:moveTo>
                    <a:pt x="10905" y="42693"/>
                  </a:moveTo>
                  <a:cubicBezTo>
                    <a:pt x="33516" y="41848"/>
                    <a:pt x="16505" y="0"/>
                    <a:pt x="11813" y="0"/>
                  </a:cubicBezTo>
                  <a:cubicBezTo>
                    <a:pt x="7122" y="0"/>
                    <a:pt x="-11714" y="43548"/>
                    <a:pt x="10905" y="4269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31"/>
            <p:cNvSpPr/>
            <p:nvPr/>
          </p:nvSpPr>
          <p:spPr>
            <a:xfrm>
              <a:off x="3018400" y="1715686"/>
              <a:ext cx="212560" cy="221712"/>
            </a:xfrm>
            <a:custGeom>
              <a:avLst/>
              <a:gdLst/>
              <a:ahLst/>
              <a:cxnLst/>
              <a:rect l="l" t="t" r="r" b="b"/>
              <a:pathLst>
                <a:path w="131820" h="137496" extrusionOk="0">
                  <a:moveTo>
                    <a:pt x="64536" y="43973"/>
                  </a:moveTo>
                  <a:cubicBezTo>
                    <a:pt x="64536" y="43973"/>
                    <a:pt x="41649" y="-6189"/>
                    <a:pt x="13243" y="639"/>
                  </a:cubicBezTo>
                  <a:cubicBezTo>
                    <a:pt x="-26255" y="13573"/>
                    <a:pt x="35186" y="137496"/>
                    <a:pt x="35186" y="137496"/>
                  </a:cubicBezTo>
                  <a:cubicBezTo>
                    <a:pt x="35186" y="137496"/>
                    <a:pt x="145418" y="81281"/>
                    <a:pt x="130418" y="51905"/>
                  </a:cubicBezTo>
                  <a:cubicBezTo>
                    <a:pt x="115419" y="22528"/>
                    <a:pt x="64544" y="43973"/>
                    <a:pt x="64544" y="4397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31"/>
            <p:cNvSpPr/>
            <p:nvPr/>
          </p:nvSpPr>
          <p:spPr>
            <a:xfrm>
              <a:off x="2937594" y="1602840"/>
              <a:ext cx="99527" cy="92678"/>
            </a:xfrm>
            <a:custGeom>
              <a:avLst/>
              <a:gdLst/>
              <a:ahLst/>
              <a:cxnLst/>
              <a:rect l="l" t="t" r="r" b="b"/>
              <a:pathLst>
                <a:path w="61722" h="57475" extrusionOk="0">
                  <a:moveTo>
                    <a:pt x="30814" y="13643"/>
                  </a:moveTo>
                  <a:cubicBezTo>
                    <a:pt x="30814" y="13643"/>
                    <a:pt x="14773" y="-5096"/>
                    <a:pt x="3405" y="1349"/>
                  </a:cubicBezTo>
                  <a:cubicBezTo>
                    <a:pt x="-11977" y="11791"/>
                    <a:pt x="29746" y="57475"/>
                    <a:pt x="29746" y="57475"/>
                  </a:cubicBezTo>
                  <a:cubicBezTo>
                    <a:pt x="29746" y="57475"/>
                    <a:pt x="70187" y="19687"/>
                    <a:pt x="60110" y="8907"/>
                  </a:cubicBezTo>
                  <a:cubicBezTo>
                    <a:pt x="50033" y="-1873"/>
                    <a:pt x="30805" y="13634"/>
                    <a:pt x="30805" y="136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31"/>
            <p:cNvSpPr/>
            <p:nvPr/>
          </p:nvSpPr>
          <p:spPr>
            <a:xfrm>
              <a:off x="2957290" y="1725747"/>
              <a:ext cx="36870" cy="42949"/>
            </a:xfrm>
            <a:custGeom>
              <a:avLst/>
              <a:gdLst/>
              <a:ahLst/>
              <a:cxnLst/>
              <a:rect l="l" t="t" r="r" b="b"/>
              <a:pathLst>
                <a:path w="22865" h="26635" extrusionOk="0">
                  <a:moveTo>
                    <a:pt x="906" y="13134"/>
                  </a:moveTo>
                  <a:lnTo>
                    <a:pt x="12033" y="1081"/>
                  </a:lnTo>
                  <a:cubicBezTo>
                    <a:pt x="13573" y="-592"/>
                    <a:pt x="16217" y="-272"/>
                    <a:pt x="17098" y="1687"/>
                  </a:cubicBezTo>
                  <a:lnTo>
                    <a:pt x="22600" y="13820"/>
                  </a:lnTo>
                  <a:cubicBezTo>
                    <a:pt x="23116" y="14959"/>
                    <a:pt x="22867" y="16339"/>
                    <a:pt x="21968" y="17309"/>
                  </a:cubicBezTo>
                  <a:lnTo>
                    <a:pt x="14357" y="25553"/>
                  </a:lnTo>
                  <a:cubicBezTo>
                    <a:pt x="13146" y="26861"/>
                    <a:pt x="11178" y="27004"/>
                    <a:pt x="9950" y="25873"/>
                  </a:cubicBezTo>
                  <a:lnTo>
                    <a:pt x="933" y="17550"/>
                  </a:lnTo>
                  <a:cubicBezTo>
                    <a:pt x="-296" y="16419"/>
                    <a:pt x="-314" y="14443"/>
                    <a:pt x="897" y="131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31"/>
            <p:cNvSpPr/>
            <p:nvPr/>
          </p:nvSpPr>
          <p:spPr>
            <a:xfrm rot="2560454">
              <a:off x="2818522" y="1763469"/>
              <a:ext cx="88267" cy="218702"/>
            </a:xfrm>
            <a:custGeom>
              <a:avLst/>
              <a:gdLst/>
              <a:ahLst/>
              <a:cxnLst/>
              <a:rect l="l" t="t" r="r" b="b"/>
              <a:pathLst>
                <a:path w="54764" h="135691" extrusionOk="0">
                  <a:moveTo>
                    <a:pt x="52441" y="0"/>
                  </a:moveTo>
                  <a:cubicBezTo>
                    <a:pt x="53724" y="0"/>
                    <a:pt x="54764" y="1040"/>
                    <a:pt x="54764" y="2324"/>
                  </a:cubicBezTo>
                  <a:lnTo>
                    <a:pt x="54764" y="133368"/>
                  </a:lnTo>
                  <a:cubicBezTo>
                    <a:pt x="54764" y="134651"/>
                    <a:pt x="53724" y="135691"/>
                    <a:pt x="52441" y="135691"/>
                  </a:cubicBezTo>
                  <a:lnTo>
                    <a:pt x="2323" y="135691"/>
                  </a:lnTo>
                  <a:cubicBezTo>
                    <a:pt x="1040" y="135691"/>
                    <a:pt x="0" y="134651"/>
                    <a:pt x="0" y="133368"/>
                  </a:cubicBezTo>
                  <a:lnTo>
                    <a:pt x="0" y="2324"/>
                  </a:lnTo>
                  <a:cubicBezTo>
                    <a:pt x="0" y="1040"/>
                    <a:pt x="1040" y="0"/>
                    <a:pt x="2323"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31"/>
            <p:cNvSpPr/>
            <p:nvPr/>
          </p:nvSpPr>
          <p:spPr>
            <a:xfrm rot="2560454">
              <a:off x="2851974" y="1763302"/>
              <a:ext cx="42383" cy="167681"/>
            </a:xfrm>
            <a:custGeom>
              <a:avLst/>
              <a:gdLst/>
              <a:ahLst/>
              <a:cxnLst/>
              <a:rect l="l" t="t" r="r" b="b"/>
              <a:pathLst>
                <a:path w="26296" h="104036" extrusionOk="0">
                  <a:moveTo>
                    <a:pt x="24542" y="0"/>
                  </a:moveTo>
                  <a:cubicBezTo>
                    <a:pt x="25511" y="0"/>
                    <a:pt x="26296" y="785"/>
                    <a:pt x="26296" y="1754"/>
                  </a:cubicBezTo>
                  <a:lnTo>
                    <a:pt x="26296" y="102283"/>
                  </a:lnTo>
                  <a:cubicBezTo>
                    <a:pt x="26296" y="103251"/>
                    <a:pt x="25511" y="104036"/>
                    <a:pt x="24542" y="104036"/>
                  </a:cubicBezTo>
                  <a:lnTo>
                    <a:pt x="1753" y="104036"/>
                  </a:lnTo>
                  <a:cubicBezTo>
                    <a:pt x="785" y="104036"/>
                    <a:pt x="0" y="103251"/>
                    <a:pt x="0" y="102283"/>
                  </a:cubicBezTo>
                  <a:lnTo>
                    <a:pt x="0" y="1754"/>
                  </a:lnTo>
                  <a:cubicBezTo>
                    <a:pt x="0" y="785"/>
                    <a:pt x="785" y="0"/>
                    <a:pt x="175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4" name="Google Shape;1454;p31"/>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4" name="Rectangle 3"/>
          <p:cNvSpPr/>
          <p:nvPr/>
        </p:nvSpPr>
        <p:spPr>
          <a:xfrm>
            <a:off x="0" y="988741"/>
            <a:ext cx="5062654" cy="38117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800" i="1" dirty="0"/>
              <a:t>         </a:t>
            </a:r>
            <a:r>
              <a:rPr lang="en-US" sz="1800" b="1" i="1" dirty="0" err="1"/>
              <a:t>Xốc</a:t>
            </a:r>
            <a:r>
              <a:rPr lang="en-US" sz="1800" b="1" i="1" dirty="0"/>
              <a:t> </a:t>
            </a:r>
            <a:r>
              <a:rPr lang="en-US" sz="1800" b="1" i="1" dirty="0" err="1"/>
              <a:t>tay</a:t>
            </a:r>
            <a:r>
              <a:rPr lang="en-US" sz="1800" b="1" i="1" dirty="0"/>
              <a:t> </a:t>
            </a:r>
            <a:r>
              <a:rPr lang="en-US" sz="1800" b="1" i="1" dirty="0" err="1"/>
              <a:t>kết</a:t>
            </a:r>
            <a:r>
              <a:rPr lang="en-US" sz="1800" b="1" i="1" dirty="0"/>
              <a:t> </a:t>
            </a:r>
            <a:r>
              <a:rPr lang="en-US" sz="1800" b="1" i="1" dirty="0" err="1"/>
              <a:t>hợp</a:t>
            </a:r>
            <a:r>
              <a:rPr lang="en-US" sz="1800" b="1" i="1" dirty="0"/>
              <a:t> </a:t>
            </a:r>
            <a:r>
              <a:rPr lang="en-US" sz="1800" b="1" i="1" dirty="0" err="1"/>
              <a:t>với</a:t>
            </a:r>
            <a:r>
              <a:rPr lang="en-US" sz="1800" b="1" i="1" dirty="0"/>
              <a:t> </a:t>
            </a:r>
            <a:r>
              <a:rPr lang="en-US" sz="1800" b="1" i="1" dirty="0" err="1"/>
              <a:t>bật</a:t>
            </a:r>
            <a:r>
              <a:rPr lang="en-US" sz="1800" b="1" i="1" dirty="0"/>
              <a:t> </a:t>
            </a:r>
            <a:r>
              <a:rPr lang="en-US" sz="1800" b="1" i="1" dirty="0" err="1"/>
              <a:t>bục</a:t>
            </a:r>
            <a:r>
              <a:rPr lang="en-US" sz="1800" b="1" i="1" dirty="0"/>
              <a:t>:</a:t>
            </a:r>
            <a:endParaRPr lang="en-US" sz="1800" dirty="0"/>
          </a:p>
          <a:p>
            <a:r>
              <a:rPr lang="en-US" sz="1800" dirty="0" err="1"/>
              <a:t>Cách</a:t>
            </a:r>
            <a:r>
              <a:rPr lang="en-US" sz="1800" dirty="0"/>
              <a:t> </a:t>
            </a:r>
            <a:r>
              <a:rPr lang="en-US" sz="1800" dirty="0" err="1"/>
              <a:t>thực</a:t>
            </a:r>
            <a:r>
              <a:rPr lang="en-US" sz="1800" dirty="0"/>
              <a:t> </a:t>
            </a:r>
            <a:r>
              <a:rPr lang="en-US" sz="1800" dirty="0" err="1"/>
              <a:t>hiện</a:t>
            </a:r>
            <a:r>
              <a:rPr lang="en-US" sz="1800" dirty="0"/>
              <a:t>: </a:t>
            </a:r>
            <a:r>
              <a:rPr lang="en-US" sz="1800" dirty="0" err="1"/>
              <a:t>Học</a:t>
            </a:r>
            <a:r>
              <a:rPr lang="en-US" sz="1800" dirty="0"/>
              <a:t> </a:t>
            </a:r>
            <a:r>
              <a:rPr lang="en-US" sz="1800" dirty="0" err="1"/>
              <a:t>sinh</a:t>
            </a:r>
            <a:r>
              <a:rPr lang="en-US" sz="1800" dirty="0"/>
              <a:t> </a:t>
            </a:r>
            <a:r>
              <a:rPr lang="en-US" sz="1800" dirty="0" err="1"/>
              <a:t>đứng</a:t>
            </a:r>
            <a:r>
              <a:rPr lang="en-US" sz="1800" dirty="0"/>
              <a:t> </a:t>
            </a:r>
            <a:r>
              <a:rPr lang="en-US" sz="1800" dirty="0" err="1"/>
              <a:t>trước</a:t>
            </a:r>
            <a:r>
              <a:rPr lang="en-US" sz="1800" dirty="0"/>
              <a:t> </a:t>
            </a:r>
            <a:r>
              <a:rPr lang="en-US" sz="1800" dirty="0" err="1"/>
              <a:t>bục</a:t>
            </a:r>
            <a:r>
              <a:rPr lang="en-US" sz="1800" dirty="0"/>
              <a:t> </a:t>
            </a:r>
            <a:r>
              <a:rPr lang="en-US" sz="1800" dirty="0" err="1"/>
              <a:t>hoặc</a:t>
            </a:r>
            <a:r>
              <a:rPr lang="en-US" sz="1800" dirty="0"/>
              <a:t> </a:t>
            </a:r>
            <a:r>
              <a:rPr lang="en-US" sz="1800" dirty="0" err="1"/>
              <a:t>bậc</a:t>
            </a:r>
            <a:r>
              <a:rPr lang="en-US" sz="1800" dirty="0"/>
              <a:t> tam </a:t>
            </a:r>
            <a:r>
              <a:rPr lang="en-US" sz="1800" dirty="0" err="1"/>
              <a:t>cấp</a:t>
            </a:r>
            <a:r>
              <a:rPr lang="en-US" sz="1800" dirty="0"/>
              <a:t> </a:t>
            </a:r>
            <a:r>
              <a:rPr lang="en-US" sz="1800" dirty="0" err="1"/>
              <a:t>một</a:t>
            </a:r>
            <a:r>
              <a:rPr lang="en-US" sz="1800" dirty="0"/>
              <a:t> </a:t>
            </a:r>
            <a:r>
              <a:rPr lang="en-US" sz="1800" dirty="0" err="1"/>
              <a:t>chân</a:t>
            </a:r>
            <a:r>
              <a:rPr lang="en-US" sz="1800" dirty="0"/>
              <a:t> </a:t>
            </a:r>
            <a:r>
              <a:rPr lang="en-US" sz="1800" dirty="0" err="1"/>
              <a:t>đặt</a:t>
            </a:r>
            <a:r>
              <a:rPr lang="en-US" sz="1800" dirty="0"/>
              <a:t> </a:t>
            </a:r>
            <a:r>
              <a:rPr lang="en-US" sz="1800" dirty="0" err="1"/>
              <a:t>trên</a:t>
            </a:r>
            <a:r>
              <a:rPr lang="en-US" sz="1800" dirty="0"/>
              <a:t> </a:t>
            </a:r>
            <a:r>
              <a:rPr lang="en-US" sz="1800" dirty="0" err="1"/>
              <a:t>bục</a:t>
            </a:r>
            <a:r>
              <a:rPr lang="en-US" sz="1800" dirty="0"/>
              <a:t>, </a:t>
            </a:r>
            <a:r>
              <a:rPr lang="en-US" sz="1800" dirty="0" err="1"/>
              <a:t>hai</a:t>
            </a:r>
            <a:r>
              <a:rPr lang="en-US" sz="1800" dirty="0"/>
              <a:t> </a:t>
            </a:r>
            <a:r>
              <a:rPr lang="en-US" sz="1800" dirty="0" err="1"/>
              <a:t>tay</a:t>
            </a:r>
            <a:r>
              <a:rPr lang="en-US" sz="1800" dirty="0"/>
              <a:t> </a:t>
            </a:r>
            <a:r>
              <a:rPr lang="en-US" sz="1800" dirty="0" err="1"/>
              <a:t>đưa</a:t>
            </a:r>
            <a:r>
              <a:rPr lang="en-US" sz="1800" dirty="0"/>
              <a:t> </a:t>
            </a:r>
            <a:r>
              <a:rPr lang="en-US" sz="1800" dirty="0" err="1"/>
              <a:t>ra</a:t>
            </a:r>
            <a:r>
              <a:rPr lang="en-US" sz="1800" dirty="0"/>
              <a:t> </a:t>
            </a:r>
            <a:r>
              <a:rPr lang="en-US" sz="1800" dirty="0" err="1"/>
              <a:t>sau</a:t>
            </a:r>
            <a:r>
              <a:rPr lang="en-US" sz="1800" dirty="0"/>
              <a:t>. </a:t>
            </a:r>
            <a:r>
              <a:rPr lang="en-US" sz="1800" dirty="0" err="1"/>
              <a:t>Khi</a:t>
            </a:r>
            <a:r>
              <a:rPr lang="en-US" sz="1800" dirty="0"/>
              <a:t> </a:t>
            </a:r>
            <a:r>
              <a:rPr lang="en-US" sz="1800" dirty="0" err="1"/>
              <a:t>thực</a:t>
            </a:r>
            <a:r>
              <a:rPr lang="en-US" sz="1800" dirty="0"/>
              <a:t> </a:t>
            </a:r>
            <a:r>
              <a:rPr lang="en-US" sz="1800" dirty="0" err="1"/>
              <a:t>hiện</a:t>
            </a:r>
            <a:r>
              <a:rPr lang="en-US" sz="1800" dirty="0"/>
              <a:t> HS </a:t>
            </a:r>
            <a:r>
              <a:rPr lang="en-US" sz="1800" dirty="0" err="1"/>
              <a:t>đánh</a:t>
            </a:r>
            <a:r>
              <a:rPr lang="en-US" sz="1800" dirty="0"/>
              <a:t> </a:t>
            </a:r>
            <a:r>
              <a:rPr lang="en-US" sz="1800" dirty="0" err="1"/>
              <a:t>mạnh</a:t>
            </a:r>
            <a:r>
              <a:rPr lang="en-US" sz="1800" dirty="0"/>
              <a:t> </a:t>
            </a:r>
            <a:r>
              <a:rPr lang="en-US" sz="1800" dirty="0" err="1"/>
              <a:t>hai</a:t>
            </a:r>
            <a:r>
              <a:rPr lang="en-US" sz="1800" dirty="0"/>
              <a:t> </a:t>
            </a:r>
            <a:r>
              <a:rPr lang="en-US" sz="1800" dirty="0" err="1"/>
              <a:t>tay</a:t>
            </a:r>
            <a:r>
              <a:rPr lang="en-US" sz="1800" dirty="0"/>
              <a:t> </a:t>
            </a:r>
            <a:r>
              <a:rPr lang="en-US" sz="1800" dirty="0" err="1"/>
              <a:t>từ</a:t>
            </a:r>
            <a:r>
              <a:rPr lang="en-US" sz="1800" dirty="0"/>
              <a:t> </a:t>
            </a:r>
            <a:r>
              <a:rPr lang="en-US" sz="1800" dirty="0" err="1"/>
              <a:t>sau</a:t>
            </a:r>
            <a:r>
              <a:rPr lang="en-US" sz="1800" dirty="0"/>
              <a:t> </a:t>
            </a:r>
            <a:r>
              <a:rPr lang="en-US" sz="1800" dirty="0" err="1"/>
              <a:t>ra</a:t>
            </a:r>
            <a:r>
              <a:rPr lang="en-US" sz="1800" dirty="0"/>
              <a:t> </a:t>
            </a:r>
            <a:r>
              <a:rPr lang="en-US" sz="1800" dirty="0" err="1"/>
              <a:t>trước</a:t>
            </a:r>
            <a:r>
              <a:rPr lang="en-US" sz="1800" dirty="0"/>
              <a:t> </a:t>
            </a:r>
            <a:r>
              <a:rPr lang="en-US" sz="1800" dirty="0" err="1"/>
              <a:t>từ</a:t>
            </a:r>
            <a:r>
              <a:rPr lang="en-US" sz="1800" dirty="0"/>
              <a:t> </a:t>
            </a:r>
            <a:r>
              <a:rPr lang="en-US" sz="1800" dirty="0" err="1"/>
              <a:t>dưới</a:t>
            </a:r>
            <a:r>
              <a:rPr lang="en-US" sz="1800" dirty="0"/>
              <a:t> </a:t>
            </a:r>
            <a:r>
              <a:rPr lang="en-US" sz="1800" dirty="0" err="1"/>
              <a:t>lên</a:t>
            </a:r>
            <a:r>
              <a:rPr lang="en-US" sz="1800" dirty="0"/>
              <a:t> </a:t>
            </a:r>
            <a:r>
              <a:rPr lang="en-US" sz="1800" dirty="0" err="1"/>
              <a:t>trên</a:t>
            </a:r>
            <a:r>
              <a:rPr lang="en-US" sz="1800" dirty="0"/>
              <a:t> </a:t>
            </a:r>
            <a:r>
              <a:rPr lang="en-US" sz="1800" dirty="0" err="1"/>
              <a:t>nhằm</a:t>
            </a:r>
            <a:r>
              <a:rPr lang="en-US" sz="1800" dirty="0"/>
              <a:t> </a:t>
            </a:r>
            <a:r>
              <a:rPr lang="en-US" sz="1800" dirty="0" err="1"/>
              <a:t>nâng</a:t>
            </a:r>
            <a:r>
              <a:rPr lang="en-US" sz="1800" dirty="0"/>
              <a:t> </a:t>
            </a:r>
            <a:r>
              <a:rPr lang="en-US" sz="1800" dirty="0" err="1"/>
              <a:t>trọng</a:t>
            </a:r>
            <a:r>
              <a:rPr lang="en-US" sz="1800" dirty="0"/>
              <a:t> </a:t>
            </a:r>
            <a:r>
              <a:rPr lang="en-US" sz="1800" dirty="0" err="1"/>
              <a:t>tâm</a:t>
            </a:r>
            <a:r>
              <a:rPr lang="en-US" sz="1800" dirty="0"/>
              <a:t> </a:t>
            </a:r>
            <a:r>
              <a:rPr lang="en-US" sz="1800" dirty="0" err="1"/>
              <a:t>cơ</a:t>
            </a:r>
            <a:r>
              <a:rPr lang="en-US" sz="1800" dirty="0"/>
              <a:t> </a:t>
            </a:r>
            <a:r>
              <a:rPr lang="en-US" sz="1800" dirty="0" err="1"/>
              <a:t>thể</a:t>
            </a:r>
            <a:r>
              <a:rPr lang="en-US" sz="1800" dirty="0"/>
              <a:t> </a:t>
            </a:r>
            <a:r>
              <a:rPr lang="en-US" sz="1800" dirty="0" err="1"/>
              <a:t>theo</a:t>
            </a:r>
            <a:r>
              <a:rPr lang="en-US" sz="1800" dirty="0"/>
              <a:t> </a:t>
            </a:r>
            <a:r>
              <a:rPr lang="en-US" sz="1800" dirty="0" err="1"/>
              <a:t>phương</a:t>
            </a:r>
            <a:r>
              <a:rPr lang="en-US" sz="1800" dirty="0"/>
              <a:t> </a:t>
            </a:r>
            <a:r>
              <a:rPr lang="en-US" sz="1800" dirty="0" err="1"/>
              <a:t>thẳng</a:t>
            </a:r>
            <a:r>
              <a:rPr lang="en-US" sz="1800" dirty="0"/>
              <a:t> </a:t>
            </a:r>
            <a:r>
              <a:rPr lang="en-US" sz="1800" dirty="0" err="1"/>
              <a:t>đứng</a:t>
            </a:r>
            <a:r>
              <a:rPr lang="en-US" sz="1800" dirty="0"/>
              <a:t> </a:t>
            </a:r>
            <a:r>
              <a:rPr lang="en-US" sz="1800" dirty="0" err="1"/>
              <a:t>kết</a:t>
            </a:r>
            <a:r>
              <a:rPr lang="en-US" sz="1800" dirty="0"/>
              <a:t> </a:t>
            </a:r>
            <a:r>
              <a:rPr lang="en-US" sz="1800" dirty="0" err="1"/>
              <a:t>hợp</a:t>
            </a:r>
            <a:r>
              <a:rPr lang="en-US" sz="1800" dirty="0"/>
              <a:t> </a:t>
            </a:r>
            <a:r>
              <a:rPr lang="en-US" sz="1800" dirty="0" err="1"/>
              <a:t>dùng</a:t>
            </a:r>
            <a:r>
              <a:rPr lang="en-US" sz="1800" dirty="0"/>
              <a:t> </a:t>
            </a:r>
            <a:r>
              <a:rPr lang="en-US" sz="1800" dirty="0" err="1"/>
              <a:t>lực</a:t>
            </a:r>
            <a:r>
              <a:rPr lang="en-US" sz="1800" dirty="0"/>
              <a:t> </a:t>
            </a:r>
            <a:r>
              <a:rPr lang="en-US" sz="1800" dirty="0" err="1"/>
              <a:t>chân</a:t>
            </a:r>
            <a:r>
              <a:rPr lang="en-US" sz="1800" dirty="0"/>
              <a:t> </a:t>
            </a:r>
            <a:r>
              <a:rPr lang="en-US" sz="1800" dirty="0" err="1"/>
              <a:t>đặt</a:t>
            </a:r>
            <a:r>
              <a:rPr lang="en-US" sz="1800" dirty="0"/>
              <a:t> </a:t>
            </a:r>
            <a:r>
              <a:rPr lang="en-US" sz="1800" dirty="0" err="1"/>
              <a:t>trên</a:t>
            </a:r>
            <a:r>
              <a:rPr lang="en-US" sz="1800" dirty="0"/>
              <a:t> </a:t>
            </a:r>
            <a:r>
              <a:rPr lang="en-US" sz="1800" dirty="0" err="1"/>
              <a:t>mặt</a:t>
            </a:r>
            <a:r>
              <a:rPr lang="en-US" sz="1800" dirty="0"/>
              <a:t> </a:t>
            </a:r>
            <a:r>
              <a:rPr lang="en-US" sz="1800" dirty="0" err="1"/>
              <a:t>bục</a:t>
            </a:r>
            <a:r>
              <a:rPr lang="en-US" sz="1800" dirty="0"/>
              <a:t> </a:t>
            </a:r>
            <a:r>
              <a:rPr lang="en-US" sz="1800" dirty="0" err="1"/>
              <a:t>bật</a:t>
            </a:r>
            <a:r>
              <a:rPr lang="en-US" sz="1800" dirty="0"/>
              <a:t> </a:t>
            </a:r>
            <a:r>
              <a:rPr lang="en-US" sz="1800" dirty="0" err="1"/>
              <a:t>thẳng</a:t>
            </a:r>
            <a:r>
              <a:rPr lang="en-US" sz="1800" dirty="0"/>
              <a:t> </a:t>
            </a:r>
            <a:r>
              <a:rPr lang="en-US" sz="1800" dirty="0" err="1"/>
              <a:t>lên</a:t>
            </a:r>
            <a:r>
              <a:rPr lang="en-US" sz="1800" dirty="0"/>
              <a:t> </a:t>
            </a:r>
            <a:r>
              <a:rPr lang="en-US" sz="1800" dirty="0" err="1"/>
              <a:t>trên</a:t>
            </a:r>
            <a:r>
              <a:rPr lang="en-US" sz="1800" dirty="0"/>
              <a:t>, </a:t>
            </a:r>
            <a:r>
              <a:rPr lang="en-US" sz="1800" dirty="0" err="1"/>
              <a:t>khi</a:t>
            </a:r>
            <a:r>
              <a:rPr lang="en-US" sz="1800" dirty="0"/>
              <a:t> </a:t>
            </a:r>
            <a:r>
              <a:rPr lang="en-US" sz="1800" dirty="0" err="1"/>
              <a:t>rơi</a:t>
            </a:r>
            <a:r>
              <a:rPr lang="en-US" sz="1800" dirty="0"/>
              <a:t> </a:t>
            </a:r>
            <a:r>
              <a:rPr lang="en-US" sz="1800" dirty="0" err="1"/>
              <a:t>xuống</a:t>
            </a:r>
            <a:r>
              <a:rPr lang="en-US" sz="1800" dirty="0"/>
              <a:t> </a:t>
            </a:r>
            <a:r>
              <a:rPr lang="en-US" sz="1800" dirty="0" err="1"/>
              <a:t>chân</a:t>
            </a:r>
            <a:r>
              <a:rPr lang="en-US" sz="1800" dirty="0"/>
              <a:t> </a:t>
            </a:r>
            <a:r>
              <a:rPr lang="en-US" sz="1800" dirty="0" err="1"/>
              <a:t>đặt</a:t>
            </a:r>
            <a:r>
              <a:rPr lang="en-US" sz="1800" dirty="0"/>
              <a:t> </a:t>
            </a:r>
            <a:r>
              <a:rPr lang="en-US" sz="1800" dirty="0" err="1"/>
              <a:t>bục</a:t>
            </a:r>
            <a:r>
              <a:rPr lang="en-US" sz="1800" dirty="0"/>
              <a:t> </a:t>
            </a:r>
            <a:r>
              <a:rPr lang="en-US" sz="1800" dirty="0" err="1"/>
              <a:t>tiếp</a:t>
            </a:r>
            <a:r>
              <a:rPr lang="en-US" sz="1800" dirty="0"/>
              <a:t> </a:t>
            </a:r>
            <a:r>
              <a:rPr lang="en-US" sz="1800" dirty="0" err="1"/>
              <a:t>đất</a:t>
            </a:r>
            <a:r>
              <a:rPr lang="en-US" sz="1800" dirty="0"/>
              <a:t> </a:t>
            </a:r>
            <a:r>
              <a:rPr lang="en-US" sz="1800" dirty="0" err="1"/>
              <a:t>bằng</a:t>
            </a:r>
            <a:r>
              <a:rPr lang="en-US" sz="1800" dirty="0"/>
              <a:t> </a:t>
            </a:r>
            <a:r>
              <a:rPr lang="en-US" sz="1800" dirty="0" err="1"/>
              <a:t>nửa</a:t>
            </a:r>
            <a:r>
              <a:rPr lang="en-US" sz="1800" dirty="0"/>
              <a:t> </a:t>
            </a:r>
            <a:r>
              <a:rPr lang="en-US" sz="1800" dirty="0" err="1"/>
              <a:t>bàn</a:t>
            </a:r>
            <a:r>
              <a:rPr lang="en-US" sz="1800" dirty="0"/>
              <a:t> </a:t>
            </a:r>
            <a:r>
              <a:rPr lang="en-US" sz="1800" dirty="0" err="1"/>
              <a:t>chân</a:t>
            </a:r>
            <a:r>
              <a:rPr lang="en-US" sz="1800" dirty="0"/>
              <a:t> </a:t>
            </a:r>
            <a:r>
              <a:rPr lang="en-US" sz="1800" dirty="0" err="1"/>
              <a:t>trên</a:t>
            </a:r>
            <a:r>
              <a:rPr lang="en-US" sz="1800" dirty="0"/>
              <a:t>, </a:t>
            </a:r>
            <a:r>
              <a:rPr lang="en-US" sz="1800" dirty="0" err="1"/>
              <a:t>chân</a:t>
            </a:r>
            <a:r>
              <a:rPr lang="en-US" sz="1800" dirty="0"/>
              <a:t> </a:t>
            </a:r>
            <a:r>
              <a:rPr lang="en-US" sz="1800" dirty="0" err="1"/>
              <a:t>còn</a:t>
            </a:r>
            <a:r>
              <a:rPr lang="en-US" sz="1800" dirty="0"/>
              <a:t> </a:t>
            </a:r>
            <a:r>
              <a:rPr lang="en-US" sz="1800" dirty="0" err="1"/>
              <a:t>lại</a:t>
            </a:r>
            <a:r>
              <a:rPr lang="en-US" sz="1800" dirty="0"/>
              <a:t> </a:t>
            </a:r>
            <a:r>
              <a:rPr lang="en-US" sz="1800" dirty="0" err="1"/>
              <a:t>tiếp</a:t>
            </a:r>
            <a:r>
              <a:rPr lang="en-US" sz="1800" dirty="0"/>
              <a:t> </a:t>
            </a:r>
            <a:r>
              <a:rPr lang="en-US" sz="1800" dirty="0" err="1"/>
              <a:t>tục</a:t>
            </a:r>
            <a:r>
              <a:rPr lang="en-US" sz="1800" dirty="0"/>
              <a:t> </a:t>
            </a:r>
            <a:r>
              <a:rPr lang="en-US" sz="1800" dirty="0" err="1"/>
              <a:t>rơi</a:t>
            </a:r>
            <a:r>
              <a:rPr lang="en-US" sz="1800" dirty="0"/>
              <a:t> </a:t>
            </a:r>
            <a:r>
              <a:rPr lang="en-US" sz="1800" dirty="0" err="1"/>
              <a:t>xuống</a:t>
            </a:r>
            <a:r>
              <a:rPr lang="en-US" sz="1800" dirty="0"/>
              <a:t> </a:t>
            </a:r>
            <a:r>
              <a:rPr lang="en-US" sz="1800" dirty="0" err="1"/>
              <a:t>mặt</a:t>
            </a:r>
            <a:r>
              <a:rPr lang="en-US" sz="1800" dirty="0"/>
              <a:t> </a:t>
            </a:r>
            <a:r>
              <a:rPr lang="en-US" sz="1800" dirty="0" err="1"/>
              <a:t>bục</a:t>
            </a:r>
            <a:r>
              <a:rPr lang="en-US" sz="1800" dirty="0"/>
              <a:t>, </a:t>
            </a:r>
            <a:r>
              <a:rPr lang="en-US" sz="1800" dirty="0" err="1"/>
              <a:t>động</a:t>
            </a:r>
            <a:r>
              <a:rPr lang="en-US" sz="1800" dirty="0"/>
              <a:t> </a:t>
            </a:r>
            <a:r>
              <a:rPr lang="en-US" sz="1800" dirty="0" err="1"/>
              <a:t>tác</a:t>
            </a:r>
            <a:r>
              <a:rPr lang="en-US" sz="1800" dirty="0"/>
              <a:t> </a:t>
            </a:r>
            <a:r>
              <a:rPr lang="en-US" sz="1800" dirty="0" err="1"/>
              <a:t>tiếp</a:t>
            </a:r>
            <a:r>
              <a:rPr lang="en-US" sz="1800" dirty="0"/>
              <a:t> </a:t>
            </a:r>
            <a:r>
              <a:rPr lang="en-US" sz="1800" dirty="0" err="1"/>
              <a:t>theo</a:t>
            </a:r>
            <a:r>
              <a:rPr lang="en-US" sz="1800" dirty="0"/>
              <a:t> </a:t>
            </a:r>
            <a:r>
              <a:rPr lang="en-US" sz="1800" dirty="0" err="1"/>
              <a:t>thực</a:t>
            </a:r>
            <a:r>
              <a:rPr lang="en-US" sz="1800" dirty="0"/>
              <a:t> </a:t>
            </a:r>
            <a:r>
              <a:rPr lang="en-US" sz="1800" dirty="0" err="1"/>
              <a:t>hiện</a:t>
            </a:r>
            <a:r>
              <a:rPr lang="en-US" sz="1800" dirty="0"/>
              <a:t> </a:t>
            </a:r>
            <a:r>
              <a:rPr lang="en-US" sz="1800" dirty="0" err="1"/>
              <a:t>tương</a:t>
            </a:r>
            <a:r>
              <a:rPr lang="en-US" sz="1800" dirty="0"/>
              <a:t> </a:t>
            </a:r>
            <a:r>
              <a:rPr lang="en-US" sz="1800" dirty="0" err="1"/>
              <a:t>tự</a:t>
            </a:r>
            <a:r>
              <a:rPr lang="en-US" sz="1800" dirty="0"/>
              <a:t>. </a:t>
            </a:r>
            <a:r>
              <a:rPr lang="en-US" sz="1800" dirty="0" err="1"/>
              <a:t>Các</a:t>
            </a:r>
            <a:r>
              <a:rPr lang="en-US" sz="1800" dirty="0"/>
              <a:t> </a:t>
            </a:r>
            <a:r>
              <a:rPr lang="en-US" sz="1800" dirty="0" err="1"/>
              <a:t>động</a:t>
            </a:r>
            <a:r>
              <a:rPr lang="en-US" sz="1800" dirty="0"/>
              <a:t> </a:t>
            </a:r>
            <a:r>
              <a:rPr lang="en-US" sz="1800" dirty="0" err="1"/>
              <a:t>tác</a:t>
            </a:r>
            <a:r>
              <a:rPr lang="en-US" sz="1800" dirty="0"/>
              <a:t> </a:t>
            </a:r>
            <a:r>
              <a:rPr lang="en-US" sz="1800" dirty="0" err="1"/>
              <a:t>được</a:t>
            </a:r>
            <a:r>
              <a:rPr lang="en-US" sz="1800" dirty="0"/>
              <a:t> </a:t>
            </a:r>
            <a:r>
              <a:rPr lang="en-US" sz="1800" dirty="0" err="1"/>
              <a:t>thực</a:t>
            </a:r>
            <a:r>
              <a:rPr lang="en-US" sz="1800" dirty="0"/>
              <a:t> </a:t>
            </a:r>
            <a:r>
              <a:rPr lang="en-US" sz="1800" dirty="0" err="1"/>
              <a:t>hiện</a:t>
            </a:r>
            <a:r>
              <a:rPr lang="en-US" sz="1800" dirty="0"/>
              <a:t> </a:t>
            </a:r>
            <a:r>
              <a:rPr lang="en-US" sz="1800" dirty="0" err="1"/>
              <a:t>liên</a:t>
            </a:r>
            <a:r>
              <a:rPr lang="en-US" sz="1800" dirty="0"/>
              <a:t> </a:t>
            </a:r>
            <a:r>
              <a:rPr lang="en-US" sz="1800" dirty="0" err="1"/>
              <a:t>hoàn</a:t>
            </a:r>
            <a:r>
              <a:rPr lang="en-US" sz="1800" dirty="0"/>
              <a:t>, </a:t>
            </a:r>
            <a:r>
              <a:rPr lang="en-US" sz="1800" dirty="0" err="1"/>
              <a:t>trong</a:t>
            </a:r>
            <a:r>
              <a:rPr lang="en-US" sz="1800" dirty="0"/>
              <a:t> </a:t>
            </a:r>
            <a:r>
              <a:rPr lang="en-US" sz="1800" dirty="0" err="1"/>
              <a:t>quá</a:t>
            </a:r>
            <a:r>
              <a:rPr lang="en-US" sz="1800" dirty="0"/>
              <a:t> </a:t>
            </a:r>
            <a:r>
              <a:rPr lang="en-US" sz="1800" dirty="0" err="1"/>
              <a:t>trình</a:t>
            </a:r>
            <a:r>
              <a:rPr lang="en-US" sz="1800" dirty="0"/>
              <a:t> </a:t>
            </a:r>
            <a:r>
              <a:rPr lang="en-US" sz="1800" dirty="0" err="1"/>
              <a:t>thực</a:t>
            </a:r>
            <a:r>
              <a:rPr lang="en-US" sz="1800" dirty="0"/>
              <a:t> </a:t>
            </a:r>
            <a:r>
              <a:rPr lang="en-US" sz="1800" dirty="0" err="1"/>
              <a:t>hiện</a:t>
            </a:r>
            <a:r>
              <a:rPr lang="en-US" sz="1800" dirty="0"/>
              <a:t> </a:t>
            </a:r>
            <a:r>
              <a:rPr lang="en-US" sz="1800" dirty="0" err="1"/>
              <a:t>lưu</a:t>
            </a:r>
            <a:r>
              <a:rPr lang="en-US" sz="1800" dirty="0"/>
              <a:t> ý </a:t>
            </a:r>
            <a:r>
              <a:rPr lang="en-US" sz="1800" dirty="0" err="1"/>
              <a:t>tiếp</a:t>
            </a:r>
            <a:r>
              <a:rPr lang="en-US" sz="1800" dirty="0"/>
              <a:t> </a:t>
            </a:r>
            <a:r>
              <a:rPr lang="en-US" sz="1800" dirty="0" err="1"/>
              <a:t>đấy</a:t>
            </a:r>
            <a:r>
              <a:rPr lang="en-US" sz="1800" dirty="0"/>
              <a:t> </a:t>
            </a:r>
            <a:r>
              <a:rPr lang="en-US" sz="1800" dirty="0" err="1"/>
              <a:t>bằng</a:t>
            </a:r>
            <a:r>
              <a:rPr lang="en-US" sz="1800" dirty="0"/>
              <a:t> </a:t>
            </a:r>
            <a:r>
              <a:rPr lang="en-US" sz="1800" dirty="0" err="1"/>
              <a:t>nửa</a:t>
            </a:r>
            <a:r>
              <a:rPr lang="en-US" sz="1800" dirty="0"/>
              <a:t> </a:t>
            </a:r>
            <a:r>
              <a:rPr lang="en-US" sz="1800" dirty="0" err="1"/>
              <a:t>mũi</a:t>
            </a:r>
            <a:r>
              <a:rPr lang="en-US" sz="1800" dirty="0"/>
              <a:t> </a:t>
            </a:r>
            <a:r>
              <a:rPr lang="en-US" sz="1800" dirty="0" err="1"/>
              <a:t>bàn</a:t>
            </a:r>
            <a:r>
              <a:rPr lang="en-US" sz="1800" dirty="0"/>
              <a:t> </a:t>
            </a:r>
            <a:r>
              <a:rPr lang="en-US" sz="1800" dirty="0" err="1"/>
              <a:t>chân</a:t>
            </a:r>
            <a:r>
              <a:rPr lang="en-US" sz="1800" dirty="0"/>
              <a:t> </a:t>
            </a:r>
            <a:r>
              <a:rPr lang="en-US" sz="1800" dirty="0" err="1"/>
              <a:t>trên</a:t>
            </a:r>
            <a:r>
              <a:rPr lang="en-US" sz="1800" dirty="0"/>
              <a:t>.</a:t>
            </a:r>
          </a:p>
        </p:txBody>
      </p:sp>
      <p:pic>
        <p:nvPicPr>
          <p:cNvPr id="30" name="Picture 29">
            <a:extLst>
              <a:ext uri="{FF2B5EF4-FFF2-40B4-BE49-F238E27FC236}">
                <a16:creationId xmlns:a16="http://schemas.microsoft.com/office/drawing/2014/main" id="{934AA7B7-1F19-438A-B6C0-7476DA1364B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090996" y="988741"/>
            <a:ext cx="4053003" cy="3832204"/>
          </a:xfrm>
          <a:prstGeom prst="rect">
            <a:avLst/>
          </a:prstGeom>
        </p:spPr>
      </p:pic>
    </p:spTree>
    <p:extLst>
      <p:ext uri="{BB962C8B-B14F-4D97-AF65-F5344CB8AC3E}">
        <p14:creationId xmlns:p14="http://schemas.microsoft.com/office/powerpoint/2010/main" val="170446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06"/>
        <p:cNvGrpSpPr/>
        <p:nvPr/>
      </p:nvGrpSpPr>
      <p:grpSpPr>
        <a:xfrm>
          <a:off x="0" y="0"/>
          <a:ext cx="0" cy="0"/>
          <a:chOff x="0" y="0"/>
          <a:chExt cx="0" cy="0"/>
        </a:xfrm>
      </p:grpSpPr>
      <p:sp>
        <p:nvSpPr>
          <p:cNvPr id="1419" name="Google Shape;1419;p31"/>
          <p:cNvSpPr txBox="1">
            <a:spLocks noGrp="1"/>
          </p:cNvSpPr>
          <p:nvPr>
            <p:ph type="title"/>
          </p:nvPr>
        </p:nvSpPr>
        <p:spPr>
          <a:xfrm>
            <a:off x="464820" y="272800"/>
            <a:ext cx="8237220" cy="992768"/>
          </a:xfrm>
          <a:prstGeom prst="rect">
            <a:avLst/>
          </a:prstGeom>
        </p:spPr>
        <p:txBody>
          <a:bodyPr spcFirstLastPara="1" wrap="square" lIns="91425" tIns="91425" rIns="91425" bIns="91425" anchor="t" anchorCtr="0">
            <a:noAutofit/>
          </a:bodyPr>
          <a:lstStyle/>
          <a:p>
            <a:r>
              <a:rPr lang="en-US" dirty="0" err="1"/>
              <a:t>Các</a:t>
            </a:r>
            <a:r>
              <a:rPr lang="en-US" dirty="0"/>
              <a:t> </a:t>
            </a:r>
            <a:r>
              <a:rPr lang="en-US" dirty="0" err="1"/>
              <a:t>bài</a:t>
            </a:r>
            <a:r>
              <a:rPr lang="en-US" dirty="0"/>
              <a:t> </a:t>
            </a:r>
            <a:r>
              <a:rPr lang="en-US" dirty="0" err="1"/>
              <a:t>tập</a:t>
            </a:r>
            <a:r>
              <a:rPr lang="en-US" dirty="0"/>
              <a:t> </a:t>
            </a:r>
            <a:r>
              <a:rPr lang="en-US" dirty="0" err="1"/>
              <a:t>giúp</a:t>
            </a:r>
            <a:r>
              <a:rPr lang="en-US" dirty="0"/>
              <a:t> </a:t>
            </a:r>
            <a:r>
              <a:rPr lang="en-US" dirty="0" err="1"/>
              <a:t>bảo</a:t>
            </a:r>
            <a:r>
              <a:rPr lang="en-US" dirty="0"/>
              <a:t> </a:t>
            </a:r>
            <a:r>
              <a:rPr lang="en-US" dirty="0" err="1"/>
              <a:t>toàn</a:t>
            </a:r>
            <a:r>
              <a:rPr lang="en-US" dirty="0"/>
              <a:t> </a:t>
            </a:r>
            <a:r>
              <a:rPr lang="en-US" dirty="0" err="1"/>
              <a:t>thành</a:t>
            </a:r>
            <a:r>
              <a:rPr lang="en-US" dirty="0"/>
              <a:t> </a:t>
            </a:r>
            <a:r>
              <a:rPr lang="en-US" dirty="0" err="1"/>
              <a:t>tích</a:t>
            </a:r>
            <a:r>
              <a:rPr lang="en-US" dirty="0"/>
              <a:t> </a:t>
            </a:r>
            <a:r>
              <a:rPr lang="en-US" dirty="0" err="1"/>
              <a:t>học</a:t>
            </a:r>
            <a:r>
              <a:rPr lang="en-US" dirty="0"/>
              <a:t> </a:t>
            </a:r>
            <a:r>
              <a:rPr lang="en-US" dirty="0" err="1"/>
              <a:t>sinh</a:t>
            </a:r>
            <a:r>
              <a:rPr lang="en-US" dirty="0"/>
              <a:t> </a:t>
            </a:r>
          </a:p>
        </p:txBody>
      </p:sp>
      <p:grpSp>
        <p:nvGrpSpPr>
          <p:cNvPr id="1429" name="Google Shape;1429;p31"/>
          <p:cNvGrpSpPr/>
          <p:nvPr/>
        </p:nvGrpSpPr>
        <p:grpSpPr>
          <a:xfrm>
            <a:off x="7479304" y="3646116"/>
            <a:ext cx="1133233" cy="1164584"/>
            <a:chOff x="2704766" y="1359747"/>
            <a:chExt cx="677731" cy="696480"/>
          </a:xfrm>
        </p:grpSpPr>
        <p:sp>
          <p:nvSpPr>
            <p:cNvPr id="1430" name="Google Shape;1430;p31"/>
            <p:cNvSpPr/>
            <p:nvPr/>
          </p:nvSpPr>
          <p:spPr>
            <a:xfrm>
              <a:off x="2704766" y="1365874"/>
              <a:ext cx="674115" cy="690353"/>
            </a:xfrm>
            <a:custGeom>
              <a:avLst/>
              <a:gdLst/>
              <a:ahLst/>
              <a:cxnLst/>
              <a:rect l="l" t="t" r="r" b="b"/>
              <a:pathLst>
                <a:path w="418056" h="428126" extrusionOk="0">
                  <a:moveTo>
                    <a:pt x="41853" y="405462"/>
                  </a:moveTo>
                  <a:cubicBezTo>
                    <a:pt x="49403" y="412432"/>
                    <a:pt x="59212" y="416269"/>
                    <a:pt x="69485" y="416269"/>
                  </a:cubicBezTo>
                  <a:cubicBezTo>
                    <a:pt x="75618" y="416269"/>
                    <a:pt x="81636" y="414872"/>
                    <a:pt x="87075" y="412263"/>
                  </a:cubicBezTo>
                  <a:cubicBezTo>
                    <a:pt x="93173" y="411703"/>
                    <a:pt x="99048" y="409762"/>
                    <a:pt x="104256" y="406629"/>
                  </a:cubicBezTo>
                  <a:cubicBezTo>
                    <a:pt x="106143" y="407314"/>
                    <a:pt x="108119" y="407830"/>
                    <a:pt x="110149" y="408160"/>
                  </a:cubicBezTo>
                  <a:cubicBezTo>
                    <a:pt x="115828" y="413438"/>
                    <a:pt x="123217" y="416572"/>
                    <a:pt x="131024" y="416937"/>
                  </a:cubicBezTo>
                  <a:lnTo>
                    <a:pt x="369647" y="428091"/>
                  </a:lnTo>
                  <a:cubicBezTo>
                    <a:pt x="370172" y="428118"/>
                    <a:pt x="370689" y="428126"/>
                    <a:pt x="371214" y="428126"/>
                  </a:cubicBezTo>
                  <a:cubicBezTo>
                    <a:pt x="388688" y="428126"/>
                    <a:pt x="403252" y="414382"/>
                    <a:pt x="404071" y="396739"/>
                  </a:cubicBezTo>
                  <a:lnTo>
                    <a:pt x="418020" y="98268"/>
                  </a:lnTo>
                  <a:cubicBezTo>
                    <a:pt x="418865" y="80108"/>
                    <a:pt x="404836" y="64690"/>
                    <a:pt x="386667" y="63844"/>
                  </a:cubicBezTo>
                  <a:lnTo>
                    <a:pt x="384549" y="63746"/>
                  </a:lnTo>
                  <a:cubicBezTo>
                    <a:pt x="380223" y="53803"/>
                    <a:pt x="371125" y="46414"/>
                    <a:pt x="360158" y="44465"/>
                  </a:cubicBezTo>
                  <a:lnTo>
                    <a:pt x="360033" y="41082"/>
                  </a:lnTo>
                  <a:cubicBezTo>
                    <a:pt x="359704" y="32358"/>
                    <a:pt x="355929" y="24115"/>
                    <a:pt x="349529" y="18178"/>
                  </a:cubicBezTo>
                  <a:cubicBezTo>
                    <a:pt x="343431" y="12516"/>
                    <a:pt x="335428" y="9391"/>
                    <a:pt x="327141" y="9391"/>
                  </a:cubicBezTo>
                  <a:cubicBezTo>
                    <a:pt x="326731" y="9391"/>
                    <a:pt x="326322" y="9391"/>
                    <a:pt x="325912" y="9418"/>
                  </a:cubicBezTo>
                  <a:lnTo>
                    <a:pt x="220087" y="13380"/>
                  </a:lnTo>
                  <a:cubicBezTo>
                    <a:pt x="212226" y="5101"/>
                    <a:pt x="201126" y="0"/>
                    <a:pt x="188922" y="0"/>
                  </a:cubicBezTo>
                  <a:lnTo>
                    <a:pt x="188922" y="0"/>
                  </a:lnTo>
                  <a:cubicBezTo>
                    <a:pt x="187310" y="0"/>
                    <a:pt x="185690" y="89"/>
                    <a:pt x="184088" y="276"/>
                  </a:cubicBezTo>
                  <a:cubicBezTo>
                    <a:pt x="172506" y="1558"/>
                    <a:pt x="162492" y="7389"/>
                    <a:pt x="155628" y="15792"/>
                  </a:cubicBezTo>
                  <a:lnTo>
                    <a:pt x="87200" y="18356"/>
                  </a:lnTo>
                  <a:cubicBezTo>
                    <a:pt x="69031" y="19032"/>
                    <a:pt x="54850" y="34317"/>
                    <a:pt x="55527" y="52485"/>
                  </a:cubicBezTo>
                  <a:lnTo>
                    <a:pt x="63049" y="253712"/>
                  </a:lnTo>
                  <a:lnTo>
                    <a:pt x="13421" y="307462"/>
                  </a:lnTo>
                  <a:cubicBezTo>
                    <a:pt x="6593" y="314850"/>
                    <a:pt x="2837" y="324313"/>
                    <a:pt x="2721" y="334301"/>
                  </a:cubicBezTo>
                  <a:cubicBezTo>
                    <a:pt x="736" y="339428"/>
                    <a:pt x="-190" y="344956"/>
                    <a:pt x="32" y="350618"/>
                  </a:cubicBezTo>
                  <a:cubicBezTo>
                    <a:pt x="469" y="361487"/>
                    <a:pt x="5107" y="371546"/>
                    <a:pt x="13101" y="378926"/>
                  </a:cubicBezTo>
                  <a:lnTo>
                    <a:pt x="41853" y="405480"/>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1" name="Google Shape;1431;p31"/>
            <p:cNvSpPr/>
            <p:nvPr/>
          </p:nvSpPr>
          <p:spPr>
            <a:xfrm>
              <a:off x="2708395" y="1359747"/>
              <a:ext cx="674101" cy="690353"/>
            </a:xfrm>
            <a:custGeom>
              <a:avLst/>
              <a:gdLst/>
              <a:ahLst/>
              <a:cxnLst/>
              <a:rect l="l" t="t" r="r" b="b"/>
              <a:pathLst>
                <a:path w="418047" h="428126" extrusionOk="0">
                  <a:moveTo>
                    <a:pt x="41844" y="405462"/>
                  </a:moveTo>
                  <a:cubicBezTo>
                    <a:pt x="49393" y="412433"/>
                    <a:pt x="59203" y="416269"/>
                    <a:pt x="69476" y="416269"/>
                  </a:cubicBezTo>
                  <a:cubicBezTo>
                    <a:pt x="75609" y="416269"/>
                    <a:pt x="81627" y="414872"/>
                    <a:pt x="87066" y="412263"/>
                  </a:cubicBezTo>
                  <a:cubicBezTo>
                    <a:pt x="93164" y="411703"/>
                    <a:pt x="99039" y="409762"/>
                    <a:pt x="104246" y="406629"/>
                  </a:cubicBezTo>
                  <a:cubicBezTo>
                    <a:pt x="106134" y="407314"/>
                    <a:pt x="108110" y="407830"/>
                    <a:pt x="110140" y="408160"/>
                  </a:cubicBezTo>
                  <a:cubicBezTo>
                    <a:pt x="115819" y="413438"/>
                    <a:pt x="123208" y="416572"/>
                    <a:pt x="131015" y="416937"/>
                  </a:cubicBezTo>
                  <a:lnTo>
                    <a:pt x="369638" y="428091"/>
                  </a:lnTo>
                  <a:cubicBezTo>
                    <a:pt x="370163" y="428118"/>
                    <a:pt x="370680" y="428126"/>
                    <a:pt x="371205" y="428126"/>
                  </a:cubicBezTo>
                  <a:cubicBezTo>
                    <a:pt x="388679" y="428126"/>
                    <a:pt x="403242" y="414382"/>
                    <a:pt x="404062" y="396739"/>
                  </a:cubicBezTo>
                  <a:lnTo>
                    <a:pt x="418011" y="98268"/>
                  </a:lnTo>
                  <a:cubicBezTo>
                    <a:pt x="418856" y="80108"/>
                    <a:pt x="404827" y="64690"/>
                    <a:pt x="386658" y="63844"/>
                  </a:cubicBezTo>
                  <a:lnTo>
                    <a:pt x="384540" y="63746"/>
                  </a:lnTo>
                  <a:cubicBezTo>
                    <a:pt x="380214" y="53803"/>
                    <a:pt x="371116" y="46414"/>
                    <a:pt x="360149" y="44465"/>
                  </a:cubicBezTo>
                  <a:lnTo>
                    <a:pt x="360024" y="41082"/>
                  </a:lnTo>
                  <a:cubicBezTo>
                    <a:pt x="359694" y="32358"/>
                    <a:pt x="355920" y="24115"/>
                    <a:pt x="349520" y="18178"/>
                  </a:cubicBezTo>
                  <a:cubicBezTo>
                    <a:pt x="343422" y="12516"/>
                    <a:pt x="335419" y="9391"/>
                    <a:pt x="327131" y="9391"/>
                  </a:cubicBezTo>
                  <a:cubicBezTo>
                    <a:pt x="326722" y="9391"/>
                    <a:pt x="326312" y="9391"/>
                    <a:pt x="325903" y="9418"/>
                  </a:cubicBezTo>
                  <a:lnTo>
                    <a:pt x="220078" y="13380"/>
                  </a:lnTo>
                  <a:cubicBezTo>
                    <a:pt x="212217" y="5101"/>
                    <a:pt x="201117" y="0"/>
                    <a:pt x="188912" y="0"/>
                  </a:cubicBezTo>
                  <a:lnTo>
                    <a:pt x="188912" y="0"/>
                  </a:lnTo>
                  <a:cubicBezTo>
                    <a:pt x="187301" y="0"/>
                    <a:pt x="185681" y="89"/>
                    <a:pt x="184079" y="276"/>
                  </a:cubicBezTo>
                  <a:cubicBezTo>
                    <a:pt x="172497" y="1558"/>
                    <a:pt x="162482" y="7389"/>
                    <a:pt x="155619" y="15792"/>
                  </a:cubicBezTo>
                  <a:lnTo>
                    <a:pt x="87191" y="18356"/>
                  </a:lnTo>
                  <a:cubicBezTo>
                    <a:pt x="69022" y="19032"/>
                    <a:pt x="54841" y="34317"/>
                    <a:pt x="55518" y="52485"/>
                  </a:cubicBezTo>
                  <a:lnTo>
                    <a:pt x="63049" y="253712"/>
                  </a:lnTo>
                  <a:lnTo>
                    <a:pt x="13421" y="307462"/>
                  </a:lnTo>
                  <a:cubicBezTo>
                    <a:pt x="6593" y="314850"/>
                    <a:pt x="2836" y="324313"/>
                    <a:pt x="2721" y="334301"/>
                  </a:cubicBezTo>
                  <a:cubicBezTo>
                    <a:pt x="736" y="339428"/>
                    <a:pt x="-190" y="344956"/>
                    <a:pt x="32" y="350618"/>
                  </a:cubicBezTo>
                  <a:cubicBezTo>
                    <a:pt x="468" y="361487"/>
                    <a:pt x="5106" y="371546"/>
                    <a:pt x="13101" y="378926"/>
                  </a:cubicBezTo>
                  <a:lnTo>
                    <a:pt x="41853" y="40548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2" name="Google Shape;1432;p31"/>
            <p:cNvSpPr/>
            <p:nvPr/>
          </p:nvSpPr>
          <p:spPr>
            <a:xfrm>
              <a:off x="2996686" y="1430311"/>
              <a:ext cx="43594" cy="74339"/>
            </a:xfrm>
            <a:custGeom>
              <a:avLst/>
              <a:gdLst/>
              <a:ahLst/>
              <a:cxnLst/>
              <a:rect l="l" t="t" r="r" b="b"/>
              <a:pathLst>
                <a:path w="27035" h="46102" extrusionOk="0">
                  <a:moveTo>
                    <a:pt x="15427" y="46103"/>
                  </a:moveTo>
                  <a:cubicBezTo>
                    <a:pt x="12809" y="46103"/>
                    <a:pt x="10281" y="45222"/>
                    <a:pt x="8207" y="43557"/>
                  </a:cubicBezTo>
                  <a:cubicBezTo>
                    <a:pt x="5786" y="41625"/>
                    <a:pt x="4273" y="38866"/>
                    <a:pt x="3935" y="35786"/>
                  </a:cubicBezTo>
                  <a:lnTo>
                    <a:pt x="0" y="312"/>
                  </a:lnTo>
                  <a:lnTo>
                    <a:pt x="2822" y="0"/>
                  </a:lnTo>
                  <a:lnTo>
                    <a:pt x="6756" y="35474"/>
                  </a:lnTo>
                  <a:cubicBezTo>
                    <a:pt x="7015" y="37797"/>
                    <a:pt x="8163" y="39880"/>
                    <a:pt x="9988" y="41340"/>
                  </a:cubicBezTo>
                  <a:cubicBezTo>
                    <a:pt x="11813" y="42800"/>
                    <a:pt x="14073" y="43468"/>
                    <a:pt x="16415" y="43201"/>
                  </a:cubicBezTo>
                  <a:cubicBezTo>
                    <a:pt x="18738" y="42943"/>
                    <a:pt x="20821" y="41794"/>
                    <a:pt x="22281" y="39969"/>
                  </a:cubicBezTo>
                  <a:cubicBezTo>
                    <a:pt x="23741" y="38145"/>
                    <a:pt x="24400" y="35866"/>
                    <a:pt x="24142" y="33542"/>
                  </a:cubicBezTo>
                  <a:lnTo>
                    <a:pt x="22121" y="15311"/>
                  </a:lnTo>
                  <a:lnTo>
                    <a:pt x="24943" y="15000"/>
                  </a:lnTo>
                  <a:lnTo>
                    <a:pt x="26964" y="33231"/>
                  </a:lnTo>
                  <a:cubicBezTo>
                    <a:pt x="27302" y="36302"/>
                    <a:pt x="26430" y="39328"/>
                    <a:pt x="24489" y="41750"/>
                  </a:cubicBezTo>
                  <a:cubicBezTo>
                    <a:pt x="22557" y="44171"/>
                    <a:pt x="19798" y="45684"/>
                    <a:pt x="16718" y="46023"/>
                  </a:cubicBezTo>
                  <a:cubicBezTo>
                    <a:pt x="16282" y="46067"/>
                    <a:pt x="15854" y="46094"/>
                    <a:pt x="15418" y="46094"/>
                  </a:cubicBezTo>
                  <a:close/>
                </a:path>
              </a:pathLst>
            </a:custGeom>
            <a:solidFill>
              <a:srgbClr val="454A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3" name="Google Shape;1433;p31"/>
            <p:cNvSpPr/>
            <p:nvPr/>
          </p:nvSpPr>
          <p:spPr>
            <a:xfrm rot="-133179">
              <a:off x="2860071" y="1434899"/>
              <a:ext cx="385485" cy="482162"/>
            </a:xfrm>
            <a:custGeom>
              <a:avLst/>
              <a:gdLst/>
              <a:ahLst/>
              <a:cxnLst/>
              <a:rect l="l" t="t" r="r" b="b"/>
              <a:pathLst>
                <a:path w="238881" h="298791" extrusionOk="0">
                  <a:moveTo>
                    <a:pt x="0" y="0"/>
                  </a:moveTo>
                  <a:lnTo>
                    <a:pt x="238882" y="0"/>
                  </a:lnTo>
                  <a:lnTo>
                    <a:pt x="238882" y="298792"/>
                  </a:lnTo>
                  <a:lnTo>
                    <a:pt x="0" y="298792"/>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4" name="Google Shape;1434;p31"/>
            <p:cNvSpPr/>
            <p:nvPr/>
          </p:nvSpPr>
          <p:spPr>
            <a:xfrm rot="165098">
              <a:off x="2932650" y="1507169"/>
              <a:ext cx="385640" cy="482357"/>
            </a:xfrm>
            <a:custGeom>
              <a:avLst/>
              <a:gdLst/>
              <a:ahLst/>
              <a:cxnLst/>
              <a:rect l="l" t="t" r="r" b="b"/>
              <a:pathLst>
                <a:path w="238881" h="298791" extrusionOk="0">
                  <a:moveTo>
                    <a:pt x="0" y="0"/>
                  </a:moveTo>
                  <a:lnTo>
                    <a:pt x="238881" y="0"/>
                  </a:lnTo>
                  <a:lnTo>
                    <a:pt x="238881" y="298792"/>
                  </a:lnTo>
                  <a:lnTo>
                    <a:pt x="0" y="298792"/>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5" name="Google Shape;1435;p31"/>
            <p:cNvSpPr/>
            <p:nvPr/>
          </p:nvSpPr>
          <p:spPr>
            <a:xfrm>
              <a:off x="2894484" y="1483657"/>
              <a:ext cx="385196" cy="481800"/>
            </a:xfrm>
            <a:custGeom>
              <a:avLst/>
              <a:gdLst/>
              <a:ahLst/>
              <a:cxnLst/>
              <a:rect l="l" t="t" r="r" b="b"/>
              <a:pathLst>
                <a:path w="238881" h="298791" extrusionOk="0">
                  <a:moveTo>
                    <a:pt x="200301" y="298791"/>
                  </a:moveTo>
                  <a:lnTo>
                    <a:pt x="0" y="298791"/>
                  </a:lnTo>
                  <a:lnTo>
                    <a:pt x="0" y="0"/>
                  </a:lnTo>
                  <a:lnTo>
                    <a:pt x="238881" y="0"/>
                  </a:lnTo>
                  <a:lnTo>
                    <a:pt x="238881" y="260211"/>
                  </a:lnTo>
                  <a:lnTo>
                    <a:pt x="200301" y="298791"/>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6" name="Google Shape;1436;p31"/>
            <p:cNvSpPr/>
            <p:nvPr/>
          </p:nvSpPr>
          <p:spPr>
            <a:xfrm>
              <a:off x="3217330" y="1903069"/>
              <a:ext cx="62210" cy="62210"/>
            </a:xfrm>
            <a:custGeom>
              <a:avLst/>
              <a:gdLst/>
              <a:ahLst/>
              <a:cxnLst/>
              <a:rect l="l" t="t" r="r" b="b"/>
              <a:pathLst>
                <a:path w="38580" h="38580" extrusionOk="0">
                  <a:moveTo>
                    <a:pt x="0" y="38581"/>
                  </a:moveTo>
                  <a:lnTo>
                    <a:pt x="0" y="0"/>
                  </a:lnTo>
                  <a:lnTo>
                    <a:pt x="38581" y="0"/>
                  </a:lnTo>
                  <a:lnTo>
                    <a:pt x="0" y="38581"/>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7" name="Google Shape;1437;p31"/>
            <p:cNvSpPr/>
            <p:nvPr/>
          </p:nvSpPr>
          <p:spPr>
            <a:xfrm>
              <a:off x="2996586" y="1412803"/>
              <a:ext cx="35153" cy="39964"/>
            </a:xfrm>
            <a:custGeom>
              <a:avLst/>
              <a:gdLst/>
              <a:ahLst/>
              <a:cxnLst/>
              <a:rect l="l" t="t" r="r" b="b"/>
              <a:pathLst>
                <a:path w="21800" h="24784" extrusionOk="0">
                  <a:moveTo>
                    <a:pt x="18979" y="24784"/>
                  </a:moveTo>
                  <a:lnTo>
                    <a:pt x="17261" y="9277"/>
                  </a:lnTo>
                  <a:cubicBezTo>
                    <a:pt x="16816" y="5316"/>
                    <a:pt x="13255" y="2441"/>
                    <a:pt x="9275" y="2886"/>
                  </a:cubicBezTo>
                  <a:cubicBezTo>
                    <a:pt x="5314" y="3322"/>
                    <a:pt x="2448" y="6901"/>
                    <a:pt x="2884" y="10871"/>
                  </a:cubicBezTo>
                  <a:lnTo>
                    <a:pt x="62" y="11182"/>
                  </a:lnTo>
                  <a:cubicBezTo>
                    <a:pt x="-552" y="5663"/>
                    <a:pt x="3445" y="678"/>
                    <a:pt x="8964" y="64"/>
                  </a:cubicBezTo>
                  <a:cubicBezTo>
                    <a:pt x="14474" y="-559"/>
                    <a:pt x="19468" y="3447"/>
                    <a:pt x="20082" y="8966"/>
                  </a:cubicBezTo>
                  <a:lnTo>
                    <a:pt x="21801" y="24473"/>
                  </a:lnTo>
                  <a:lnTo>
                    <a:pt x="18979" y="24784"/>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8" name="Google Shape;1438;p31"/>
            <p:cNvSpPr/>
            <p:nvPr/>
          </p:nvSpPr>
          <p:spPr>
            <a:xfrm>
              <a:off x="3003014" y="1449164"/>
              <a:ext cx="32339" cy="50354"/>
            </a:xfrm>
            <a:custGeom>
              <a:avLst/>
              <a:gdLst/>
              <a:ahLst/>
              <a:cxnLst/>
              <a:rect l="l" t="t" r="r" b="b"/>
              <a:pathLst>
                <a:path w="20055" h="31227" extrusionOk="0">
                  <a:moveTo>
                    <a:pt x="11439" y="31228"/>
                  </a:moveTo>
                  <a:cubicBezTo>
                    <a:pt x="9490" y="31228"/>
                    <a:pt x="7620" y="30569"/>
                    <a:pt x="6071" y="29341"/>
                  </a:cubicBezTo>
                  <a:cubicBezTo>
                    <a:pt x="4273" y="27907"/>
                    <a:pt x="3151" y="25851"/>
                    <a:pt x="2893" y="23572"/>
                  </a:cubicBezTo>
                  <a:lnTo>
                    <a:pt x="0" y="347"/>
                  </a:lnTo>
                  <a:lnTo>
                    <a:pt x="2822" y="0"/>
                  </a:lnTo>
                  <a:lnTo>
                    <a:pt x="5724" y="23243"/>
                  </a:lnTo>
                  <a:cubicBezTo>
                    <a:pt x="5893" y="24792"/>
                    <a:pt x="6650" y="26163"/>
                    <a:pt x="7852" y="27124"/>
                  </a:cubicBezTo>
                  <a:cubicBezTo>
                    <a:pt x="9053" y="28085"/>
                    <a:pt x="10549" y="28530"/>
                    <a:pt x="12089" y="28352"/>
                  </a:cubicBezTo>
                  <a:cubicBezTo>
                    <a:pt x="15249" y="28005"/>
                    <a:pt x="17537" y="25148"/>
                    <a:pt x="17181" y="21988"/>
                  </a:cubicBezTo>
                  <a:lnTo>
                    <a:pt x="14946" y="1843"/>
                  </a:lnTo>
                  <a:lnTo>
                    <a:pt x="17768" y="1531"/>
                  </a:lnTo>
                  <a:lnTo>
                    <a:pt x="20003" y="21676"/>
                  </a:lnTo>
                  <a:cubicBezTo>
                    <a:pt x="20528" y="26394"/>
                    <a:pt x="17110" y="30649"/>
                    <a:pt x="12400" y="31174"/>
                  </a:cubicBezTo>
                  <a:cubicBezTo>
                    <a:pt x="12080" y="31210"/>
                    <a:pt x="11759" y="31228"/>
                    <a:pt x="11439" y="312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9" name="Google Shape;1439;p31"/>
            <p:cNvSpPr/>
            <p:nvPr/>
          </p:nvSpPr>
          <p:spPr>
            <a:xfrm>
              <a:off x="3157700" y="1588930"/>
              <a:ext cx="27817" cy="27817"/>
            </a:xfrm>
            <a:custGeom>
              <a:avLst/>
              <a:gdLst/>
              <a:ahLst/>
              <a:cxnLst/>
              <a:rect l="l" t="t" r="r" b="b"/>
              <a:pathLst>
                <a:path w="17251" h="17251" extrusionOk="0">
                  <a:moveTo>
                    <a:pt x="8626" y="0"/>
                  </a:moveTo>
                  <a:cubicBezTo>
                    <a:pt x="3863" y="0"/>
                    <a:pt x="0" y="3863"/>
                    <a:pt x="0" y="8626"/>
                  </a:cubicBezTo>
                  <a:cubicBezTo>
                    <a:pt x="0" y="13388"/>
                    <a:pt x="3863" y="17252"/>
                    <a:pt x="8626" y="17252"/>
                  </a:cubicBezTo>
                  <a:cubicBezTo>
                    <a:pt x="13388" y="17252"/>
                    <a:pt x="17252" y="13388"/>
                    <a:pt x="17252" y="8626"/>
                  </a:cubicBezTo>
                  <a:cubicBezTo>
                    <a:pt x="17252" y="3863"/>
                    <a:pt x="13388" y="0"/>
                    <a:pt x="8626"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0" name="Google Shape;1440;p31"/>
            <p:cNvSpPr/>
            <p:nvPr/>
          </p:nvSpPr>
          <p:spPr>
            <a:xfrm>
              <a:off x="3178813" y="1526876"/>
              <a:ext cx="47148" cy="60894"/>
            </a:xfrm>
            <a:custGeom>
              <a:avLst/>
              <a:gdLst/>
              <a:ahLst/>
              <a:cxnLst/>
              <a:rect l="l" t="t" r="r" b="b"/>
              <a:pathLst>
                <a:path w="29239" h="37764" extrusionOk="0">
                  <a:moveTo>
                    <a:pt x="23799" y="1762"/>
                  </a:moveTo>
                  <a:cubicBezTo>
                    <a:pt x="4090" y="-9357"/>
                    <a:pt x="-2221" y="35713"/>
                    <a:pt x="663" y="37663"/>
                  </a:cubicBezTo>
                  <a:cubicBezTo>
                    <a:pt x="3547" y="39612"/>
                    <a:pt x="43508" y="12889"/>
                    <a:pt x="23799" y="17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1" name="Google Shape;1441;p31"/>
            <p:cNvSpPr/>
            <p:nvPr/>
          </p:nvSpPr>
          <p:spPr>
            <a:xfrm>
              <a:off x="3125583" y="1519481"/>
              <a:ext cx="40183" cy="65511"/>
            </a:xfrm>
            <a:custGeom>
              <a:avLst/>
              <a:gdLst/>
              <a:ahLst/>
              <a:cxnLst/>
              <a:rect l="l" t="t" r="r" b="b"/>
              <a:pathLst>
                <a:path w="24920" h="40627" extrusionOk="0">
                  <a:moveTo>
                    <a:pt x="23451" y="40568"/>
                  </a:moveTo>
                  <a:cubicBezTo>
                    <a:pt x="26513" y="38993"/>
                    <a:pt x="26477" y="-8828"/>
                    <a:pt x="6324" y="1445"/>
                  </a:cubicBezTo>
                  <a:cubicBezTo>
                    <a:pt x="-13839" y="11726"/>
                    <a:pt x="20389" y="42144"/>
                    <a:pt x="23451" y="4056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2" name="Google Shape;1442;p31"/>
            <p:cNvSpPr/>
            <p:nvPr/>
          </p:nvSpPr>
          <p:spPr>
            <a:xfrm>
              <a:off x="3087011" y="1567821"/>
              <a:ext cx="67430" cy="37162"/>
            </a:xfrm>
            <a:custGeom>
              <a:avLst/>
              <a:gdLst/>
              <a:ahLst/>
              <a:cxnLst/>
              <a:rect l="l" t="t" r="r" b="b"/>
              <a:pathLst>
                <a:path w="41817" h="23046" extrusionOk="0">
                  <a:moveTo>
                    <a:pt x="41810" y="18223"/>
                  </a:moveTo>
                  <a:cubicBezTo>
                    <a:pt x="42433" y="14636"/>
                    <a:pt x="4111" y="-13850"/>
                    <a:pt x="238" y="8449"/>
                  </a:cubicBezTo>
                  <a:cubicBezTo>
                    <a:pt x="-3643" y="30748"/>
                    <a:pt x="41196" y="21811"/>
                    <a:pt x="41810" y="1822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3" name="Google Shape;1443;p31"/>
            <p:cNvSpPr/>
            <p:nvPr/>
          </p:nvSpPr>
          <p:spPr>
            <a:xfrm>
              <a:off x="3097654" y="1608911"/>
              <a:ext cx="57176" cy="52387"/>
            </a:xfrm>
            <a:custGeom>
              <a:avLst/>
              <a:gdLst/>
              <a:ahLst/>
              <a:cxnLst/>
              <a:rect l="l" t="t" r="r" b="b"/>
              <a:pathLst>
                <a:path w="35458" h="32488" extrusionOk="0">
                  <a:moveTo>
                    <a:pt x="3454" y="28882"/>
                  </a:moveTo>
                  <a:cubicBezTo>
                    <a:pt x="19548" y="44789"/>
                    <a:pt x="37824" y="3093"/>
                    <a:pt x="35207" y="324"/>
                  </a:cubicBezTo>
                  <a:cubicBezTo>
                    <a:pt x="32590" y="-2444"/>
                    <a:pt x="-12641" y="12974"/>
                    <a:pt x="3454" y="2888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4" name="Google Shape;1444;p31"/>
            <p:cNvSpPr/>
            <p:nvPr/>
          </p:nvSpPr>
          <p:spPr>
            <a:xfrm>
              <a:off x="3189443" y="1580730"/>
              <a:ext cx="68870" cy="35280"/>
            </a:xfrm>
            <a:custGeom>
              <a:avLst/>
              <a:gdLst/>
              <a:ahLst/>
              <a:cxnLst/>
              <a:rect l="l" t="t" r="r" b="b"/>
              <a:pathLst>
                <a:path w="42710" h="21879" extrusionOk="0">
                  <a:moveTo>
                    <a:pt x="5" y="11283"/>
                  </a:moveTo>
                  <a:cubicBezTo>
                    <a:pt x="549" y="15030"/>
                    <a:pt x="43536" y="33413"/>
                    <a:pt x="42699" y="10793"/>
                  </a:cubicBezTo>
                  <a:cubicBezTo>
                    <a:pt x="41871" y="-11818"/>
                    <a:pt x="-546" y="7526"/>
                    <a:pt x="5" y="1128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5" name="Google Shape;1445;p31"/>
            <p:cNvSpPr/>
            <p:nvPr/>
          </p:nvSpPr>
          <p:spPr>
            <a:xfrm>
              <a:off x="3186564" y="1614274"/>
              <a:ext cx="56570" cy="53011"/>
            </a:xfrm>
            <a:custGeom>
              <a:avLst/>
              <a:gdLst/>
              <a:ahLst/>
              <a:cxnLst/>
              <a:rect l="l" t="t" r="r" b="b"/>
              <a:pathLst>
                <a:path w="35082" h="32875" extrusionOk="0">
                  <a:moveTo>
                    <a:pt x="252" y="371"/>
                  </a:moveTo>
                  <a:cubicBezTo>
                    <a:pt x="-2534" y="3149"/>
                    <a:pt x="18403" y="46421"/>
                    <a:pt x="32326" y="28572"/>
                  </a:cubicBezTo>
                  <a:cubicBezTo>
                    <a:pt x="46248" y="10733"/>
                    <a:pt x="3047" y="-2406"/>
                    <a:pt x="252" y="37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6" name="Google Shape;1446;p31"/>
            <p:cNvSpPr/>
            <p:nvPr/>
          </p:nvSpPr>
          <p:spPr>
            <a:xfrm>
              <a:off x="3150368" y="1620811"/>
              <a:ext cx="36067" cy="68862"/>
            </a:xfrm>
            <a:custGeom>
              <a:avLst/>
              <a:gdLst/>
              <a:ahLst/>
              <a:cxnLst/>
              <a:rect l="l" t="t" r="r" b="b"/>
              <a:pathLst>
                <a:path w="22367" h="42705" extrusionOk="0">
                  <a:moveTo>
                    <a:pt x="10905" y="42693"/>
                  </a:moveTo>
                  <a:cubicBezTo>
                    <a:pt x="33516" y="41848"/>
                    <a:pt x="16505" y="0"/>
                    <a:pt x="11813" y="0"/>
                  </a:cubicBezTo>
                  <a:cubicBezTo>
                    <a:pt x="7122" y="0"/>
                    <a:pt x="-11714" y="43548"/>
                    <a:pt x="10905" y="4269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7" name="Google Shape;1447;p31"/>
            <p:cNvSpPr/>
            <p:nvPr/>
          </p:nvSpPr>
          <p:spPr>
            <a:xfrm>
              <a:off x="3018400" y="1715686"/>
              <a:ext cx="212560" cy="221712"/>
            </a:xfrm>
            <a:custGeom>
              <a:avLst/>
              <a:gdLst/>
              <a:ahLst/>
              <a:cxnLst/>
              <a:rect l="l" t="t" r="r" b="b"/>
              <a:pathLst>
                <a:path w="131820" h="137496" extrusionOk="0">
                  <a:moveTo>
                    <a:pt x="64536" y="43973"/>
                  </a:moveTo>
                  <a:cubicBezTo>
                    <a:pt x="64536" y="43973"/>
                    <a:pt x="41649" y="-6189"/>
                    <a:pt x="13243" y="639"/>
                  </a:cubicBezTo>
                  <a:cubicBezTo>
                    <a:pt x="-26255" y="13573"/>
                    <a:pt x="35186" y="137496"/>
                    <a:pt x="35186" y="137496"/>
                  </a:cubicBezTo>
                  <a:cubicBezTo>
                    <a:pt x="35186" y="137496"/>
                    <a:pt x="145418" y="81281"/>
                    <a:pt x="130418" y="51905"/>
                  </a:cubicBezTo>
                  <a:cubicBezTo>
                    <a:pt x="115419" y="22528"/>
                    <a:pt x="64544" y="43973"/>
                    <a:pt x="64544" y="4397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8" name="Google Shape;1448;p31"/>
            <p:cNvSpPr/>
            <p:nvPr/>
          </p:nvSpPr>
          <p:spPr>
            <a:xfrm>
              <a:off x="2937594" y="1602840"/>
              <a:ext cx="99527" cy="92678"/>
            </a:xfrm>
            <a:custGeom>
              <a:avLst/>
              <a:gdLst/>
              <a:ahLst/>
              <a:cxnLst/>
              <a:rect l="l" t="t" r="r" b="b"/>
              <a:pathLst>
                <a:path w="61722" h="57475" extrusionOk="0">
                  <a:moveTo>
                    <a:pt x="30814" y="13643"/>
                  </a:moveTo>
                  <a:cubicBezTo>
                    <a:pt x="30814" y="13643"/>
                    <a:pt x="14773" y="-5096"/>
                    <a:pt x="3405" y="1349"/>
                  </a:cubicBezTo>
                  <a:cubicBezTo>
                    <a:pt x="-11977" y="11791"/>
                    <a:pt x="29746" y="57475"/>
                    <a:pt x="29746" y="57475"/>
                  </a:cubicBezTo>
                  <a:cubicBezTo>
                    <a:pt x="29746" y="57475"/>
                    <a:pt x="70187" y="19687"/>
                    <a:pt x="60110" y="8907"/>
                  </a:cubicBezTo>
                  <a:cubicBezTo>
                    <a:pt x="50033" y="-1873"/>
                    <a:pt x="30805" y="13634"/>
                    <a:pt x="30805" y="136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9" name="Google Shape;1449;p31"/>
            <p:cNvSpPr/>
            <p:nvPr/>
          </p:nvSpPr>
          <p:spPr>
            <a:xfrm>
              <a:off x="2957290" y="1725747"/>
              <a:ext cx="36870" cy="42949"/>
            </a:xfrm>
            <a:custGeom>
              <a:avLst/>
              <a:gdLst/>
              <a:ahLst/>
              <a:cxnLst/>
              <a:rect l="l" t="t" r="r" b="b"/>
              <a:pathLst>
                <a:path w="22865" h="26635" extrusionOk="0">
                  <a:moveTo>
                    <a:pt x="906" y="13134"/>
                  </a:moveTo>
                  <a:lnTo>
                    <a:pt x="12033" y="1081"/>
                  </a:lnTo>
                  <a:cubicBezTo>
                    <a:pt x="13573" y="-592"/>
                    <a:pt x="16217" y="-272"/>
                    <a:pt x="17098" y="1687"/>
                  </a:cubicBezTo>
                  <a:lnTo>
                    <a:pt x="22600" y="13820"/>
                  </a:lnTo>
                  <a:cubicBezTo>
                    <a:pt x="23116" y="14959"/>
                    <a:pt x="22867" y="16339"/>
                    <a:pt x="21968" y="17309"/>
                  </a:cubicBezTo>
                  <a:lnTo>
                    <a:pt x="14357" y="25553"/>
                  </a:lnTo>
                  <a:cubicBezTo>
                    <a:pt x="13146" y="26861"/>
                    <a:pt x="11178" y="27004"/>
                    <a:pt x="9950" y="25873"/>
                  </a:cubicBezTo>
                  <a:lnTo>
                    <a:pt x="933" y="17550"/>
                  </a:lnTo>
                  <a:cubicBezTo>
                    <a:pt x="-296" y="16419"/>
                    <a:pt x="-314" y="14443"/>
                    <a:pt x="897" y="13134"/>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0" name="Google Shape;1450;p31"/>
            <p:cNvSpPr/>
            <p:nvPr/>
          </p:nvSpPr>
          <p:spPr>
            <a:xfrm rot="2560454">
              <a:off x="2818522" y="1763469"/>
              <a:ext cx="88267" cy="218702"/>
            </a:xfrm>
            <a:custGeom>
              <a:avLst/>
              <a:gdLst/>
              <a:ahLst/>
              <a:cxnLst/>
              <a:rect l="l" t="t" r="r" b="b"/>
              <a:pathLst>
                <a:path w="54764" h="135691" extrusionOk="0">
                  <a:moveTo>
                    <a:pt x="52441" y="0"/>
                  </a:moveTo>
                  <a:cubicBezTo>
                    <a:pt x="53724" y="0"/>
                    <a:pt x="54764" y="1040"/>
                    <a:pt x="54764" y="2324"/>
                  </a:cubicBezTo>
                  <a:lnTo>
                    <a:pt x="54764" y="133368"/>
                  </a:lnTo>
                  <a:cubicBezTo>
                    <a:pt x="54764" y="134651"/>
                    <a:pt x="53724" y="135691"/>
                    <a:pt x="52441" y="135691"/>
                  </a:cubicBezTo>
                  <a:lnTo>
                    <a:pt x="2323" y="135691"/>
                  </a:lnTo>
                  <a:cubicBezTo>
                    <a:pt x="1040" y="135691"/>
                    <a:pt x="0" y="134651"/>
                    <a:pt x="0" y="133368"/>
                  </a:cubicBezTo>
                  <a:lnTo>
                    <a:pt x="0" y="2324"/>
                  </a:lnTo>
                  <a:cubicBezTo>
                    <a:pt x="0" y="1040"/>
                    <a:pt x="1040" y="0"/>
                    <a:pt x="2323"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1" name="Google Shape;1451;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2" name="Google Shape;1452;p31"/>
            <p:cNvSpPr/>
            <p:nvPr/>
          </p:nvSpPr>
          <p:spPr>
            <a:xfrm>
              <a:off x="2765827" y="1739991"/>
              <a:ext cx="225181" cy="231558"/>
            </a:xfrm>
            <a:custGeom>
              <a:avLst/>
              <a:gdLst/>
              <a:ahLst/>
              <a:cxnLst/>
              <a:rect l="l" t="t" r="r" b="b"/>
              <a:pathLst>
                <a:path w="139647" h="143602" extrusionOk="0">
                  <a:moveTo>
                    <a:pt x="134595" y="15603"/>
                  </a:moveTo>
                  <a:lnTo>
                    <a:pt x="120700" y="2766"/>
                  </a:lnTo>
                  <a:lnTo>
                    <a:pt x="93202" y="42"/>
                  </a:lnTo>
                  <a:cubicBezTo>
                    <a:pt x="90540" y="-225"/>
                    <a:pt x="87914" y="781"/>
                    <a:pt x="86107" y="2740"/>
                  </a:cubicBezTo>
                  <a:lnTo>
                    <a:pt x="1966" y="93868"/>
                  </a:lnTo>
                  <a:cubicBezTo>
                    <a:pt x="-811" y="96877"/>
                    <a:pt x="-624" y="101568"/>
                    <a:pt x="2385" y="104355"/>
                  </a:cubicBezTo>
                  <a:lnTo>
                    <a:pt x="42764" y="141636"/>
                  </a:lnTo>
                  <a:cubicBezTo>
                    <a:pt x="45773" y="144413"/>
                    <a:pt x="50464" y="144226"/>
                    <a:pt x="53250" y="141217"/>
                  </a:cubicBezTo>
                  <a:lnTo>
                    <a:pt x="137373" y="50107"/>
                  </a:lnTo>
                  <a:cubicBezTo>
                    <a:pt x="139198" y="48130"/>
                    <a:pt x="139990" y="45415"/>
                    <a:pt x="139509" y="42771"/>
                  </a:cubicBezTo>
                  <a:lnTo>
                    <a:pt x="134604" y="15612"/>
                  </a:lnTo>
                  <a:close/>
                </a:path>
              </a:pathLst>
            </a:custGeom>
            <a:solidFill>
              <a:srgbClr val="D0CFF2">
                <a:alpha val="3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3" name="Google Shape;1453;p31"/>
            <p:cNvSpPr/>
            <p:nvPr/>
          </p:nvSpPr>
          <p:spPr>
            <a:xfrm rot="2560454">
              <a:off x="2851974" y="1763302"/>
              <a:ext cx="42383" cy="167681"/>
            </a:xfrm>
            <a:custGeom>
              <a:avLst/>
              <a:gdLst/>
              <a:ahLst/>
              <a:cxnLst/>
              <a:rect l="l" t="t" r="r" b="b"/>
              <a:pathLst>
                <a:path w="26296" h="104036" extrusionOk="0">
                  <a:moveTo>
                    <a:pt x="24542" y="0"/>
                  </a:moveTo>
                  <a:cubicBezTo>
                    <a:pt x="25511" y="0"/>
                    <a:pt x="26296" y="785"/>
                    <a:pt x="26296" y="1754"/>
                  </a:cubicBezTo>
                  <a:lnTo>
                    <a:pt x="26296" y="102283"/>
                  </a:lnTo>
                  <a:cubicBezTo>
                    <a:pt x="26296" y="103251"/>
                    <a:pt x="25511" y="104036"/>
                    <a:pt x="24542" y="104036"/>
                  </a:cubicBezTo>
                  <a:lnTo>
                    <a:pt x="1753" y="104036"/>
                  </a:lnTo>
                  <a:cubicBezTo>
                    <a:pt x="785" y="104036"/>
                    <a:pt x="0" y="103251"/>
                    <a:pt x="0" y="102283"/>
                  </a:cubicBezTo>
                  <a:lnTo>
                    <a:pt x="0" y="1754"/>
                  </a:lnTo>
                  <a:cubicBezTo>
                    <a:pt x="0" y="785"/>
                    <a:pt x="785" y="0"/>
                    <a:pt x="175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4" name="Google Shape;1454;p31"/>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4" name="Rectangle 3"/>
          <p:cNvSpPr/>
          <p:nvPr/>
        </p:nvSpPr>
        <p:spPr>
          <a:xfrm>
            <a:off x="468820" y="795454"/>
            <a:ext cx="4385678" cy="400500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1800" i="1" dirty="0"/>
              <a:t>         </a:t>
            </a:r>
            <a:r>
              <a:rPr lang="en-US" sz="1800" b="1" i="1" dirty="0"/>
              <a:t>- </a:t>
            </a:r>
            <a:r>
              <a:rPr lang="en-US" sz="1800" b="1" i="1" dirty="0" err="1"/>
              <a:t>Bật</a:t>
            </a:r>
            <a:r>
              <a:rPr lang="en-US" sz="1800" b="1" i="1" dirty="0"/>
              <a:t> </a:t>
            </a:r>
            <a:r>
              <a:rPr lang="en-US" sz="1800" b="1" i="1" dirty="0" err="1"/>
              <a:t>tư</a:t>
            </a:r>
            <a:r>
              <a:rPr lang="en-US" sz="1800" b="1" i="1" dirty="0"/>
              <a:t>̀ </a:t>
            </a:r>
            <a:r>
              <a:rPr lang="en-US" sz="1800" b="1" i="1" dirty="0" err="1"/>
              <a:t>trên</a:t>
            </a:r>
            <a:r>
              <a:rPr lang="en-US" sz="1800" b="1" i="1" dirty="0"/>
              <a:t> </a:t>
            </a:r>
            <a:r>
              <a:rPr lang="en-US" sz="1800" b="1" i="1" dirty="0" err="1"/>
              <a:t>bục</a:t>
            </a:r>
            <a:r>
              <a:rPr lang="en-US" sz="1800" b="1" i="1" dirty="0"/>
              <a:t> </a:t>
            </a:r>
            <a:r>
              <a:rPr lang="en-US" sz="1800" b="1" i="1" dirty="0" err="1"/>
              <a:t>cao</a:t>
            </a:r>
            <a:r>
              <a:rPr lang="en-US" sz="1800" b="1" i="1" dirty="0"/>
              <a:t> </a:t>
            </a:r>
            <a:r>
              <a:rPr lang="en-US" sz="1800" b="1" i="1" dirty="0" err="1"/>
              <a:t>xuống</a:t>
            </a:r>
            <a:r>
              <a:rPr lang="en-US" sz="1800" b="1" i="1" dirty="0"/>
              <a:t> </a:t>
            </a:r>
            <a:r>
              <a:rPr lang="en-US" sz="1800" b="1" i="1" dirty="0" err="1"/>
              <a:t>đệm</a:t>
            </a:r>
            <a:r>
              <a:rPr lang="en-US" sz="1800" b="1" i="1" dirty="0"/>
              <a:t>:</a:t>
            </a:r>
            <a:endParaRPr lang="en-US" sz="1800" dirty="0"/>
          </a:p>
          <a:p>
            <a:r>
              <a:rPr lang="en-US" sz="1800" dirty="0" err="1"/>
              <a:t>Cách</a:t>
            </a:r>
            <a:r>
              <a:rPr lang="en-US" sz="1800" dirty="0"/>
              <a:t> </a:t>
            </a:r>
            <a:r>
              <a:rPr lang="en-US" sz="1800" dirty="0" err="1"/>
              <a:t>thực</a:t>
            </a:r>
            <a:r>
              <a:rPr lang="en-US" sz="1800" dirty="0"/>
              <a:t> </a:t>
            </a:r>
            <a:r>
              <a:rPr lang="en-US" sz="1800" dirty="0" err="1"/>
              <a:t>hiện</a:t>
            </a:r>
            <a:r>
              <a:rPr lang="en-US" sz="1800" dirty="0"/>
              <a:t>: HS </a:t>
            </a:r>
            <a:r>
              <a:rPr lang="en-US" sz="1800" dirty="0" err="1"/>
              <a:t>đứng</a:t>
            </a:r>
            <a:r>
              <a:rPr lang="en-US" sz="1800" dirty="0"/>
              <a:t> </a:t>
            </a:r>
            <a:r>
              <a:rPr lang="en-US" sz="1800" dirty="0" err="1"/>
              <a:t>trên</a:t>
            </a:r>
            <a:r>
              <a:rPr lang="en-US" sz="1800" dirty="0"/>
              <a:t> </a:t>
            </a:r>
            <a:r>
              <a:rPr lang="en-US" sz="1800" dirty="0" err="1"/>
              <a:t>bục</a:t>
            </a:r>
            <a:r>
              <a:rPr lang="en-US" sz="1800" dirty="0"/>
              <a:t> </a:t>
            </a:r>
            <a:r>
              <a:rPr lang="en-US" sz="1800" dirty="0" err="1"/>
              <a:t>hoặc</a:t>
            </a:r>
            <a:r>
              <a:rPr lang="en-US" sz="1800" dirty="0"/>
              <a:t> </a:t>
            </a:r>
            <a:r>
              <a:rPr lang="en-US" sz="1800" dirty="0" err="1"/>
              <a:t>bậc</a:t>
            </a:r>
            <a:r>
              <a:rPr lang="en-US" sz="1800" dirty="0"/>
              <a:t> </a:t>
            </a:r>
            <a:r>
              <a:rPr lang="en-US" sz="1800" dirty="0" err="1"/>
              <a:t>sân</a:t>
            </a:r>
            <a:r>
              <a:rPr lang="en-US" sz="1800" dirty="0"/>
              <a:t> </a:t>
            </a:r>
            <a:r>
              <a:rPr lang="en-US" sz="1800" dirty="0" err="1"/>
              <a:t>khấu</a:t>
            </a:r>
            <a:r>
              <a:rPr lang="en-US" sz="1800" dirty="0"/>
              <a:t>, </a:t>
            </a:r>
            <a:r>
              <a:rPr lang="en-US" sz="1800" dirty="0" err="1"/>
              <a:t>thực</a:t>
            </a:r>
            <a:r>
              <a:rPr lang="en-US" sz="1800" dirty="0"/>
              <a:t> </a:t>
            </a:r>
            <a:r>
              <a:rPr lang="en-US" sz="1800" dirty="0" err="1"/>
              <a:t>hiện</a:t>
            </a:r>
            <a:r>
              <a:rPr lang="en-US" sz="1800" dirty="0"/>
              <a:t> </a:t>
            </a:r>
            <a:r>
              <a:rPr lang="en-US" sz="1800" dirty="0" err="1"/>
              <a:t>tạo</a:t>
            </a:r>
            <a:r>
              <a:rPr lang="en-US" sz="1800" dirty="0"/>
              <a:t> </a:t>
            </a:r>
            <a:r>
              <a:rPr lang="en-US" sz="1800" dirty="0" err="1"/>
              <a:t>đa</a:t>
            </a:r>
            <a:r>
              <a:rPr lang="en-US" sz="1800" dirty="0"/>
              <a:t>̀ </a:t>
            </a:r>
            <a:r>
              <a:rPr lang="en-US" sz="1800" dirty="0" err="1"/>
              <a:t>sau</a:t>
            </a:r>
            <a:r>
              <a:rPr lang="en-US" sz="1800" dirty="0"/>
              <a:t> </a:t>
            </a:r>
            <a:r>
              <a:rPr lang="en-US" sz="1800" dirty="0" err="1"/>
              <a:t>đo</a:t>
            </a:r>
            <a:r>
              <a:rPr lang="en-US" sz="1800" dirty="0"/>
              <a:t>́ </a:t>
            </a:r>
            <a:r>
              <a:rPr lang="en-US" sz="1800" dirty="0" err="1"/>
              <a:t>bật</a:t>
            </a:r>
            <a:r>
              <a:rPr lang="en-US" sz="1800" dirty="0"/>
              <a:t> </a:t>
            </a:r>
            <a:r>
              <a:rPr lang="en-US" sz="1800" dirty="0" err="1"/>
              <a:t>xa</a:t>
            </a:r>
            <a:r>
              <a:rPr lang="en-US" sz="1800" dirty="0"/>
              <a:t> </a:t>
            </a:r>
            <a:r>
              <a:rPr lang="en-US" sz="1800" dirty="0" err="1"/>
              <a:t>vê</a:t>
            </a:r>
            <a:r>
              <a:rPr lang="en-US" sz="1800" dirty="0"/>
              <a:t>̀ </a:t>
            </a:r>
            <a:r>
              <a:rPr lang="en-US" sz="1800" dirty="0" err="1"/>
              <a:t>phía</a:t>
            </a:r>
            <a:r>
              <a:rPr lang="en-US" sz="1800" dirty="0"/>
              <a:t> </a:t>
            </a:r>
            <a:r>
              <a:rPr lang="en-US" sz="1800" dirty="0" err="1"/>
              <a:t>trước</a:t>
            </a:r>
            <a:r>
              <a:rPr lang="en-US" sz="1800" dirty="0"/>
              <a:t>. </a:t>
            </a:r>
            <a:r>
              <a:rPr lang="en-US" sz="1800" dirty="0" err="1"/>
              <a:t>Khi</a:t>
            </a:r>
            <a:r>
              <a:rPr lang="en-US" sz="1800" dirty="0"/>
              <a:t> </a:t>
            </a:r>
            <a:r>
              <a:rPr lang="en-US" sz="1800" dirty="0" err="1"/>
              <a:t>tiếp</a:t>
            </a:r>
            <a:r>
              <a:rPr lang="en-US" sz="1800" dirty="0"/>
              <a:t> </a:t>
            </a:r>
            <a:r>
              <a:rPr lang="en-US" sz="1800" dirty="0" err="1"/>
              <a:t>đất</a:t>
            </a:r>
            <a:r>
              <a:rPr lang="en-US" sz="1800" dirty="0"/>
              <a:t> HS </a:t>
            </a:r>
            <a:r>
              <a:rPr lang="en-US" sz="1800" dirty="0" err="1"/>
              <a:t>cô</a:t>
            </a:r>
            <a:r>
              <a:rPr lang="en-US" sz="1800" dirty="0"/>
              <a:t>́ </a:t>
            </a:r>
            <a:r>
              <a:rPr lang="en-US" sz="1800" dirty="0" err="1"/>
              <a:t>gắng</a:t>
            </a:r>
            <a:r>
              <a:rPr lang="en-US" sz="1800" dirty="0"/>
              <a:t> </a:t>
            </a:r>
            <a:r>
              <a:rPr lang="en-US" sz="1800" dirty="0" err="1"/>
              <a:t>đánh</a:t>
            </a:r>
            <a:r>
              <a:rPr lang="en-US" sz="1800" dirty="0"/>
              <a:t> </a:t>
            </a:r>
            <a:r>
              <a:rPr lang="en-US" sz="1800" dirty="0" err="1"/>
              <a:t>mạnh</a:t>
            </a:r>
            <a:r>
              <a:rPr lang="en-US" sz="1800" dirty="0"/>
              <a:t> </a:t>
            </a:r>
            <a:r>
              <a:rPr lang="en-US" sz="1800" dirty="0" err="1"/>
              <a:t>tay</a:t>
            </a:r>
            <a:r>
              <a:rPr lang="en-US" sz="1800" dirty="0"/>
              <a:t> </a:t>
            </a:r>
            <a:r>
              <a:rPr lang="en-US" sz="1800" dirty="0" err="1"/>
              <a:t>tư</a:t>
            </a:r>
            <a:r>
              <a:rPr lang="en-US" sz="1800" dirty="0"/>
              <a:t>̀ </a:t>
            </a:r>
            <a:r>
              <a:rPr lang="en-US" sz="1800" dirty="0" err="1"/>
              <a:t>trên</a:t>
            </a:r>
            <a:r>
              <a:rPr lang="en-US" sz="1800" dirty="0"/>
              <a:t> </a:t>
            </a:r>
            <a:r>
              <a:rPr lang="en-US" sz="1800" dirty="0" err="1"/>
              <a:t>cao</a:t>
            </a:r>
            <a:r>
              <a:rPr lang="en-US" sz="1800" dirty="0"/>
              <a:t> </a:t>
            </a:r>
            <a:r>
              <a:rPr lang="en-US" sz="1800" dirty="0" err="1"/>
              <a:t>xuống</a:t>
            </a:r>
            <a:r>
              <a:rPr lang="en-US" sz="1800" dirty="0"/>
              <a:t> </a:t>
            </a:r>
            <a:r>
              <a:rPr lang="en-US" sz="1800" dirty="0" err="1"/>
              <a:t>dưới</a:t>
            </a:r>
            <a:r>
              <a:rPr lang="en-US" sz="1800" dirty="0"/>
              <a:t> </a:t>
            </a:r>
            <a:r>
              <a:rPr lang="en-US" sz="1800" dirty="0" err="1"/>
              <a:t>tư</a:t>
            </a:r>
            <a:r>
              <a:rPr lang="en-US" sz="1800" dirty="0"/>
              <a:t>̀ </a:t>
            </a:r>
            <a:r>
              <a:rPr lang="en-US" sz="1800" dirty="0" err="1"/>
              <a:t>trước</a:t>
            </a:r>
            <a:r>
              <a:rPr lang="en-US" sz="1800" dirty="0"/>
              <a:t> </a:t>
            </a:r>
            <a:r>
              <a:rPr lang="en-US" sz="1800" dirty="0" err="1"/>
              <a:t>ra</a:t>
            </a:r>
            <a:r>
              <a:rPr lang="en-US" sz="1800" dirty="0"/>
              <a:t> </a:t>
            </a:r>
            <a:r>
              <a:rPr lang="en-US" sz="1800" dirty="0" err="1"/>
              <a:t>sau</a:t>
            </a:r>
            <a:r>
              <a:rPr lang="en-US" sz="1800" dirty="0"/>
              <a:t>, </a:t>
            </a:r>
            <a:r>
              <a:rPr lang="en-US" sz="1800" dirty="0" err="1"/>
              <a:t>đồng</a:t>
            </a:r>
            <a:r>
              <a:rPr lang="en-US" sz="1800" dirty="0"/>
              <a:t> </a:t>
            </a:r>
            <a:r>
              <a:rPr lang="en-US" sz="1800" dirty="0" err="1"/>
              <a:t>thời</a:t>
            </a:r>
            <a:r>
              <a:rPr lang="en-US" sz="1800" dirty="0"/>
              <a:t> </a:t>
            </a:r>
            <a:r>
              <a:rPr lang="en-US" sz="1800" dirty="0" err="1"/>
              <a:t>đô</a:t>
            </a:r>
            <a:r>
              <a:rPr lang="en-US" sz="1800" dirty="0"/>
              <a:t>̉ </a:t>
            </a:r>
            <a:r>
              <a:rPr lang="en-US" sz="1800" dirty="0" err="1"/>
              <a:t>nhanh</a:t>
            </a:r>
            <a:r>
              <a:rPr lang="en-US" sz="1800" dirty="0"/>
              <a:t> </a:t>
            </a:r>
            <a:r>
              <a:rPr lang="en-US" sz="1800" dirty="0" err="1"/>
              <a:t>trọng</a:t>
            </a:r>
            <a:r>
              <a:rPr lang="en-US" sz="1800" dirty="0"/>
              <a:t> </a:t>
            </a:r>
            <a:r>
              <a:rPr lang="en-US" sz="1800" dirty="0" err="1"/>
              <a:t>tâm</a:t>
            </a:r>
            <a:r>
              <a:rPr lang="en-US" sz="1800" dirty="0"/>
              <a:t> </a:t>
            </a:r>
            <a:r>
              <a:rPr lang="en-US" sz="1800" dirty="0" err="1"/>
              <a:t>vê</a:t>
            </a:r>
            <a:r>
              <a:rPr lang="en-US" sz="1800" dirty="0"/>
              <a:t>̀ </a:t>
            </a:r>
            <a:r>
              <a:rPr lang="en-US" sz="1800" dirty="0" err="1"/>
              <a:t>phía</a:t>
            </a:r>
            <a:r>
              <a:rPr lang="en-US" sz="1800" dirty="0"/>
              <a:t> </a:t>
            </a:r>
            <a:r>
              <a:rPr lang="en-US" sz="1800" dirty="0" err="1"/>
              <a:t>trước</a:t>
            </a:r>
            <a:r>
              <a:rPr lang="en-US" sz="1800" dirty="0"/>
              <a:t>. Hai </a:t>
            </a:r>
            <a:r>
              <a:rPr lang="en-US" sz="1800" dirty="0" err="1"/>
              <a:t>tay</a:t>
            </a:r>
            <a:r>
              <a:rPr lang="en-US" sz="1800" dirty="0"/>
              <a:t> </a:t>
            </a:r>
            <a:r>
              <a:rPr lang="en-US" sz="1800" dirty="0" err="1"/>
              <a:t>nhanh</a:t>
            </a:r>
            <a:r>
              <a:rPr lang="en-US" sz="1800" dirty="0"/>
              <a:t> </a:t>
            </a:r>
            <a:r>
              <a:rPr lang="en-US" sz="1800" dirty="0" err="1"/>
              <a:t>chóng</a:t>
            </a:r>
            <a:r>
              <a:rPr lang="en-US" sz="1800" dirty="0"/>
              <a:t> </a:t>
            </a:r>
            <a:r>
              <a:rPr lang="en-US" sz="1800" dirty="0" err="1"/>
              <a:t>đưa</a:t>
            </a:r>
            <a:r>
              <a:rPr lang="en-US" sz="1800" dirty="0"/>
              <a:t> </a:t>
            </a:r>
            <a:r>
              <a:rPr lang="en-US" sz="1800" dirty="0" err="1"/>
              <a:t>tư</a:t>
            </a:r>
            <a:r>
              <a:rPr lang="en-US" sz="1800" dirty="0"/>
              <a:t>̀ </a:t>
            </a:r>
            <a:r>
              <a:rPr lang="en-US" sz="1800" dirty="0" err="1"/>
              <a:t>sau</a:t>
            </a:r>
            <a:r>
              <a:rPr lang="en-US" sz="1800" dirty="0"/>
              <a:t> </a:t>
            </a:r>
            <a:r>
              <a:rPr lang="en-US" sz="1800" dirty="0" err="1"/>
              <a:t>ra</a:t>
            </a:r>
            <a:r>
              <a:rPr lang="en-US" sz="1800" dirty="0"/>
              <a:t> </a:t>
            </a:r>
            <a:r>
              <a:rPr lang="en-US" sz="1800" dirty="0" err="1"/>
              <a:t>trước</a:t>
            </a:r>
            <a:r>
              <a:rPr lang="en-US" sz="1800" dirty="0"/>
              <a:t> </a:t>
            </a:r>
            <a:r>
              <a:rPr lang="en-US" sz="1800" dirty="0" err="1"/>
              <a:t>đê</a:t>
            </a:r>
            <a:r>
              <a:rPr lang="en-US" sz="1800" dirty="0"/>
              <a:t>̉ </a:t>
            </a:r>
            <a:r>
              <a:rPr lang="en-US" sz="1800" dirty="0" err="1"/>
              <a:t>giư</a:t>
            </a:r>
            <a:r>
              <a:rPr lang="en-US" sz="1800" dirty="0"/>
              <a:t>̃ </a:t>
            </a:r>
            <a:r>
              <a:rPr lang="en-US" sz="1800" dirty="0" err="1"/>
              <a:t>thăng</a:t>
            </a:r>
            <a:r>
              <a:rPr lang="en-US" sz="1800" dirty="0"/>
              <a:t> </a:t>
            </a:r>
            <a:r>
              <a:rPr lang="en-US" sz="1800" dirty="0" err="1"/>
              <a:t>bằng</a:t>
            </a:r>
            <a:r>
              <a:rPr lang="en-US" sz="1800" dirty="0"/>
              <a:t> </a:t>
            </a:r>
            <a:r>
              <a:rPr lang="en-US" sz="1800" dirty="0" err="1"/>
              <a:t>cho</a:t>
            </a:r>
            <a:r>
              <a:rPr lang="en-US" sz="1800" dirty="0"/>
              <a:t> </a:t>
            </a:r>
            <a:r>
              <a:rPr lang="en-US" sz="1800" dirty="0" err="1"/>
              <a:t>cơ</a:t>
            </a:r>
            <a:r>
              <a:rPr lang="en-US" sz="1800" dirty="0"/>
              <a:t> </a:t>
            </a:r>
            <a:r>
              <a:rPr lang="en-US" sz="1800" dirty="0" err="1"/>
              <a:t>thê</a:t>
            </a:r>
            <a:r>
              <a:rPr lang="en-US" sz="1800" dirty="0"/>
              <a:t>̉. </a:t>
            </a:r>
            <a:r>
              <a:rPr lang="en-US" sz="1800" dirty="0" err="1"/>
              <a:t>Lưu</a:t>
            </a:r>
            <a:r>
              <a:rPr lang="en-US" sz="1800" dirty="0"/>
              <a:t> ý </a:t>
            </a:r>
            <a:r>
              <a:rPr lang="en-US" sz="1800" dirty="0" err="1"/>
              <a:t>trong</a:t>
            </a:r>
            <a:r>
              <a:rPr lang="en-US" sz="1800" dirty="0"/>
              <a:t> quá </a:t>
            </a:r>
            <a:r>
              <a:rPr lang="en-US" sz="1800" dirty="0" err="1"/>
              <a:t>trình</a:t>
            </a:r>
            <a:r>
              <a:rPr lang="en-US" sz="1800" dirty="0"/>
              <a:t> </a:t>
            </a:r>
            <a:r>
              <a:rPr lang="en-US" sz="1800" dirty="0" err="1"/>
              <a:t>huấn</a:t>
            </a:r>
            <a:r>
              <a:rPr lang="en-US" sz="1800" dirty="0"/>
              <a:t> </a:t>
            </a:r>
            <a:r>
              <a:rPr lang="en-US" sz="1800" dirty="0" err="1"/>
              <a:t>luyện</a:t>
            </a:r>
            <a:r>
              <a:rPr lang="en-US" sz="1800" dirty="0"/>
              <a:t> </a:t>
            </a:r>
            <a:r>
              <a:rPr lang="en-US" sz="1800" dirty="0" err="1"/>
              <a:t>giáo</a:t>
            </a:r>
            <a:r>
              <a:rPr lang="en-US" sz="1800" dirty="0"/>
              <a:t> </a:t>
            </a:r>
            <a:r>
              <a:rPr lang="en-US" sz="1800" dirty="0" err="1"/>
              <a:t>viên</a:t>
            </a:r>
            <a:r>
              <a:rPr lang="en-US" sz="1800" dirty="0"/>
              <a:t> </a:t>
            </a:r>
            <a:r>
              <a:rPr lang="en-US" sz="1800" dirty="0" err="1"/>
              <a:t>phải</a:t>
            </a:r>
            <a:r>
              <a:rPr lang="en-US" sz="1800" dirty="0"/>
              <a:t> </a:t>
            </a:r>
            <a:r>
              <a:rPr lang="en-US" sz="1800" dirty="0" err="1"/>
              <a:t>thi</a:t>
            </a:r>
            <a:r>
              <a:rPr lang="en-US" sz="1800" dirty="0"/>
              <a:t>̣ </a:t>
            </a:r>
            <a:r>
              <a:rPr lang="en-US" sz="1800" dirty="0" err="1"/>
              <a:t>phạm</a:t>
            </a:r>
            <a:r>
              <a:rPr lang="en-US" sz="1800" dirty="0"/>
              <a:t> </a:t>
            </a:r>
            <a:r>
              <a:rPr lang="en-US" sz="1800" dirty="0" err="1"/>
              <a:t>động</a:t>
            </a:r>
            <a:r>
              <a:rPr lang="en-US" sz="1800" dirty="0"/>
              <a:t> </a:t>
            </a:r>
            <a:r>
              <a:rPr lang="en-US" sz="1800" dirty="0" err="1"/>
              <a:t>tác</a:t>
            </a:r>
            <a:r>
              <a:rPr lang="en-US" sz="1800" dirty="0"/>
              <a:t> </a:t>
            </a:r>
            <a:r>
              <a:rPr lang="en-US" sz="1800" dirty="0" err="1"/>
              <a:t>nhiều</a:t>
            </a:r>
            <a:r>
              <a:rPr lang="en-US" sz="1800" dirty="0"/>
              <a:t> </a:t>
            </a:r>
            <a:r>
              <a:rPr lang="en-US" sz="1800" dirty="0" err="1"/>
              <a:t>lần</a:t>
            </a:r>
            <a:r>
              <a:rPr lang="en-US" sz="1800" dirty="0"/>
              <a:t> </a:t>
            </a:r>
            <a:r>
              <a:rPr lang="en-US" sz="1800" dirty="0" err="1"/>
              <a:t>kết</a:t>
            </a:r>
            <a:r>
              <a:rPr lang="en-US" sz="1800" dirty="0"/>
              <a:t> </a:t>
            </a:r>
            <a:r>
              <a:rPr lang="en-US" sz="1800" dirty="0" err="1"/>
              <a:t>hợp</a:t>
            </a:r>
            <a:r>
              <a:rPr lang="en-US" sz="1800" dirty="0"/>
              <a:t> </a:t>
            </a:r>
            <a:r>
              <a:rPr lang="en-US" sz="1800" dirty="0" err="1"/>
              <a:t>với</a:t>
            </a:r>
            <a:r>
              <a:rPr lang="en-US" sz="1800" dirty="0"/>
              <a:t> </a:t>
            </a:r>
            <a:r>
              <a:rPr lang="en-US" sz="1800" dirty="0" err="1"/>
              <a:t>uốn</a:t>
            </a:r>
            <a:r>
              <a:rPr lang="en-US" sz="1800" dirty="0"/>
              <a:t> </a:t>
            </a:r>
            <a:r>
              <a:rPr lang="en-US" sz="1800" dirty="0" err="1"/>
              <a:t>nắn</a:t>
            </a:r>
            <a:r>
              <a:rPr lang="en-US" sz="1800" dirty="0"/>
              <a:t> </a:t>
            </a:r>
          </a:p>
          <a:p>
            <a:r>
              <a:rPr lang="en-US" sz="1800" dirty="0" err="1"/>
              <a:t>đê</a:t>
            </a:r>
            <a:r>
              <a:rPr lang="en-US" sz="1800" dirty="0"/>
              <a:t>̉ </a:t>
            </a:r>
            <a:r>
              <a:rPr lang="en-US" sz="1800" dirty="0" err="1"/>
              <a:t>học</a:t>
            </a:r>
            <a:r>
              <a:rPr lang="en-US" sz="1800" dirty="0"/>
              <a:t> </a:t>
            </a:r>
            <a:r>
              <a:rPr lang="en-US" sz="1800" dirty="0" err="1"/>
              <a:t>sinh</a:t>
            </a:r>
            <a:r>
              <a:rPr lang="en-US" sz="1800" dirty="0"/>
              <a:t> </a:t>
            </a:r>
            <a:r>
              <a:rPr lang="en-US" sz="1800" dirty="0" err="1"/>
              <a:t>thực</a:t>
            </a:r>
            <a:r>
              <a:rPr lang="en-US" sz="1800" dirty="0"/>
              <a:t> </a:t>
            </a:r>
            <a:r>
              <a:rPr lang="en-US" sz="1800" dirty="0" err="1"/>
              <a:t>hiện</a:t>
            </a:r>
            <a:r>
              <a:rPr lang="en-US" sz="1800" dirty="0"/>
              <a:t> </a:t>
            </a:r>
            <a:r>
              <a:rPr lang="en-US" sz="1800" dirty="0" err="1"/>
              <a:t>hiệu</a:t>
            </a:r>
            <a:r>
              <a:rPr lang="en-US" sz="1800" dirty="0"/>
              <a:t> quả </a:t>
            </a:r>
            <a:r>
              <a:rPr lang="en-US" sz="1800" dirty="0" err="1"/>
              <a:t>động</a:t>
            </a:r>
            <a:r>
              <a:rPr lang="en-US" sz="1800" dirty="0"/>
              <a:t> </a:t>
            </a:r>
            <a:r>
              <a:rPr lang="en-US" sz="1800" dirty="0" err="1"/>
              <a:t>tác</a:t>
            </a:r>
            <a:r>
              <a:rPr lang="en-US" sz="1800" dirty="0"/>
              <a:t> </a:t>
            </a:r>
            <a:r>
              <a:rPr lang="en-US" sz="1800" dirty="0" err="1"/>
              <a:t>này</a:t>
            </a:r>
            <a:r>
              <a:rPr lang="en-US" sz="1800" dirty="0"/>
              <a:t>.</a:t>
            </a:r>
          </a:p>
        </p:txBody>
      </p:sp>
      <p:pic>
        <p:nvPicPr>
          <p:cNvPr id="30" name="Picture 29">
            <a:extLst>
              <a:ext uri="{FF2B5EF4-FFF2-40B4-BE49-F238E27FC236}">
                <a16:creationId xmlns:a16="http://schemas.microsoft.com/office/drawing/2014/main" id="{29FE90B2-30F9-48E5-ABF0-515430CD00E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4854498" y="1255092"/>
            <a:ext cx="4289502" cy="2975944"/>
          </a:xfrm>
          <a:prstGeom prst="rect">
            <a:avLst/>
          </a:prstGeom>
        </p:spPr>
      </p:pic>
    </p:spTree>
    <p:extLst>
      <p:ext uri="{BB962C8B-B14F-4D97-AF65-F5344CB8AC3E}">
        <p14:creationId xmlns:p14="http://schemas.microsoft.com/office/powerpoint/2010/main" val="154514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sp>
        <p:nvSpPr>
          <p:cNvPr id="1515" name="Google Shape;1515;p34"/>
          <p:cNvSpPr txBox="1">
            <a:spLocks noGrp="1"/>
          </p:cNvSpPr>
          <p:nvPr>
            <p:ph type="title"/>
          </p:nvPr>
        </p:nvSpPr>
        <p:spPr>
          <a:xfrm>
            <a:off x="720000" y="463300"/>
            <a:ext cx="7704000" cy="572700"/>
          </a:xfrm>
          <a:prstGeom prst="rect">
            <a:avLst/>
          </a:prstGeom>
        </p:spPr>
        <p:txBody>
          <a:bodyPr spcFirstLastPara="1" wrap="square" lIns="91425" tIns="91425" rIns="91425" bIns="91425" anchor="t" anchorCtr="0">
            <a:noAutofit/>
          </a:bodyPr>
          <a:lstStyle/>
          <a:p>
            <a:pPr lvl="0" algn="ctr"/>
            <a:r>
              <a:rPr lang="en-US" dirty="0">
                <a:latin typeface="Times New Roman" panose="02020603050405020304" pitchFamily="18" charset="0"/>
                <a:cs typeface="Times New Roman" panose="02020603050405020304" pitchFamily="18" charset="0"/>
              </a:rPr>
              <a:t>4.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endParaRPr dirty="0">
              <a:latin typeface="Times New Roman" panose="02020603050405020304" pitchFamily="18" charset="0"/>
              <a:cs typeface="Times New Roman" panose="02020603050405020304" pitchFamily="18" charset="0"/>
            </a:endParaRPr>
          </a:p>
        </p:txBody>
      </p:sp>
      <p:grpSp>
        <p:nvGrpSpPr>
          <p:cNvPr id="1518" name="Google Shape;1518;p34"/>
          <p:cNvGrpSpPr/>
          <p:nvPr/>
        </p:nvGrpSpPr>
        <p:grpSpPr>
          <a:xfrm>
            <a:off x="7852611" y="4090864"/>
            <a:ext cx="1142778" cy="780836"/>
            <a:chOff x="3822344" y="1451525"/>
            <a:chExt cx="819431" cy="559899"/>
          </a:xfrm>
        </p:grpSpPr>
        <p:sp>
          <p:nvSpPr>
            <p:cNvPr id="1519" name="Google Shape;1519;p34"/>
            <p:cNvSpPr/>
            <p:nvPr/>
          </p:nvSpPr>
          <p:spPr>
            <a:xfrm>
              <a:off x="3822344" y="1457651"/>
              <a:ext cx="815830" cy="553773"/>
            </a:xfrm>
            <a:custGeom>
              <a:avLst/>
              <a:gdLst/>
              <a:ahLst/>
              <a:cxnLst/>
              <a:rect l="l" t="t" r="r" b="b"/>
              <a:pathLst>
                <a:path w="505941" h="343425" extrusionOk="0">
                  <a:moveTo>
                    <a:pt x="500192" y="49343"/>
                  </a:moveTo>
                  <a:cubicBezTo>
                    <a:pt x="498786" y="46637"/>
                    <a:pt x="497130" y="44073"/>
                    <a:pt x="495127" y="41527"/>
                  </a:cubicBezTo>
                  <a:cubicBezTo>
                    <a:pt x="494843" y="41153"/>
                    <a:pt x="494549" y="40788"/>
                    <a:pt x="494246" y="40423"/>
                  </a:cubicBezTo>
                  <a:cubicBezTo>
                    <a:pt x="482656" y="26474"/>
                    <a:pt x="464452" y="19397"/>
                    <a:pt x="440132" y="19397"/>
                  </a:cubicBezTo>
                  <a:cubicBezTo>
                    <a:pt x="421224" y="19397"/>
                    <a:pt x="397020" y="23634"/>
                    <a:pt x="368196" y="31993"/>
                  </a:cubicBezTo>
                  <a:lnTo>
                    <a:pt x="360976" y="34094"/>
                  </a:lnTo>
                  <a:cubicBezTo>
                    <a:pt x="359686" y="34468"/>
                    <a:pt x="358422" y="34922"/>
                    <a:pt x="357193" y="35447"/>
                  </a:cubicBezTo>
                  <a:cubicBezTo>
                    <a:pt x="356579" y="35643"/>
                    <a:pt x="355964" y="35830"/>
                    <a:pt x="355350" y="36026"/>
                  </a:cubicBezTo>
                  <a:cubicBezTo>
                    <a:pt x="350303" y="32091"/>
                    <a:pt x="345069" y="28504"/>
                    <a:pt x="339683" y="25308"/>
                  </a:cubicBezTo>
                  <a:cubicBezTo>
                    <a:pt x="312613" y="8750"/>
                    <a:pt x="281554" y="0"/>
                    <a:pt x="249854" y="0"/>
                  </a:cubicBezTo>
                  <a:cubicBezTo>
                    <a:pt x="222615" y="0"/>
                    <a:pt x="195357" y="6659"/>
                    <a:pt x="171028" y="19255"/>
                  </a:cubicBezTo>
                  <a:cubicBezTo>
                    <a:pt x="126795" y="42159"/>
                    <a:pt x="94730" y="83126"/>
                    <a:pt x="83060" y="131641"/>
                  </a:cubicBezTo>
                  <a:cubicBezTo>
                    <a:pt x="82437" y="134231"/>
                    <a:pt x="81885" y="136804"/>
                    <a:pt x="81395" y="139350"/>
                  </a:cubicBezTo>
                  <a:lnTo>
                    <a:pt x="81333" y="139679"/>
                  </a:lnTo>
                  <a:cubicBezTo>
                    <a:pt x="80870" y="142100"/>
                    <a:pt x="80443" y="144646"/>
                    <a:pt x="80078" y="147148"/>
                  </a:cubicBezTo>
                  <a:lnTo>
                    <a:pt x="80024" y="147522"/>
                  </a:lnTo>
                  <a:cubicBezTo>
                    <a:pt x="79659" y="150059"/>
                    <a:pt x="79357" y="152560"/>
                    <a:pt x="79116" y="154990"/>
                  </a:cubicBezTo>
                  <a:lnTo>
                    <a:pt x="79063" y="155596"/>
                  </a:lnTo>
                  <a:cubicBezTo>
                    <a:pt x="78822" y="158115"/>
                    <a:pt x="78645" y="160545"/>
                    <a:pt x="78520" y="162886"/>
                  </a:cubicBezTo>
                  <a:lnTo>
                    <a:pt x="78484" y="163723"/>
                  </a:lnTo>
                  <a:cubicBezTo>
                    <a:pt x="78359" y="166313"/>
                    <a:pt x="78297" y="168592"/>
                    <a:pt x="78288" y="170836"/>
                  </a:cubicBezTo>
                  <a:cubicBezTo>
                    <a:pt x="78288" y="171183"/>
                    <a:pt x="78288" y="171548"/>
                    <a:pt x="78288" y="171913"/>
                  </a:cubicBezTo>
                  <a:lnTo>
                    <a:pt x="78288" y="172100"/>
                  </a:lnTo>
                  <a:cubicBezTo>
                    <a:pt x="78288" y="174548"/>
                    <a:pt x="78342" y="176746"/>
                    <a:pt x="78422" y="178830"/>
                  </a:cubicBezTo>
                  <a:cubicBezTo>
                    <a:pt x="78422" y="179008"/>
                    <a:pt x="78440" y="179186"/>
                    <a:pt x="78449" y="179364"/>
                  </a:cubicBezTo>
                  <a:cubicBezTo>
                    <a:pt x="73437" y="183165"/>
                    <a:pt x="68657" y="186913"/>
                    <a:pt x="64117" y="190607"/>
                  </a:cubicBezTo>
                  <a:cubicBezTo>
                    <a:pt x="63102" y="191283"/>
                    <a:pt x="62123" y="192031"/>
                    <a:pt x="61179" y="192832"/>
                  </a:cubicBezTo>
                  <a:lnTo>
                    <a:pt x="56283" y="196989"/>
                  </a:lnTo>
                  <a:cubicBezTo>
                    <a:pt x="27272" y="221665"/>
                    <a:pt x="-5229" y="254576"/>
                    <a:pt x="709" y="290459"/>
                  </a:cubicBezTo>
                  <a:cubicBezTo>
                    <a:pt x="1011" y="292355"/>
                    <a:pt x="1421" y="294224"/>
                    <a:pt x="1928" y="296023"/>
                  </a:cubicBezTo>
                  <a:cubicBezTo>
                    <a:pt x="1964" y="296138"/>
                    <a:pt x="1999" y="296263"/>
                    <a:pt x="2026" y="296379"/>
                  </a:cubicBezTo>
                  <a:cubicBezTo>
                    <a:pt x="2222" y="297038"/>
                    <a:pt x="2435" y="297696"/>
                    <a:pt x="2658" y="298346"/>
                  </a:cubicBezTo>
                  <a:cubicBezTo>
                    <a:pt x="3504" y="300883"/>
                    <a:pt x="4474" y="303198"/>
                    <a:pt x="5622" y="305423"/>
                  </a:cubicBezTo>
                  <a:cubicBezTo>
                    <a:pt x="12664" y="319025"/>
                    <a:pt x="28794" y="335235"/>
                    <a:pt x="65648" y="335235"/>
                  </a:cubicBezTo>
                  <a:cubicBezTo>
                    <a:pt x="88980" y="335235"/>
                    <a:pt x="119860" y="328924"/>
                    <a:pt x="157613" y="316444"/>
                  </a:cubicBezTo>
                  <a:cubicBezTo>
                    <a:pt x="162091" y="319301"/>
                    <a:pt x="166711" y="321945"/>
                    <a:pt x="171429" y="324375"/>
                  </a:cubicBezTo>
                  <a:cubicBezTo>
                    <a:pt x="171847" y="324615"/>
                    <a:pt x="172274" y="324838"/>
                    <a:pt x="172711" y="325061"/>
                  </a:cubicBezTo>
                  <a:cubicBezTo>
                    <a:pt x="173209" y="325310"/>
                    <a:pt x="173716" y="325559"/>
                    <a:pt x="174224" y="325791"/>
                  </a:cubicBezTo>
                  <a:cubicBezTo>
                    <a:pt x="175007" y="326173"/>
                    <a:pt x="175728" y="326511"/>
                    <a:pt x="176449" y="326850"/>
                  </a:cubicBezTo>
                  <a:lnTo>
                    <a:pt x="176663" y="326948"/>
                  </a:lnTo>
                  <a:cubicBezTo>
                    <a:pt x="178434" y="327794"/>
                    <a:pt x="180135" y="328559"/>
                    <a:pt x="181790" y="329280"/>
                  </a:cubicBezTo>
                  <a:cubicBezTo>
                    <a:pt x="182387" y="329538"/>
                    <a:pt x="182983" y="329788"/>
                    <a:pt x="183580" y="330037"/>
                  </a:cubicBezTo>
                  <a:lnTo>
                    <a:pt x="183731" y="330099"/>
                  </a:lnTo>
                  <a:cubicBezTo>
                    <a:pt x="185601" y="330882"/>
                    <a:pt x="187372" y="331586"/>
                    <a:pt x="189143" y="332253"/>
                  </a:cubicBezTo>
                  <a:cubicBezTo>
                    <a:pt x="189954" y="332565"/>
                    <a:pt x="190790" y="332868"/>
                    <a:pt x="191627" y="333170"/>
                  </a:cubicBezTo>
                  <a:cubicBezTo>
                    <a:pt x="193211" y="333740"/>
                    <a:pt x="194743" y="334265"/>
                    <a:pt x="196283" y="334772"/>
                  </a:cubicBezTo>
                  <a:cubicBezTo>
                    <a:pt x="197404" y="335146"/>
                    <a:pt x="198562" y="335511"/>
                    <a:pt x="199728" y="335867"/>
                  </a:cubicBezTo>
                  <a:cubicBezTo>
                    <a:pt x="200422" y="336090"/>
                    <a:pt x="200974" y="336268"/>
                    <a:pt x="201544" y="336437"/>
                  </a:cubicBezTo>
                  <a:cubicBezTo>
                    <a:pt x="202069" y="336588"/>
                    <a:pt x="202594" y="336731"/>
                    <a:pt x="203128" y="336856"/>
                  </a:cubicBezTo>
                  <a:cubicBezTo>
                    <a:pt x="218466" y="341208"/>
                    <a:pt x="234293" y="343425"/>
                    <a:pt x="250193" y="343425"/>
                  </a:cubicBezTo>
                  <a:cubicBezTo>
                    <a:pt x="277423" y="343425"/>
                    <a:pt x="304654" y="336775"/>
                    <a:pt x="328956" y="324188"/>
                  </a:cubicBezTo>
                  <a:cubicBezTo>
                    <a:pt x="365480" y="305281"/>
                    <a:pt x="394020" y="273821"/>
                    <a:pt x="409331" y="235624"/>
                  </a:cubicBezTo>
                  <a:lnTo>
                    <a:pt x="409429" y="235383"/>
                  </a:lnTo>
                  <a:lnTo>
                    <a:pt x="409838" y="234350"/>
                  </a:lnTo>
                  <a:cubicBezTo>
                    <a:pt x="412491" y="227576"/>
                    <a:pt x="414744" y="220561"/>
                    <a:pt x="416515" y="213520"/>
                  </a:cubicBezTo>
                  <a:lnTo>
                    <a:pt x="416711" y="212719"/>
                  </a:lnTo>
                  <a:cubicBezTo>
                    <a:pt x="417556" y="209283"/>
                    <a:pt x="418295" y="205820"/>
                    <a:pt x="418919" y="202420"/>
                  </a:cubicBezTo>
                  <a:lnTo>
                    <a:pt x="419025" y="201841"/>
                  </a:lnTo>
                  <a:cubicBezTo>
                    <a:pt x="420316" y="194648"/>
                    <a:pt x="421144" y="187251"/>
                    <a:pt x="421500" y="179853"/>
                  </a:cubicBezTo>
                  <a:cubicBezTo>
                    <a:pt x="470585" y="143801"/>
                    <a:pt x="523675" y="94609"/>
                    <a:pt x="500219" y="49325"/>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0" name="Google Shape;1520;p34"/>
            <p:cNvSpPr/>
            <p:nvPr/>
          </p:nvSpPr>
          <p:spPr>
            <a:xfrm>
              <a:off x="3825944" y="1451525"/>
              <a:ext cx="815830" cy="553800"/>
            </a:xfrm>
            <a:custGeom>
              <a:avLst/>
              <a:gdLst/>
              <a:ahLst/>
              <a:cxnLst/>
              <a:rect l="l" t="t" r="r" b="b"/>
              <a:pathLst>
                <a:path w="505941" h="343442" extrusionOk="0">
                  <a:moveTo>
                    <a:pt x="500201" y="49343"/>
                  </a:moveTo>
                  <a:cubicBezTo>
                    <a:pt x="498795" y="46637"/>
                    <a:pt x="497139" y="44073"/>
                    <a:pt x="495136" y="41527"/>
                  </a:cubicBezTo>
                  <a:cubicBezTo>
                    <a:pt x="494851" y="41153"/>
                    <a:pt x="494558" y="40788"/>
                    <a:pt x="494255" y="40423"/>
                  </a:cubicBezTo>
                  <a:cubicBezTo>
                    <a:pt x="482664" y="26474"/>
                    <a:pt x="464460" y="19397"/>
                    <a:pt x="440140" y="19397"/>
                  </a:cubicBezTo>
                  <a:cubicBezTo>
                    <a:pt x="421233" y="19397"/>
                    <a:pt x="397029" y="23634"/>
                    <a:pt x="368204" y="31993"/>
                  </a:cubicBezTo>
                  <a:lnTo>
                    <a:pt x="360976" y="34094"/>
                  </a:lnTo>
                  <a:cubicBezTo>
                    <a:pt x="359685" y="34468"/>
                    <a:pt x="358421" y="34922"/>
                    <a:pt x="357193" y="35447"/>
                  </a:cubicBezTo>
                  <a:cubicBezTo>
                    <a:pt x="356579" y="35643"/>
                    <a:pt x="355964" y="35830"/>
                    <a:pt x="355350" y="36026"/>
                  </a:cubicBezTo>
                  <a:cubicBezTo>
                    <a:pt x="350302" y="32091"/>
                    <a:pt x="345068" y="28504"/>
                    <a:pt x="339683" y="25308"/>
                  </a:cubicBezTo>
                  <a:cubicBezTo>
                    <a:pt x="312612" y="8750"/>
                    <a:pt x="281553" y="0"/>
                    <a:pt x="249854" y="0"/>
                  </a:cubicBezTo>
                  <a:cubicBezTo>
                    <a:pt x="222614" y="0"/>
                    <a:pt x="195356" y="6659"/>
                    <a:pt x="171028" y="19255"/>
                  </a:cubicBezTo>
                  <a:cubicBezTo>
                    <a:pt x="126794" y="42159"/>
                    <a:pt x="94730" y="83126"/>
                    <a:pt x="83059" y="131641"/>
                  </a:cubicBezTo>
                  <a:cubicBezTo>
                    <a:pt x="82437" y="134231"/>
                    <a:pt x="81885" y="136804"/>
                    <a:pt x="81395" y="139350"/>
                  </a:cubicBezTo>
                  <a:lnTo>
                    <a:pt x="81333" y="139679"/>
                  </a:lnTo>
                  <a:cubicBezTo>
                    <a:pt x="80870" y="142100"/>
                    <a:pt x="80442" y="144646"/>
                    <a:pt x="80077" y="147148"/>
                  </a:cubicBezTo>
                  <a:lnTo>
                    <a:pt x="80024" y="147522"/>
                  </a:lnTo>
                  <a:cubicBezTo>
                    <a:pt x="79659" y="150059"/>
                    <a:pt x="79357" y="152560"/>
                    <a:pt x="79116" y="154990"/>
                  </a:cubicBezTo>
                  <a:lnTo>
                    <a:pt x="79063" y="155596"/>
                  </a:lnTo>
                  <a:cubicBezTo>
                    <a:pt x="78822" y="158115"/>
                    <a:pt x="78644" y="160545"/>
                    <a:pt x="78519" y="162886"/>
                  </a:cubicBezTo>
                  <a:lnTo>
                    <a:pt x="78484" y="163723"/>
                  </a:lnTo>
                  <a:cubicBezTo>
                    <a:pt x="78360" y="166313"/>
                    <a:pt x="78297" y="168592"/>
                    <a:pt x="78288" y="170845"/>
                  </a:cubicBezTo>
                  <a:cubicBezTo>
                    <a:pt x="78288" y="171192"/>
                    <a:pt x="78288" y="171557"/>
                    <a:pt x="78288" y="171922"/>
                  </a:cubicBezTo>
                  <a:lnTo>
                    <a:pt x="78288" y="172109"/>
                  </a:lnTo>
                  <a:cubicBezTo>
                    <a:pt x="78288" y="174557"/>
                    <a:pt x="78333" y="176755"/>
                    <a:pt x="78422" y="178838"/>
                  </a:cubicBezTo>
                  <a:cubicBezTo>
                    <a:pt x="78422" y="179016"/>
                    <a:pt x="78439" y="179194"/>
                    <a:pt x="78449" y="179373"/>
                  </a:cubicBezTo>
                  <a:cubicBezTo>
                    <a:pt x="73437" y="183174"/>
                    <a:pt x="68657" y="186921"/>
                    <a:pt x="64117" y="190616"/>
                  </a:cubicBezTo>
                  <a:cubicBezTo>
                    <a:pt x="63102" y="191292"/>
                    <a:pt x="62122" y="192040"/>
                    <a:pt x="61179" y="192841"/>
                  </a:cubicBezTo>
                  <a:lnTo>
                    <a:pt x="56283" y="196998"/>
                  </a:lnTo>
                  <a:cubicBezTo>
                    <a:pt x="27272" y="221674"/>
                    <a:pt x="-5229" y="254585"/>
                    <a:pt x="709" y="290468"/>
                  </a:cubicBezTo>
                  <a:cubicBezTo>
                    <a:pt x="1011" y="292364"/>
                    <a:pt x="1420" y="294233"/>
                    <a:pt x="1928" y="296040"/>
                  </a:cubicBezTo>
                  <a:cubicBezTo>
                    <a:pt x="1963" y="296156"/>
                    <a:pt x="1999" y="296281"/>
                    <a:pt x="2026" y="296397"/>
                  </a:cubicBezTo>
                  <a:cubicBezTo>
                    <a:pt x="2222" y="297055"/>
                    <a:pt x="2435" y="297714"/>
                    <a:pt x="2658" y="298364"/>
                  </a:cubicBezTo>
                  <a:cubicBezTo>
                    <a:pt x="3503" y="300901"/>
                    <a:pt x="4474" y="303215"/>
                    <a:pt x="5622" y="305441"/>
                  </a:cubicBezTo>
                  <a:cubicBezTo>
                    <a:pt x="12663" y="319043"/>
                    <a:pt x="28794" y="335253"/>
                    <a:pt x="65647" y="335253"/>
                  </a:cubicBezTo>
                  <a:cubicBezTo>
                    <a:pt x="88979" y="335253"/>
                    <a:pt x="119860" y="328942"/>
                    <a:pt x="157613" y="316461"/>
                  </a:cubicBezTo>
                  <a:cubicBezTo>
                    <a:pt x="162091" y="319319"/>
                    <a:pt x="166711" y="321963"/>
                    <a:pt x="171428" y="324393"/>
                  </a:cubicBezTo>
                  <a:cubicBezTo>
                    <a:pt x="171847" y="324633"/>
                    <a:pt x="172274" y="324856"/>
                    <a:pt x="172710" y="325078"/>
                  </a:cubicBezTo>
                  <a:cubicBezTo>
                    <a:pt x="173209" y="325328"/>
                    <a:pt x="173716" y="325577"/>
                    <a:pt x="174224" y="325808"/>
                  </a:cubicBezTo>
                  <a:cubicBezTo>
                    <a:pt x="175007" y="326191"/>
                    <a:pt x="175728" y="326529"/>
                    <a:pt x="176449" y="326868"/>
                  </a:cubicBezTo>
                  <a:lnTo>
                    <a:pt x="176663" y="326965"/>
                  </a:lnTo>
                  <a:cubicBezTo>
                    <a:pt x="178434" y="327811"/>
                    <a:pt x="180135" y="328577"/>
                    <a:pt x="181790" y="329298"/>
                  </a:cubicBezTo>
                  <a:cubicBezTo>
                    <a:pt x="182387" y="329556"/>
                    <a:pt x="182983" y="329805"/>
                    <a:pt x="183579" y="330055"/>
                  </a:cubicBezTo>
                  <a:lnTo>
                    <a:pt x="183731" y="330117"/>
                  </a:lnTo>
                  <a:cubicBezTo>
                    <a:pt x="185600" y="330900"/>
                    <a:pt x="187372" y="331604"/>
                    <a:pt x="189143" y="332271"/>
                  </a:cubicBezTo>
                  <a:cubicBezTo>
                    <a:pt x="189953" y="332583"/>
                    <a:pt x="190790" y="332885"/>
                    <a:pt x="191627" y="333188"/>
                  </a:cubicBezTo>
                  <a:cubicBezTo>
                    <a:pt x="193211" y="333758"/>
                    <a:pt x="194742" y="334283"/>
                    <a:pt x="196282" y="334790"/>
                  </a:cubicBezTo>
                  <a:cubicBezTo>
                    <a:pt x="197404" y="335164"/>
                    <a:pt x="198561" y="335529"/>
                    <a:pt x="199727" y="335885"/>
                  </a:cubicBezTo>
                  <a:cubicBezTo>
                    <a:pt x="200422" y="336108"/>
                    <a:pt x="200974" y="336286"/>
                    <a:pt x="201543" y="336455"/>
                  </a:cubicBezTo>
                  <a:cubicBezTo>
                    <a:pt x="202069" y="336606"/>
                    <a:pt x="202594" y="336749"/>
                    <a:pt x="203128" y="336873"/>
                  </a:cubicBezTo>
                  <a:cubicBezTo>
                    <a:pt x="218466" y="341226"/>
                    <a:pt x="234293" y="343443"/>
                    <a:pt x="250192" y="343443"/>
                  </a:cubicBezTo>
                  <a:cubicBezTo>
                    <a:pt x="277423" y="343443"/>
                    <a:pt x="304654" y="336793"/>
                    <a:pt x="328956" y="324206"/>
                  </a:cubicBezTo>
                  <a:cubicBezTo>
                    <a:pt x="365480" y="305298"/>
                    <a:pt x="394020" y="273839"/>
                    <a:pt x="409331" y="235641"/>
                  </a:cubicBezTo>
                  <a:lnTo>
                    <a:pt x="409429" y="235401"/>
                  </a:lnTo>
                  <a:lnTo>
                    <a:pt x="409839" y="234368"/>
                  </a:lnTo>
                  <a:cubicBezTo>
                    <a:pt x="412491" y="227594"/>
                    <a:pt x="414743" y="220570"/>
                    <a:pt x="416515" y="213538"/>
                  </a:cubicBezTo>
                  <a:lnTo>
                    <a:pt x="416711" y="212737"/>
                  </a:lnTo>
                  <a:cubicBezTo>
                    <a:pt x="417556" y="209301"/>
                    <a:pt x="418295" y="205838"/>
                    <a:pt x="418918" y="202437"/>
                  </a:cubicBezTo>
                  <a:lnTo>
                    <a:pt x="419025" y="201859"/>
                  </a:lnTo>
                  <a:cubicBezTo>
                    <a:pt x="420316" y="194666"/>
                    <a:pt x="421144" y="187269"/>
                    <a:pt x="421500" y="179871"/>
                  </a:cubicBezTo>
                  <a:cubicBezTo>
                    <a:pt x="470585" y="143818"/>
                    <a:pt x="523675" y="94627"/>
                    <a:pt x="500219" y="493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1" name="Google Shape;1521;p34"/>
            <p:cNvSpPr/>
            <p:nvPr/>
          </p:nvSpPr>
          <p:spPr>
            <a:xfrm>
              <a:off x="3879086" y="1536053"/>
              <a:ext cx="709297" cy="402944"/>
            </a:xfrm>
            <a:custGeom>
              <a:avLst/>
              <a:gdLst/>
              <a:ahLst/>
              <a:cxnLst/>
              <a:rect l="l" t="t" r="r" b="b"/>
              <a:pathLst>
                <a:path w="439874" h="249888" extrusionOk="0">
                  <a:moveTo>
                    <a:pt x="193490" y="73865"/>
                  </a:moveTo>
                  <a:cubicBezTo>
                    <a:pt x="87781" y="128603"/>
                    <a:pt x="-15294" y="204678"/>
                    <a:pt x="1886" y="237856"/>
                  </a:cubicBezTo>
                  <a:cubicBezTo>
                    <a:pt x="19067" y="271033"/>
                    <a:pt x="140675" y="230761"/>
                    <a:pt x="246385" y="176023"/>
                  </a:cubicBezTo>
                  <a:cubicBezTo>
                    <a:pt x="352095" y="121286"/>
                    <a:pt x="455170" y="45210"/>
                    <a:pt x="437989" y="12033"/>
                  </a:cubicBezTo>
                  <a:cubicBezTo>
                    <a:pt x="420808" y="-21144"/>
                    <a:pt x="299191" y="19128"/>
                    <a:pt x="193490" y="73865"/>
                  </a:cubicBezTo>
                  <a:close/>
                  <a:moveTo>
                    <a:pt x="353964" y="71319"/>
                  </a:moveTo>
                  <a:cubicBezTo>
                    <a:pt x="323003" y="94892"/>
                    <a:pt x="279393" y="121633"/>
                    <a:pt x="231154" y="146611"/>
                  </a:cubicBezTo>
                  <a:cubicBezTo>
                    <a:pt x="182914" y="171590"/>
                    <a:pt x="135904" y="191771"/>
                    <a:pt x="98792" y="203450"/>
                  </a:cubicBezTo>
                  <a:cubicBezTo>
                    <a:pt x="54737" y="217310"/>
                    <a:pt x="41669" y="213732"/>
                    <a:pt x="40351" y="211186"/>
                  </a:cubicBezTo>
                  <a:cubicBezTo>
                    <a:pt x="38998" y="208577"/>
                    <a:pt x="43494" y="195554"/>
                    <a:pt x="80000" y="166997"/>
                  </a:cubicBezTo>
                  <a:cubicBezTo>
                    <a:pt x="111219" y="142561"/>
                    <a:pt x="154651" y="115517"/>
                    <a:pt x="202294" y="90859"/>
                  </a:cubicBezTo>
                  <a:cubicBezTo>
                    <a:pt x="249928" y="66192"/>
                    <a:pt x="297081" y="46332"/>
                    <a:pt x="335056" y="34938"/>
                  </a:cubicBezTo>
                  <a:cubicBezTo>
                    <a:pt x="379450" y="21612"/>
                    <a:pt x="392678" y="25457"/>
                    <a:pt x="394031" y="28065"/>
                  </a:cubicBezTo>
                  <a:cubicBezTo>
                    <a:pt x="395349" y="30611"/>
                    <a:pt x="390720" y="43341"/>
                    <a:pt x="353982" y="7132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2" name="Google Shape;1522;p34"/>
            <p:cNvSpPr/>
            <p:nvPr/>
          </p:nvSpPr>
          <p:spPr>
            <a:xfrm>
              <a:off x="4005161" y="1504613"/>
              <a:ext cx="447595" cy="447595"/>
            </a:xfrm>
            <a:custGeom>
              <a:avLst/>
              <a:gdLst/>
              <a:ahLst/>
              <a:cxnLst/>
              <a:rect l="l" t="t" r="r" b="b"/>
              <a:pathLst>
                <a:path w="277578" h="277578" extrusionOk="0">
                  <a:moveTo>
                    <a:pt x="277578" y="138789"/>
                  </a:moveTo>
                  <a:cubicBezTo>
                    <a:pt x="277578" y="215440"/>
                    <a:pt x="215440" y="277578"/>
                    <a:pt x="138789" y="277578"/>
                  </a:cubicBezTo>
                  <a:cubicBezTo>
                    <a:pt x="62137" y="277578"/>
                    <a:pt x="0" y="215440"/>
                    <a:pt x="0" y="138789"/>
                  </a:cubicBezTo>
                  <a:cubicBezTo>
                    <a:pt x="0" y="62138"/>
                    <a:pt x="62137" y="0"/>
                    <a:pt x="138789" y="0"/>
                  </a:cubicBezTo>
                  <a:cubicBezTo>
                    <a:pt x="215440" y="0"/>
                    <a:pt x="277578" y="62138"/>
                    <a:pt x="277578" y="138789"/>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3" name="Google Shape;1523;p34"/>
            <p:cNvSpPr/>
            <p:nvPr/>
          </p:nvSpPr>
          <p:spPr>
            <a:xfrm>
              <a:off x="4005154" y="1578184"/>
              <a:ext cx="327054" cy="281979"/>
            </a:xfrm>
            <a:custGeom>
              <a:avLst/>
              <a:gdLst/>
              <a:ahLst/>
              <a:cxnLst/>
              <a:rect l="l" t="t" r="r" b="b"/>
              <a:pathLst>
                <a:path w="202824" h="174871" extrusionOk="0">
                  <a:moveTo>
                    <a:pt x="202646" y="60082"/>
                  </a:moveTo>
                  <a:cubicBezTo>
                    <a:pt x="195819" y="46889"/>
                    <a:pt x="30377" y="141151"/>
                    <a:pt x="23737" y="128324"/>
                  </a:cubicBezTo>
                  <a:cubicBezTo>
                    <a:pt x="17096" y="115496"/>
                    <a:pt x="131601" y="66331"/>
                    <a:pt x="124844" y="53868"/>
                  </a:cubicBezTo>
                  <a:cubicBezTo>
                    <a:pt x="118087" y="41406"/>
                    <a:pt x="42030" y="85399"/>
                    <a:pt x="35781" y="74512"/>
                  </a:cubicBezTo>
                  <a:cubicBezTo>
                    <a:pt x="29532" y="63625"/>
                    <a:pt x="144001" y="11415"/>
                    <a:pt x="138971" y="1125"/>
                  </a:cubicBezTo>
                  <a:cubicBezTo>
                    <a:pt x="133986" y="-9095"/>
                    <a:pt x="7330" y="53664"/>
                    <a:pt x="5514" y="54563"/>
                  </a:cubicBezTo>
                  <a:cubicBezTo>
                    <a:pt x="-4037" y="87535"/>
                    <a:pt x="-1482" y="124077"/>
                    <a:pt x="15547" y="156961"/>
                  </a:cubicBezTo>
                  <a:cubicBezTo>
                    <a:pt x="18823" y="163299"/>
                    <a:pt x="22526" y="169263"/>
                    <a:pt x="26594" y="174872"/>
                  </a:cubicBezTo>
                  <a:cubicBezTo>
                    <a:pt x="26594" y="174872"/>
                    <a:pt x="26594" y="174872"/>
                    <a:pt x="26594" y="174872"/>
                  </a:cubicBezTo>
                  <a:cubicBezTo>
                    <a:pt x="26594" y="174872"/>
                    <a:pt x="209474" y="73274"/>
                    <a:pt x="202637" y="60082"/>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4" name="Google Shape;1524;p34"/>
            <p:cNvSpPr/>
            <p:nvPr/>
          </p:nvSpPr>
          <p:spPr>
            <a:xfrm>
              <a:off x="4242492" y="1707969"/>
              <a:ext cx="210143" cy="152523"/>
            </a:xfrm>
            <a:custGeom>
              <a:avLst/>
              <a:gdLst/>
              <a:ahLst/>
              <a:cxnLst/>
              <a:rect l="l" t="t" r="r" b="b"/>
              <a:pathLst>
                <a:path w="130321" h="94588" extrusionOk="0">
                  <a:moveTo>
                    <a:pt x="129753" y="0"/>
                  </a:moveTo>
                  <a:cubicBezTo>
                    <a:pt x="129014" y="374"/>
                    <a:pt x="-5689" y="68473"/>
                    <a:pt x="187" y="79823"/>
                  </a:cubicBezTo>
                  <a:cubicBezTo>
                    <a:pt x="6080" y="91200"/>
                    <a:pt x="97983" y="38696"/>
                    <a:pt x="102763" y="49112"/>
                  </a:cubicBezTo>
                  <a:cubicBezTo>
                    <a:pt x="107543" y="59527"/>
                    <a:pt x="47562" y="85369"/>
                    <a:pt x="51942" y="93229"/>
                  </a:cubicBezTo>
                  <a:cubicBezTo>
                    <a:pt x="56304" y="101072"/>
                    <a:pt x="116481" y="72425"/>
                    <a:pt x="116846" y="72256"/>
                  </a:cubicBezTo>
                  <a:cubicBezTo>
                    <a:pt x="127448" y="49939"/>
                    <a:pt x="132024" y="24961"/>
                    <a:pt x="129753" y="0"/>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5" name="Google Shape;1525;p34"/>
            <p:cNvSpPr/>
            <p:nvPr/>
          </p:nvSpPr>
          <p:spPr>
            <a:xfrm>
              <a:off x="4243698" y="1537256"/>
              <a:ext cx="134999" cy="76050"/>
            </a:xfrm>
            <a:custGeom>
              <a:avLst/>
              <a:gdLst/>
              <a:ahLst/>
              <a:cxnLst/>
              <a:rect l="l" t="t" r="r" b="b"/>
              <a:pathLst>
                <a:path w="83720" h="47163" extrusionOk="0">
                  <a:moveTo>
                    <a:pt x="63006" y="0"/>
                  </a:moveTo>
                  <a:cubicBezTo>
                    <a:pt x="63006" y="0"/>
                    <a:pt x="-4755" y="35963"/>
                    <a:pt x="266" y="45649"/>
                  </a:cubicBezTo>
                  <a:cubicBezTo>
                    <a:pt x="5278" y="55334"/>
                    <a:pt x="83721" y="15418"/>
                    <a:pt x="83721" y="15418"/>
                  </a:cubicBezTo>
                  <a:cubicBezTo>
                    <a:pt x="77374" y="9570"/>
                    <a:pt x="70502" y="4389"/>
                    <a:pt x="63006" y="9"/>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6" name="Google Shape;1526;p34"/>
            <p:cNvSpPr/>
            <p:nvPr/>
          </p:nvSpPr>
          <p:spPr>
            <a:xfrm>
              <a:off x="4128338" y="1882031"/>
              <a:ext cx="115761" cy="60901"/>
            </a:xfrm>
            <a:custGeom>
              <a:avLst/>
              <a:gdLst/>
              <a:ahLst/>
              <a:cxnLst/>
              <a:rect l="l" t="t" r="r" b="b"/>
              <a:pathLst>
                <a:path w="71790" h="37768" extrusionOk="0">
                  <a:moveTo>
                    <a:pt x="0" y="28626"/>
                  </a:moveTo>
                  <a:cubicBezTo>
                    <a:pt x="0" y="28626"/>
                    <a:pt x="68722" y="-5041"/>
                    <a:pt x="71669" y="647"/>
                  </a:cubicBezTo>
                  <a:cubicBezTo>
                    <a:pt x="74615" y="6336"/>
                    <a:pt x="23181" y="37768"/>
                    <a:pt x="23181" y="37768"/>
                  </a:cubicBezTo>
                  <a:cubicBezTo>
                    <a:pt x="15026" y="35373"/>
                    <a:pt x="7299" y="32329"/>
                    <a:pt x="0" y="28626"/>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7" name="Google Shape;1527;p34"/>
            <p:cNvSpPr/>
            <p:nvPr/>
          </p:nvSpPr>
          <p:spPr>
            <a:xfrm>
              <a:off x="3878960" y="1535800"/>
              <a:ext cx="709439" cy="403169"/>
            </a:xfrm>
            <a:custGeom>
              <a:avLst/>
              <a:gdLst/>
              <a:ahLst/>
              <a:cxnLst/>
              <a:rect l="l" t="t" r="r" b="b"/>
              <a:pathLst>
                <a:path w="439962" h="250027" extrusionOk="0">
                  <a:moveTo>
                    <a:pt x="344473" y="11326"/>
                  </a:moveTo>
                  <a:lnTo>
                    <a:pt x="337253" y="13418"/>
                  </a:lnTo>
                  <a:lnTo>
                    <a:pt x="341580" y="19561"/>
                  </a:lnTo>
                  <a:cubicBezTo>
                    <a:pt x="342950" y="21510"/>
                    <a:pt x="343840" y="23843"/>
                    <a:pt x="344063" y="26112"/>
                  </a:cubicBezTo>
                  <a:lnTo>
                    <a:pt x="344678" y="32290"/>
                  </a:lnTo>
                  <a:lnTo>
                    <a:pt x="350704" y="30786"/>
                  </a:lnTo>
                  <a:cubicBezTo>
                    <a:pt x="383187" y="22659"/>
                    <a:pt x="393041" y="26175"/>
                    <a:pt x="394101" y="28204"/>
                  </a:cubicBezTo>
                  <a:cubicBezTo>
                    <a:pt x="395418" y="30750"/>
                    <a:pt x="390789" y="43480"/>
                    <a:pt x="354051" y="71468"/>
                  </a:cubicBezTo>
                  <a:cubicBezTo>
                    <a:pt x="323091" y="95040"/>
                    <a:pt x="279480" y="121781"/>
                    <a:pt x="231241" y="146759"/>
                  </a:cubicBezTo>
                  <a:cubicBezTo>
                    <a:pt x="183002" y="171738"/>
                    <a:pt x="135991" y="191919"/>
                    <a:pt x="98879" y="203598"/>
                  </a:cubicBezTo>
                  <a:cubicBezTo>
                    <a:pt x="54824" y="217458"/>
                    <a:pt x="41756" y="213880"/>
                    <a:pt x="40438" y="211334"/>
                  </a:cubicBezTo>
                  <a:cubicBezTo>
                    <a:pt x="39601" y="209713"/>
                    <a:pt x="41337" y="201782"/>
                    <a:pt x="59266" y="184868"/>
                  </a:cubicBezTo>
                  <a:lnTo>
                    <a:pt x="64838" y="179607"/>
                  </a:lnTo>
                  <a:lnTo>
                    <a:pt x="57984" y="176171"/>
                  </a:lnTo>
                  <a:cubicBezTo>
                    <a:pt x="55945" y="175148"/>
                    <a:pt x="54112" y="173376"/>
                    <a:pt x="52838" y="171168"/>
                  </a:cubicBezTo>
                  <a:lnTo>
                    <a:pt x="49616" y="165614"/>
                  </a:lnTo>
                  <a:lnTo>
                    <a:pt x="44720" y="169771"/>
                  </a:lnTo>
                  <a:cubicBezTo>
                    <a:pt x="8756" y="200366"/>
                    <a:pt x="-5629" y="223324"/>
                    <a:pt x="1973" y="237995"/>
                  </a:cubicBezTo>
                  <a:cubicBezTo>
                    <a:pt x="19154" y="271172"/>
                    <a:pt x="140762" y="230900"/>
                    <a:pt x="246472" y="176162"/>
                  </a:cubicBezTo>
                  <a:cubicBezTo>
                    <a:pt x="352182" y="121425"/>
                    <a:pt x="455256" y="45349"/>
                    <a:pt x="438076" y="12172"/>
                  </a:cubicBezTo>
                  <a:cubicBezTo>
                    <a:pt x="427652" y="-7955"/>
                    <a:pt x="381424" y="591"/>
                    <a:pt x="344473" y="1130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8" name="Google Shape;1528;p34"/>
            <p:cNvSpPr/>
            <p:nvPr/>
          </p:nvSpPr>
          <p:spPr>
            <a:xfrm>
              <a:off x="3895528" y="1574216"/>
              <a:ext cx="682918" cy="355210"/>
            </a:xfrm>
            <a:custGeom>
              <a:avLst/>
              <a:gdLst/>
              <a:ahLst/>
              <a:cxnLst/>
              <a:rect l="l" t="t" r="r" b="b"/>
              <a:pathLst>
                <a:path w="423515" h="220285" extrusionOk="0">
                  <a:moveTo>
                    <a:pt x="22362" y="220286"/>
                  </a:moveTo>
                  <a:cubicBezTo>
                    <a:pt x="13513" y="220286"/>
                    <a:pt x="5795" y="219084"/>
                    <a:pt x="0" y="216182"/>
                  </a:cubicBezTo>
                  <a:lnTo>
                    <a:pt x="1273" y="213636"/>
                  </a:lnTo>
                  <a:cubicBezTo>
                    <a:pt x="33916" y="229997"/>
                    <a:pt x="142163" y="191346"/>
                    <a:pt x="232205" y="144718"/>
                  </a:cubicBezTo>
                  <a:cubicBezTo>
                    <a:pt x="332948" y="92553"/>
                    <a:pt x="410501" y="33044"/>
                    <a:pt x="420800" y="0"/>
                  </a:cubicBezTo>
                  <a:lnTo>
                    <a:pt x="423516" y="846"/>
                  </a:lnTo>
                  <a:cubicBezTo>
                    <a:pt x="411249" y="40183"/>
                    <a:pt x="316426" y="104312"/>
                    <a:pt x="233505" y="147246"/>
                  </a:cubicBezTo>
                  <a:cubicBezTo>
                    <a:pt x="185266" y="172224"/>
                    <a:pt x="135878" y="193135"/>
                    <a:pt x="94440" y="206105"/>
                  </a:cubicBezTo>
                  <a:cubicBezTo>
                    <a:pt x="71687" y="213226"/>
                    <a:pt x="43753" y="220286"/>
                    <a:pt x="22353" y="22028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9" name="Google Shape;1529;p34"/>
            <p:cNvSpPr/>
            <p:nvPr/>
          </p:nvSpPr>
          <p:spPr>
            <a:xfrm>
              <a:off x="4292708" y="1634358"/>
              <a:ext cx="28511" cy="22288"/>
            </a:xfrm>
            <a:custGeom>
              <a:avLst/>
              <a:gdLst/>
              <a:ahLst/>
              <a:cxnLst/>
              <a:rect l="l" t="t" r="r" b="b"/>
              <a:pathLst>
                <a:path w="17681" h="13822" extrusionOk="0">
                  <a:moveTo>
                    <a:pt x="17217" y="2433"/>
                  </a:moveTo>
                  <a:cubicBezTo>
                    <a:pt x="18775" y="5336"/>
                    <a:pt x="16283" y="9697"/>
                    <a:pt x="11654" y="12172"/>
                  </a:cubicBezTo>
                  <a:cubicBezTo>
                    <a:pt x="7024" y="14647"/>
                    <a:pt x="2022" y="14300"/>
                    <a:pt x="464" y="11389"/>
                  </a:cubicBezTo>
                  <a:cubicBezTo>
                    <a:pt x="-1094" y="8487"/>
                    <a:pt x="1399" y="4125"/>
                    <a:pt x="6028" y="1650"/>
                  </a:cubicBezTo>
                  <a:cubicBezTo>
                    <a:pt x="10656" y="-825"/>
                    <a:pt x="15659" y="-477"/>
                    <a:pt x="17217" y="24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0" name="Google Shape;1530;p34"/>
            <p:cNvSpPr/>
            <p:nvPr/>
          </p:nvSpPr>
          <p:spPr>
            <a:xfrm>
              <a:off x="4113085" y="1730448"/>
              <a:ext cx="28511" cy="22288"/>
            </a:xfrm>
            <a:custGeom>
              <a:avLst/>
              <a:gdLst/>
              <a:ahLst/>
              <a:cxnLst/>
              <a:rect l="l" t="t" r="r" b="b"/>
              <a:pathLst>
                <a:path w="17681" h="13822" extrusionOk="0">
                  <a:moveTo>
                    <a:pt x="17217" y="2433"/>
                  </a:moveTo>
                  <a:cubicBezTo>
                    <a:pt x="18775" y="5335"/>
                    <a:pt x="16283" y="9697"/>
                    <a:pt x="11654" y="12172"/>
                  </a:cubicBezTo>
                  <a:cubicBezTo>
                    <a:pt x="7024" y="14647"/>
                    <a:pt x="2022" y="14300"/>
                    <a:pt x="464" y="11389"/>
                  </a:cubicBezTo>
                  <a:cubicBezTo>
                    <a:pt x="-1094" y="8478"/>
                    <a:pt x="1399" y="4125"/>
                    <a:pt x="6028" y="1650"/>
                  </a:cubicBezTo>
                  <a:cubicBezTo>
                    <a:pt x="10656" y="-825"/>
                    <a:pt x="15659" y="-477"/>
                    <a:pt x="17217" y="2433"/>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31" name="Google Shape;1531;p34"/>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2" name="Rectangle 1"/>
          <p:cNvSpPr/>
          <p:nvPr/>
        </p:nvSpPr>
        <p:spPr>
          <a:xfrm>
            <a:off x="676877" y="992922"/>
            <a:ext cx="6127318" cy="677108"/>
          </a:xfrm>
          <a:prstGeom prst="rect">
            <a:avLst/>
          </a:prstGeom>
        </p:spPr>
        <p:txBody>
          <a:bodyPr wrap="none">
            <a:spAutoFit/>
          </a:bodyPr>
          <a:lstStyle/>
          <a:p>
            <a:r>
              <a:rPr lang="en-US" sz="2400" dirty="0">
                <a:latin typeface="Times New Roman" panose="02020603050405020304" pitchFamily="18" charset="0"/>
                <a:ea typeface="Times New Roman" panose="02020603050405020304" pitchFamily="18" charset="0"/>
                <a:cs typeface="Times New Roman" panose="02020603050405020304" pitchFamily="18" charset="0"/>
              </a:rPr>
              <a:t>4.1.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Kết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quả</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đạt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được</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sau</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spc="-15" dirty="0" err="1">
                <a:latin typeface="Times New Roman" panose="02020603050405020304" pitchFamily="18" charset="0"/>
                <a:ea typeface="Times New Roman" panose="02020603050405020304" pitchFamily="18" charset="0"/>
                <a:cs typeface="Times New Roman" panose="02020603050405020304" pitchFamily="18" charset="0"/>
              </a:rPr>
              <a:t>khi</a:t>
            </a:r>
            <a:r>
              <a:rPr lang="en-US" sz="2400" spc="-15"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áp</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dụng</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biện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pháp</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355079861"/>
              </p:ext>
            </p:extLst>
          </p:nvPr>
        </p:nvGraphicFramePr>
        <p:xfrm>
          <a:off x="595659" y="1770270"/>
          <a:ext cx="7968007" cy="2809163"/>
        </p:xfrm>
        <a:graphic>
          <a:graphicData uri="http://schemas.openxmlformats.org/drawingml/2006/table">
            <a:tbl>
              <a:tblPr firstRow="1" firstCol="1" bandRow="1">
                <a:tableStyleId>{7D8F8B3E-C056-40B3-B5C3-983BF26C4254}</a:tableStyleId>
              </a:tblPr>
              <a:tblGrid>
                <a:gridCol w="748928">
                  <a:extLst>
                    <a:ext uri="{9D8B030D-6E8A-4147-A177-3AD203B41FA5}">
                      <a16:colId xmlns:a16="http://schemas.microsoft.com/office/drawing/2014/main" val="1135033721"/>
                    </a:ext>
                  </a:extLst>
                </a:gridCol>
                <a:gridCol w="2895014">
                  <a:extLst>
                    <a:ext uri="{9D8B030D-6E8A-4147-A177-3AD203B41FA5}">
                      <a16:colId xmlns:a16="http://schemas.microsoft.com/office/drawing/2014/main" val="1876139030"/>
                    </a:ext>
                  </a:extLst>
                </a:gridCol>
                <a:gridCol w="1413231">
                  <a:extLst>
                    <a:ext uri="{9D8B030D-6E8A-4147-A177-3AD203B41FA5}">
                      <a16:colId xmlns:a16="http://schemas.microsoft.com/office/drawing/2014/main" val="1467585722"/>
                    </a:ext>
                  </a:extLst>
                </a:gridCol>
                <a:gridCol w="1327980">
                  <a:extLst>
                    <a:ext uri="{9D8B030D-6E8A-4147-A177-3AD203B41FA5}">
                      <a16:colId xmlns:a16="http://schemas.microsoft.com/office/drawing/2014/main" val="3221869664"/>
                    </a:ext>
                  </a:extLst>
                </a:gridCol>
                <a:gridCol w="1582854">
                  <a:extLst>
                    <a:ext uri="{9D8B030D-6E8A-4147-A177-3AD203B41FA5}">
                      <a16:colId xmlns:a16="http://schemas.microsoft.com/office/drawing/2014/main" val="2144299607"/>
                    </a:ext>
                  </a:extLst>
                </a:gridCol>
              </a:tblGrid>
              <a:tr h="401309">
                <a:tc>
                  <a:txBody>
                    <a:bodyPr/>
                    <a:lstStyle/>
                    <a:p>
                      <a:pPr algn="ctr">
                        <a:lnSpc>
                          <a:spcPct val="150000"/>
                        </a:lnSpc>
                      </a:pPr>
                      <a:r>
                        <a:rPr lang="en-US" sz="1800" b="1" dirty="0">
                          <a:effectLst/>
                          <a:latin typeface="Times New Roman" panose="02020603050405020304" pitchFamily="18" charset="0"/>
                          <a:ea typeface="Batang" panose="02030600000101010101" pitchFamily="18" charset="-127"/>
                        </a:rPr>
                        <a:t>STT</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b="1" dirty="0">
                          <a:effectLst/>
                          <a:latin typeface="Times New Roman" panose="02020603050405020304" pitchFamily="18" charset="0"/>
                          <a:ea typeface="Batang" panose="02030600000101010101" pitchFamily="18" charset="-127"/>
                        </a:rPr>
                        <a:t>Họ </a:t>
                      </a:r>
                      <a:r>
                        <a:rPr lang="en-US" sz="1800" b="1" dirty="0" err="1">
                          <a:effectLst/>
                          <a:latin typeface="Times New Roman" panose="02020603050405020304" pitchFamily="18" charset="0"/>
                          <a:ea typeface="Batang" panose="02030600000101010101" pitchFamily="18" charset="-127"/>
                        </a:rPr>
                        <a:t>va</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tên</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b="1">
                          <a:effectLst/>
                          <a:latin typeface="Times New Roman" panose="02020603050405020304" pitchFamily="18" charset="0"/>
                          <a:ea typeface="Batang" panose="02030600000101010101" pitchFamily="18" charset="-127"/>
                        </a:rPr>
                        <a:t>Giới tính</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b="1">
                          <a:effectLst/>
                          <a:latin typeface="Times New Roman" panose="02020603050405020304" pitchFamily="18" charset="0"/>
                          <a:ea typeface="Batang" panose="02030600000101010101" pitchFamily="18" charset="-127"/>
                        </a:rPr>
                        <a:t>Lớp</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b="1">
                          <a:effectLst/>
                          <a:latin typeface="Times New Roman" panose="02020603050405020304" pitchFamily="18" charset="0"/>
                          <a:ea typeface="Batang" panose="02030600000101010101" pitchFamily="18" charset="-127"/>
                        </a:rPr>
                        <a:t>Thành tích</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36779509"/>
                  </a:ext>
                </a:extLst>
              </a:tr>
              <a:tr h="401309">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1</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800" dirty="0" err="1">
                          <a:effectLst/>
                          <a:latin typeface="Times New Roman" panose="02020603050405020304" pitchFamily="18" charset="0"/>
                          <a:ea typeface="Batang" panose="02030600000101010101" pitchFamily="18" charset="-127"/>
                        </a:rPr>
                        <a:t>Hoàng</a:t>
                      </a:r>
                      <a:r>
                        <a:rPr lang="en-US" sz="1800" dirty="0">
                          <a:effectLst/>
                          <a:latin typeface="Times New Roman" panose="02020603050405020304" pitchFamily="18" charset="0"/>
                          <a:ea typeface="Batang" panose="02030600000101010101" pitchFamily="18" charset="-127"/>
                        </a:rPr>
                        <a:t> Minh </a:t>
                      </a:r>
                      <a:r>
                        <a:rPr lang="en-US" sz="1800" dirty="0" err="1">
                          <a:effectLst/>
                          <a:latin typeface="Times New Roman" panose="02020603050405020304" pitchFamily="18" charset="0"/>
                          <a:ea typeface="Batang" panose="02030600000101010101" pitchFamily="18" charset="-127"/>
                        </a:rPr>
                        <a:t>Nguyên</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Times New Roman" panose="02020603050405020304" pitchFamily="18" charset="0"/>
                        </a:rPr>
                        <a:t>Nam</a:t>
                      </a:r>
                    </a:p>
                  </a:txBody>
                  <a:tcPr marL="68580" marR="68580" marT="0" marB="0"/>
                </a:tc>
                <a:tc>
                  <a:txBody>
                    <a:bodyPr/>
                    <a:lstStyle/>
                    <a:p>
                      <a:pPr algn="ctr">
                        <a:lnSpc>
                          <a:spcPct val="150000"/>
                        </a:lnSpc>
                      </a:pPr>
                      <a:r>
                        <a:rPr lang="en-US" sz="1800">
                          <a:effectLst/>
                          <a:latin typeface="Times New Roman" panose="02020603050405020304" pitchFamily="18" charset="0"/>
                          <a:ea typeface="Batang" panose="02030600000101010101" pitchFamily="18" charset="-127"/>
                        </a:rPr>
                        <a:t>5A4</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2,02m</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76013007"/>
                  </a:ext>
                </a:extLst>
              </a:tr>
              <a:tr h="401309">
                <a:tc>
                  <a:txBody>
                    <a:bodyPr/>
                    <a:lstStyle/>
                    <a:p>
                      <a:pPr algn="ctr">
                        <a:lnSpc>
                          <a:spcPct val="150000"/>
                        </a:lnSpc>
                      </a:pPr>
                      <a:r>
                        <a:rPr lang="en-US" sz="1800">
                          <a:effectLst/>
                          <a:latin typeface="Times New Roman" panose="02020603050405020304" pitchFamily="18" charset="0"/>
                          <a:ea typeface="Batang" panose="02030600000101010101" pitchFamily="18" charset="-127"/>
                        </a:rPr>
                        <a:t>2</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800" dirty="0" err="1">
                          <a:effectLst/>
                          <a:latin typeface="Times New Roman" panose="02020603050405020304" pitchFamily="18" charset="0"/>
                          <a:ea typeface="Batang" panose="02030600000101010101" pitchFamily="18" charset="-127"/>
                        </a:rPr>
                        <a:t>Nguyễn</a:t>
                      </a:r>
                      <a:r>
                        <a:rPr lang="en-US" sz="1800" dirty="0">
                          <a:effectLst/>
                          <a:latin typeface="Times New Roman" panose="02020603050405020304" pitchFamily="18" charset="0"/>
                          <a:ea typeface="Batang" panose="02030600000101010101" pitchFamily="18" charset="-127"/>
                        </a:rPr>
                        <a:t> </a:t>
                      </a:r>
                      <a:r>
                        <a:rPr lang="en-US" sz="1800" dirty="0" err="1">
                          <a:effectLst/>
                          <a:latin typeface="Times New Roman" panose="02020603050405020304" pitchFamily="18" charset="0"/>
                          <a:ea typeface="Batang" panose="02030600000101010101" pitchFamily="18" charset="-127"/>
                        </a:rPr>
                        <a:t>Duy</a:t>
                      </a:r>
                      <a:r>
                        <a:rPr lang="en-US" sz="1800" dirty="0">
                          <a:effectLst/>
                          <a:latin typeface="Times New Roman" panose="02020603050405020304" pitchFamily="18" charset="0"/>
                          <a:ea typeface="Batang" panose="02030600000101010101" pitchFamily="18" charset="-127"/>
                        </a:rPr>
                        <a:t> </a:t>
                      </a:r>
                      <a:r>
                        <a:rPr lang="en-US" sz="1800" dirty="0" err="1">
                          <a:effectLst/>
                          <a:latin typeface="Times New Roman" panose="02020603050405020304" pitchFamily="18" charset="0"/>
                          <a:ea typeface="Batang" panose="02030600000101010101" pitchFamily="18" charset="-127"/>
                        </a:rPr>
                        <a:t>Khang</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Times New Roman" panose="02020603050405020304" pitchFamily="18" charset="0"/>
                        </a:rPr>
                        <a:t>Nam</a:t>
                      </a: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5A4</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1,94m</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859769469"/>
                  </a:ext>
                </a:extLst>
              </a:tr>
              <a:tr h="401309">
                <a:tc>
                  <a:txBody>
                    <a:bodyPr/>
                    <a:lstStyle/>
                    <a:p>
                      <a:pPr algn="ctr">
                        <a:lnSpc>
                          <a:spcPct val="150000"/>
                        </a:lnSpc>
                      </a:pPr>
                      <a:r>
                        <a:rPr lang="en-US" sz="1800">
                          <a:effectLst/>
                          <a:latin typeface="Times New Roman" panose="02020603050405020304" pitchFamily="18" charset="0"/>
                          <a:ea typeface="Batang" panose="02030600000101010101" pitchFamily="18" charset="-127"/>
                        </a:rPr>
                        <a:t>3</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800" dirty="0">
                          <a:effectLst/>
                          <a:latin typeface="Times New Roman" panose="02020603050405020304" pitchFamily="18" charset="0"/>
                          <a:ea typeface="Batang" panose="02030600000101010101" pitchFamily="18" charset="-127"/>
                        </a:rPr>
                        <a:t>Phan Gia </a:t>
                      </a:r>
                      <a:r>
                        <a:rPr lang="en-US" sz="1800" dirty="0" err="1">
                          <a:effectLst/>
                          <a:latin typeface="Times New Roman" panose="02020603050405020304" pitchFamily="18" charset="0"/>
                          <a:ea typeface="Batang" panose="02030600000101010101" pitchFamily="18" charset="-127"/>
                        </a:rPr>
                        <a:t>Hân</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err="1">
                          <a:effectLst/>
                          <a:latin typeface="Times New Roman" panose="02020603050405020304" pitchFamily="18" charset="0"/>
                          <a:ea typeface="Times New Roman" panose="02020603050405020304" pitchFamily="18" charset="0"/>
                        </a:rPr>
                        <a:t>Nữ</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5A4</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a:effectLst/>
                          <a:latin typeface="Times New Roman" panose="02020603050405020304" pitchFamily="18" charset="0"/>
                          <a:ea typeface="Batang" panose="02030600000101010101" pitchFamily="18" charset="-127"/>
                        </a:rPr>
                        <a:t>1,75m</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53300406"/>
                  </a:ext>
                </a:extLst>
              </a:tr>
              <a:tr h="401309">
                <a:tc>
                  <a:txBody>
                    <a:bodyPr/>
                    <a:lstStyle/>
                    <a:p>
                      <a:pPr algn="ctr">
                        <a:lnSpc>
                          <a:spcPct val="150000"/>
                        </a:lnSpc>
                      </a:pPr>
                      <a:r>
                        <a:rPr lang="en-US" sz="1800">
                          <a:effectLst/>
                          <a:latin typeface="Times New Roman" panose="02020603050405020304" pitchFamily="18" charset="0"/>
                          <a:ea typeface="Batang" panose="02030600000101010101" pitchFamily="18" charset="-127"/>
                        </a:rPr>
                        <a:t>4</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800">
                          <a:effectLst/>
                          <a:latin typeface="Times New Roman" panose="02020603050405020304" pitchFamily="18" charset="0"/>
                          <a:ea typeface="Batang" panose="02030600000101010101" pitchFamily="18" charset="-127"/>
                        </a:rPr>
                        <a:t>Nguyễn Phương Uyên</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a:effectLst/>
                          <a:latin typeface="Times New Roman" panose="02020603050405020304" pitchFamily="18" charset="0"/>
                          <a:ea typeface="Times New Roman" panose="02020603050405020304" pitchFamily="18" charset="0"/>
                        </a:rPr>
                        <a:t>Nữ</a:t>
                      </a: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5A4</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a:effectLst/>
                          <a:latin typeface="Times New Roman" panose="02020603050405020304" pitchFamily="18" charset="0"/>
                          <a:ea typeface="Batang" panose="02030600000101010101" pitchFamily="18" charset="-127"/>
                        </a:rPr>
                        <a:t>1,72m</a:t>
                      </a:r>
                      <a:endParaRPr lang="en-US" sz="18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65349127"/>
                  </a:ext>
                </a:extLst>
              </a:tr>
              <a:tr h="401309">
                <a:tc>
                  <a:txBody>
                    <a:bodyPr/>
                    <a:lstStyle/>
                    <a:p>
                      <a:pPr algn="ctr">
                        <a:lnSpc>
                          <a:spcPct val="150000"/>
                        </a:lnSpc>
                      </a:pPr>
                      <a:r>
                        <a:rPr lang="en-US" sz="1800">
                          <a:effectLst/>
                          <a:latin typeface="Times New Roman" panose="02020603050405020304" pitchFamily="18" charset="0"/>
                          <a:ea typeface="Batang" panose="02030600000101010101" pitchFamily="18" charset="-127"/>
                        </a:rPr>
                        <a:t>5</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800">
                          <a:effectLst/>
                          <a:latin typeface="Times New Roman" panose="02020603050405020304" pitchFamily="18" charset="0"/>
                          <a:ea typeface="Batang" panose="02030600000101010101" pitchFamily="18" charset="-127"/>
                        </a:rPr>
                        <a:t>Trần Hoàng Bảo</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a:effectLst/>
                          <a:latin typeface="Times New Roman" panose="02020603050405020304" pitchFamily="18" charset="0"/>
                          <a:ea typeface="Times New Roman" panose="02020603050405020304" pitchFamily="18" charset="0"/>
                        </a:rPr>
                        <a:t>Nam</a:t>
                      </a:r>
                    </a:p>
                  </a:txBody>
                  <a:tcPr marL="68580" marR="68580" marT="0" marB="0"/>
                </a:tc>
                <a:tc>
                  <a:txBody>
                    <a:bodyPr/>
                    <a:lstStyle/>
                    <a:p>
                      <a:pPr algn="ctr">
                        <a:lnSpc>
                          <a:spcPct val="150000"/>
                        </a:lnSpc>
                      </a:pPr>
                      <a:r>
                        <a:rPr lang="en-US" sz="1800">
                          <a:effectLst/>
                          <a:latin typeface="Times New Roman" panose="02020603050405020304" pitchFamily="18" charset="0"/>
                          <a:ea typeface="Batang" panose="02030600000101010101" pitchFamily="18" charset="-127"/>
                        </a:rPr>
                        <a:t>4A1</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1,91m</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08747561"/>
                  </a:ext>
                </a:extLst>
              </a:tr>
              <a:tr h="401309">
                <a:tc>
                  <a:txBody>
                    <a:bodyPr/>
                    <a:lstStyle/>
                    <a:p>
                      <a:pPr algn="ctr">
                        <a:lnSpc>
                          <a:spcPct val="150000"/>
                        </a:lnSpc>
                      </a:pPr>
                      <a:r>
                        <a:rPr lang="en-US" sz="1800">
                          <a:effectLst/>
                          <a:latin typeface="Times New Roman" panose="02020603050405020304" pitchFamily="18" charset="0"/>
                          <a:ea typeface="Batang" panose="02030600000101010101" pitchFamily="18" charset="-127"/>
                        </a:rPr>
                        <a:t>6</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just">
                        <a:lnSpc>
                          <a:spcPct val="150000"/>
                        </a:lnSpc>
                      </a:pPr>
                      <a:r>
                        <a:rPr lang="en-US" sz="1800">
                          <a:effectLst/>
                          <a:latin typeface="Times New Roman" panose="02020603050405020304" pitchFamily="18" charset="0"/>
                          <a:ea typeface="Batang" panose="02030600000101010101" pitchFamily="18" charset="-127"/>
                        </a:rPr>
                        <a:t>Nguyễn Bảo Ngọc</a:t>
                      </a:r>
                      <a:endParaRPr lang="en-US" sz="18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err="1">
                          <a:effectLst/>
                          <a:latin typeface="Times New Roman" panose="02020603050405020304" pitchFamily="18" charset="0"/>
                          <a:ea typeface="Times New Roman" panose="02020603050405020304" pitchFamily="18" charset="0"/>
                        </a:rPr>
                        <a:t>Nữ</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4A2</a:t>
                      </a:r>
                      <a:endParaRPr lang="en-US" sz="18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lnSpc>
                          <a:spcPct val="150000"/>
                        </a:lnSpc>
                      </a:pPr>
                      <a:r>
                        <a:rPr lang="en-US" sz="1800" dirty="0">
                          <a:effectLst/>
                          <a:latin typeface="Times New Roman" panose="02020603050405020304" pitchFamily="18" charset="0"/>
                          <a:ea typeface="Batang" panose="02030600000101010101" pitchFamily="18" charset="-127"/>
                        </a:rPr>
                        <a:t>1,68m</a:t>
                      </a:r>
                      <a:endParaRPr lang="en-US" sz="18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899207722"/>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35"/>
        <p:cNvGrpSpPr/>
        <p:nvPr/>
      </p:nvGrpSpPr>
      <p:grpSpPr>
        <a:xfrm>
          <a:off x="0" y="0"/>
          <a:ext cx="0" cy="0"/>
          <a:chOff x="0" y="0"/>
          <a:chExt cx="0" cy="0"/>
        </a:xfrm>
      </p:grpSpPr>
      <p:sp>
        <p:nvSpPr>
          <p:cNvPr id="1536" name="Google Shape;1536;p35"/>
          <p:cNvSpPr txBox="1">
            <a:spLocks noGrp="1"/>
          </p:cNvSpPr>
          <p:nvPr>
            <p:ph type="title"/>
          </p:nvPr>
        </p:nvSpPr>
        <p:spPr>
          <a:xfrm>
            <a:off x="720000" y="463300"/>
            <a:ext cx="7704000" cy="976880"/>
          </a:xfrm>
          <a:prstGeom prst="rect">
            <a:avLst/>
          </a:prstGeom>
        </p:spPr>
        <p:txBody>
          <a:bodyPr spcFirstLastPara="1" wrap="square" lIns="91425" tIns="91425" rIns="91425" bIns="91425" anchor="t" anchorCtr="0">
            <a:noAutofit/>
          </a:bodyPr>
          <a:lstStyle/>
          <a:p>
            <a:pPr algn="ctr"/>
            <a:r>
              <a:rPr lang="en-US" sz="2800" dirty="0">
                <a:latin typeface="Times New Roman" panose="02020603050405020304" pitchFamily="18" charset="0"/>
                <a:cs typeface="Times New Roman" panose="02020603050405020304" pitchFamily="18" charset="0"/>
              </a:rPr>
              <a:t>4.2. </a:t>
            </a:r>
            <a:r>
              <a:rPr lang="en-US" sz="2800" dirty="0" err="1">
                <a:latin typeface="Times New Roman" panose="02020603050405020304" pitchFamily="18" charset="0"/>
                <a:cs typeface="Times New Roman" panose="02020603050405020304" pitchFamily="18" charset="0"/>
              </a:rPr>
              <a:t>Phạm</a:t>
            </a:r>
            <a:r>
              <a:rPr lang="en-US" sz="2800" dirty="0">
                <a:latin typeface="Times New Roman" panose="02020603050405020304" pitchFamily="18" charset="0"/>
                <a:cs typeface="Times New Roman" panose="02020603050405020304" pitchFamily="18" charset="0"/>
              </a:rPr>
              <a:t> vi </a:t>
            </a:r>
            <a:r>
              <a:rPr lang="en-US" sz="2800" dirty="0" err="1">
                <a:latin typeface="Times New Roman" panose="02020603050405020304" pitchFamily="18" charset="0"/>
                <a:cs typeface="Times New Roman" panose="02020603050405020304" pitchFamily="18" charset="0"/>
              </a:rPr>
              <a:t>áp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dụng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khả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năng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phổ</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biến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của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biện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pháp</a:t>
            </a:r>
            <a:r>
              <a:rPr lang="en-US" sz="2800" dirty="0">
                <a:latin typeface="Times New Roman" panose="02020603050405020304" pitchFamily="18" charset="0"/>
                <a:cs typeface="Times New Roman" panose="02020603050405020304" pitchFamily="18" charset="0"/>
              </a:rPr>
              <a:t>: </a:t>
            </a:r>
            <a:br>
              <a:rPr lang="en-US" dirty="0"/>
            </a:br>
            <a:endParaRPr dirty="0"/>
          </a:p>
        </p:txBody>
      </p:sp>
      <p:grpSp>
        <p:nvGrpSpPr>
          <p:cNvPr id="1538" name="Google Shape;1538;p35"/>
          <p:cNvGrpSpPr/>
          <p:nvPr/>
        </p:nvGrpSpPr>
        <p:grpSpPr>
          <a:xfrm rot="-1847873">
            <a:off x="7990169" y="2576537"/>
            <a:ext cx="941414" cy="1089069"/>
            <a:chOff x="1411592" y="1380915"/>
            <a:chExt cx="667702" cy="772427"/>
          </a:xfrm>
        </p:grpSpPr>
        <p:sp>
          <p:nvSpPr>
            <p:cNvPr id="1539" name="Google Shape;1539;p35"/>
            <p:cNvSpPr/>
            <p:nvPr/>
          </p:nvSpPr>
          <p:spPr>
            <a:xfrm>
              <a:off x="1411592" y="1389265"/>
              <a:ext cx="660412" cy="764077"/>
            </a:xfrm>
            <a:custGeom>
              <a:avLst/>
              <a:gdLst/>
              <a:ahLst/>
              <a:cxnLst/>
              <a:rect l="l" t="t" r="r" b="b"/>
              <a:pathLst>
                <a:path w="409558" h="473846" extrusionOk="0">
                  <a:moveTo>
                    <a:pt x="383288" y="135798"/>
                  </a:moveTo>
                  <a:cubicBezTo>
                    <a:pt x="381721" y="133671"/>
                    <a:pt x="379950" y="131748"/>
                    <a:pt x="378009" y="130065"/>
                  </a:cubicBezTo>
                  <a:cubicBezTo>
                    <a:pt x="379255" y="126113"/>
                    <a:pt x="379798" y="121902"/>
                    <a:pt x="379504" y="117585"/>
                  </a:cubicBezTo>
                  <a:cubicBezTo>
                    <a:pt x="378997" y="110054"/>
                    <a:pt x="376202" y="103164"/>
                    <a:pt x="371733" y="97680"/>
                  </a:cubicBezTo>
                  <a:cubicBezTo>
                    <a:pt x="372650" y="92179"/>
                    <a:pt x="372232" y="86419"/>
                    <a:pt x="370389" y="80865"/>
                  </a:cubicBezTo>
                  <a:cubicBezTo>
                    <a:pt x="373861" y="68794"/>
                    <a:pt x="370620" y="55476"/>
                    <a:pt x="361327" y="46325"/>
                  </a:cubicBezTo>
                  <a:cubicBezTo>
                    <a:pt x="354606" y="39711"/>
                    <a:pt x="345749" y="36284"/>
                    <a:pt x="336820" y="36284"/>
                  </a:cubicBezTo>
                  <a:cubicBezTo>
                    <a:pt x="333402" y="36284"/>
                    <a:pt x="329983" y="36782"/>
                    <a:pt x="326654" y="37797"/>
                  </a:cubicBezTo>
                  <a:cubicBezTo>
                    <a:pt x="323138" y="36693"/>
                    <a:pt x="319559" y="36159"/>
                    <a:pt x="316016" y="36159"/>
                  </a:cubicBezTo>
                  <a:cubicBezTo>
                    <a:pt x="313924" y="36159"/>
                    <a:pt x="311859" y="36346"/>
                    <a:pt x="309821" y="36720"/>
                  </a:cubicBezTo>
                  <a:cubicBezTo>
                    <a:pt x="304275" y="32340"/>
                    <a:pt x="297331" y="29652"/>
                    <a:pt x="289800" y="29260"/>
                  </a:cubicBezTo>
                  <a:cubicBezTo>
                    <a:pt x="289213" y="29234"/>
                    <a:pt x="288625" y="29216"/>
                    <a:pt x="288038" y="29216"/>
                  </a:cubicBezTo>
                  <a:cubicBezTo>
                    <a:pt x="284335" y="29216"/>
                    <a:pt x="280738" y="29821"/>
                    <a:pt x="277347" y="30952"/>
                  </a:cubicBezTo>
                  <a:cubicBezTo>
                    <a:pt x="275629" y="29047"/>
                    <a:pt x="273679" y="27302"/>
                    <a:pt x="271525" y="25762"/>
                  </a:cubicBezTo>
                  <a:cubicBezTo>
                    <a:pt x="267519" y="11029"/>
                    <a:pt x="254362" y="534"/>
                    <a:pt x="239015" y="18"/>
                  </a:cubicBezTo>
                  <a:cubicBezTo>
                    <a:pt x="238615" y="0"/>
                    <a:pt x="238214" y="0"/>
                    <a:pt x="237813" y="0"/>
                  </a:cubicBezTo>
                  <a:cubicBezTo>
                    <a:pt x="225734" y="0"/>
                    <a:pt x="214704" y="6231"/>
                    <a:pt x="208393" y="16103"/>
                  </a:cubicBezTo>
                  <a:cubicBezTo>
                    <a:pt x="201342" y="18632"/>
                    <a:pt x="195423" y="23305"/>
                    <a:pt x="191337" y="29287"/>
                  </a:cubicBezTo>
                  <a:cubicBezTo>
                    <a:pt x="188453" y="29964"/>
                    <a:pt x="185613" y="31014"/>
                    <a:pt x="182889" y="32447"/>
                  </a:cubicBezTo>
                  <a:cubicBezTo>
                    <a:pt x="176577" y="35768"/>
                    <a:pt x="171673" y="40851"/>
                    <a:pt x="168495" y="46842"/>
                  </a:cubicBezTo>
                  <a:cubicBezTo>
                    <a:pt x="167248" y="46708"/>
                    <a:pt x="165993" y="46637"/>
                    <a:pt x="164729" y="46637"/>
                  </a:cubicBezTo>
                  <a:cubicBezTo>
                    <a:pt x="157910" y="46637"/>
                    <a:pt x="151056" y="48631"/>
                    <a:pt x="145083" y="52690"/>
                  </a:cubicBezTo>
                  <a:cubicBezTo>
                    <a:pt x="139457" y="56518"/>
                    <a:pt x="135264" y="61752"/>
                    <a:pt x="132700" y="67654"/>
                  </a:cubicBezTo>
                  <a:cubicBezTo>
                    <a:pt x="105977" y="68446"/>
                    <a:pt x="80268" y="70084"/>
                    <a:pt x="55913" y="72532"/>
                  </a:cubicBezTo>
                  <a:cubicBezTo>
                    <a:pt x="24890" y="73672"/>
                    <a:pt x="0" y="99265"/>
                    <a:pt x="0" y="130564"/>
                  </a:cubicBezTo>
                  <a:lnTo>
                    <a:pt x="0" y="399721"/>
                  </a:lnTo>
                  <a:cubicBezTo>
                    <a:pt x="0" y="426302"/>
                    <a:pt x="17190" y="448948"/>
                    <a:pt x="41047" y="457120"/>
                  </a:cubicBezTo>
                  <a:cubicBezTo>
                    <a:pt x="47180" y="467152"/>
                    <a:pt x="58236" y="473846"/>
                    <a:pt x="70859" y="473846"/>
                  </a:cubicBezTo>
                  <a:lnTo>
                    <a:pt x="144121" y="473846"/>
                  </a:lnTo>
                  <a:cubicBezTo>
                    <a:pt x="154875" y="473846"/>
                    <a:pt x="164480" y="468995"/>
                    <a:pt x="170889" y="461348"/>
                  </a:cubicBezTo>
                  <a:lnTo>
                    <a:pt x="187669" y="461348"/>
                  </a:lnTo>
                  <a:cubicBezTo>
                    <a:pt x="190509" y="461348"/>
                    <a:pt x="193277" y="461010"/>
                    <a:pt x="195921" y="460369"/>
                  </a:cubicBezTo>
                  <a:lnTo>
                    <a:pt x="299379" y="460369"/>
                  </a:lnTo>
                  <a:cubicBezTo>
                    <a:pt x="318660" y="460369"/>
                    <a:pt x="334301" y="444737"/>
                    <a:pt x="334301" y="425447"/>
                  </a:cubicBezTo>
                  <a:lnTo>
                    <a:pt x="334301" y="364727"/>
                  </a:lnTo>
                  <a:cubicBezTo>
                    <a:pt x="334301" y="364727"/>
                    <a:pt x="334301" y="355469"/>
                    <a:pt x="334301" y="355469"/>
                  </a:cubicBezTo>
                  <a:lnTo>
                    <a:pt x="334301" y="277943"/>
                  </a:lnTo>
                  <a:cubicBezTo>
                    <a:pt x="343853" y="276510"/>
                    <a:pt x="352683" y="271133"/>
                    <a:pt x="358291" y="262614"/>
                  </a:cubicBezTo>
                  <a:cubicBezTo>
                    <a:pt x="362992" y="255475"/>
                    <a:pt x="364772" y="247134"/>
                    <a:pt x="363784" y="239122"/>
                  </a:cubicBezTo>
                  <a:cubicBezTo>
                    <a:pt x="369721" y="235855"/>
                    <a:pt x="374733" y="230870"/>
                    <a:pt x="377956" y="224505"/>
                  </a:cubicBezTo>
                  <a:cubicBezTo>
                    <a:pt x="379353" y="221746"/>
                    <a:pt x="380359" y="218879"/>
                    <a:pt x="380991" y="215977"/>
                  </a:cubicBezTo>
                  <a:cubicBezTo>
                    <a:pt x="386884" y="211802"/>
                    <a:pt x="391460" y="205838"/>
                    <a:pt x="393863" y="198788"/>
                  </a:cubicBezTo>
                  <a:cubicBezTo>
                    <a:pt x="404002" y="192093"/>
                    <a:pt x="410154" y="180414"/>
                    <a:pt x="409513" y="167854"/>
                  </a:cubicBezTo>
                  <a:cubicBezTo>
                    <a:pt x="408729" y="152534"/>
                    <a:pt x="398065" y="139564"/>
                    <a:pt x="383279" y="135798"/>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0" name="Google Shape;1540;p35"/>
            <p:cNvSpPr/>
            <p:nvPr/>
          </p:nvSpPr>
          <p:spPr>
            <a:xfrm>
              <a:off x="1475170" y="1437188"/>
              <a:ext cx="547829" cy="651511"/>
            </a:xfrm>
            <a:custGeom>
              <a:avLst/>
              <a:gdLst/>
              <a:ahLst/>
              <a:cxnLst/>
              <a:rect l="l" t="t" r="r" b="b"/>
              <a:pathLst>
                <a:path w="339739" h="404038" extrusionOk="0">
                  <a:moveTo>
                    <a:pt x="325942" y="152587"/>
                  </a:moveTo>
                  <a:cubicBezTo>
                    <a:pt x="325942" y="152587"/>
                    <a:pt x="318260" y="149258"/>
                    <a:pt x="319248" y="145207"/>
                  </a:cubicBezTo>
                  <a:cubicBezTo>
                    <a:pt x="320236" y="141157"/>
                    <a:pt x="339740" y="134730"/>
                    <a:pt x="339740" y="134730"/>
                  </a:cubicBezTo>
                  <a:cubicBezTo>
                    <a:pt x="339740" y="134730"/>
                    <a:pt x="321963" y="130795"/>
                    <a:pt x="319479" y="127955"/>
                  </a:cubicBezTo>
                  <a:cubicBezTo>
                    <a:pt x="316996" y="125116"/>
                    <a:pt x="319728" y="121938"/>
                    <a:pt x="319728" y="121938"/>
                  </a:cubicBezTo>
                  <a:cubicBezTo>
                    <a:pt x="319728" y="121938"/>
                    <a:pt x="308147" y="124030"/>
                    <a:pt x="303883" y="119712"/>
                  </a:cubicBezTo>
                  <a:cubicBezTo>
                    <a:pt x="299628" y="115395"/>
                    <a:pt x="306447" y="107268"/>
                    <a:pt x="306447" y="107268"/>
                  </a:cubicBezTo>
                  <a:cubicBezTo>
                    <a:pt x="306447" y="107268"/>
                    <a:pt x="284708" y="116490"/>
                    <a:pt x="282438" y="116214"/>
                  </a:cubicBezTo>
                  <a:cubicBezTo>
                    <a:pt x="280169" y="115938"/>
                    <a:pt x="282430" y="112778"/>
                    <a:pt x="282430" y="112778"/>
                  </a:cubicBezTo>
                  <a:lnTo>
                    <a:pt x="268845" y="115938"/>
                  </a:lnTo>
                  <a:cubicBezTo>
                    <a:pt x="277311" y="99790"/>
                    <a:pt x="291768" y="90585"/>
                    <a:pt x="309304" y="84950"/>
                  </a:cubicBezTo>
                  <a:cubicBezTo>
                    <a:pt x="309304" y="84950"/>
                    <a:pt x="293771" y="81781"/>
                    <a:pt x="292658" y="74562"/>
                  </a:cubicBezTo>
                  <a:cubicBezTo>
                    <a:pt x="291554" y="67343"/>
                    <a:pt x="301987" y="57141"/>
                    <a:pt x="301987" y="57141"/>
                  </a:cubicBezTo>
                  <a:cubicBezTo>
                    <a:pt x="301987" y="57141"/>
                    <a:pt x="297091" y="56883"/>
                    <a:pt x="295809" y="52619"/>
                  </a:cubicBezTo>
                  <a:cubicBezTo>
                    <a:pt x="294527" y="48355"/>
                    <a:pt x="301898" y="36302"/>
                    <a:pt x="301898" y="36302"/>
                  </a:cubicBezTo>
                  <a:cubicBezTo>
                    <a:pt x="301898" y="36302"/>
                    <a:pt x="289961" y="43851"/>
                    <a:pt x="285679" y="42640"/>
                  </a:cubicBezTo>
                  <a:cubicBezTo>
                    <a:pt x="281397" y="41420"/>
                    <a:pt x="281068" y="36533"/>
                    <a:pt x="281068" y="36533"/>
                  </a:cubicBezTo>
                  <a:cubicBezTo>
                    <a:pt x="281068" y="36533"/>
                    <a:pt x="271026" y="47126"/>
                    <a:pt x="263789" y="46129"/>
                  </a:cubicBezTo>
                  <a:cubicBezTo>
                    <a:pt x="256552" y="45132"/>
                    <a:pt x="253142" y="29652"/>
                    <a:pt x="253142" y="29652"/>
                  </a:cubicBezTo>
                  <a:cubicBezTo>
                    <a:pt x="247935" y="46744"/>
                    <a:pt x="239309" y="60978"/>
                    <a:pt x="224176" y="69773"/>
                  </a:cubicBezTo>
                  <a:cubicBezTo>
                    <a:pt x="223775" y="69746"/>
                    <a:pt x="223375" y="69728"/>
                    <a:pt x="222974" y="69702"/>
                  </a:cubicBezTo>
                  <a:lnTo>
                    <a:pt x="225734" y="56954"/>
                  </a:lnTo>
                  <a:cubicBezTo>
                    <a:pt x="225734" y="56954"/>
                    <a:pt x="222609" y="59260"/>
                    <a:pt x="222297" y="56999"/>
                  </a:cubicBezTo>
                  <a:cubicBezTo>
                    <a:pt x="221986" y="54738"/>
                    <a:pt x="230870" y="32857"/>
                    <a:pt x="230870" y="32857"/>
                  </a:cubicBezTo>
                  <a:cubicBezTo>
                    <a:pt x="230870" y="32857"/>
                    <a:pt x="222858" y="39800"/>
                    <a:pt x="218470" y="35616"/>
                  </a:cubicBezTo>
                  <a:cubicBezTo>
                    <a:pt x="214081" y="31424"/>
                    <a:pt x="215995" y="19816"/>
                    <a:pt x="215995" y="19816"/>
                  </a:cubicBezTo>
                  <a:cubicBezTo>
                    <a:pt x="215995" y="19816"/>
                    <a:pt x="212862" y="22602"/>
                    <a:pt x="209986" y="20154"/>
                  </a:cubicBezTo>
                  <a:cubicBezTo>
                    <a:pt x="207111" y="17715"/>
                    <a:pt x="202900" y="0"/>
                    <a:pt x="202900" y="0"/>
                  </a:cubicBezTo>
                  <a:cubicBezTo>
                    <a:pt x="202900" y="0"/>
                    <a:pt x="196776" y="19602"/>
                    <a:pt x="192743" y="20652"/>
                  </a:cubicBezTo>
                  <a:cubicBezTo>
                    <a:pt x="188711" y="21703"/>
                    <a:pt x="185266" y="14074"/>
                    <a:pt x="185266" y="14074"/>
                  </a:cubicBezTo>
                  <a:cubicBezTo>
                    <a:pt x="185266" y="14074"/>
                    <a:pt x="185114" y="36818"/>
                    <a:pt x="179729" y="38171"/>
                  </a:cubicBezTo>
                  <a:cubicBezTo>
                    <a:pt x="174343" y="39524"/>
                    <a:pt x="164409" y="28628"/>
                    <a:pt x="164409" y="28628"/>
                  </a:cubicBezTo>
                  <a:cubicBezTo>
                    <a:pt x="164409" y="28628"/>
                    <a:pt x="172135" y="59669"/>
                    <a:pt x="169919" y="67521"/>
                  </a:cubicBezTo>
                  <a:cubicBezTo>
                    <a:pt x="167791" y="67467"/>
                    <a:pt x="165682" y="67441"/>
                    <a:pt x="163563" y="67396"/>
                  </a:cubicBezTo>
                  <a:cubicBezTo>
                    <a:pt x="157884" y="63274"/>
                    <a:pt x="151474" y="53981"/>
                    <a:pt x="151474" y="53981"/>
                  </a:cubicBezTo>
                  <a:cubicBezTo>
                    <a:pt x="151474" y="53981"/>
                    <a:pt x="149400" y="59304"/>
                    <a:pt x="145448" y="58610"/>
                  </a:cubicBezTo>
                  <a:cubicBezTo>
                    <a:pt x="141495" y="57916"/>
                    <a:pt x="129825" y="46655"/>
                    <a:pt x="129825" y="46655"/>
                  </a:cubicBezTo>
                  <a:cubicBezTo>
                    <a:pt x="129825" y="46655"/>
                    <a:pt x="135104" y="59393"/>
                    <a:pt x="137107" y="67120"/>
                  </a:cubicBezTo>
                  <a:cubicBezTo>
                    <a:pt x="97823" y="67093"/>
                    <a:pt x="59758" y="68776"/>
                    <a:pt x="23154" y="72524"/>
                  </a:cubicBezTo>
                  <a:cubicBezTo>
                    <a:pt x="10362" y="72524"/>
                    <a:pt x="0" y="82894"/>
                    <a:pt x="0" y="95677"/>
                  </a:cubicBezTo>
                  <a:lnTo>
                    <a:pt x="0" y="364834"/>
                  </a:lnTo>
                  <a:cubicBezTo>
                    <a:pt x="0" y="379042"/>
                    <a:pt x="11519" y="390561"/>
                    <a:pt x="25735" y="390561"/>
                  </a:cubicBezTo>
                  <a:lnTo>
                    <a:pt x="35937" y="390561"/>
                  </a:lnTo>
                  <a:lnTo>
                    <a:pt x="35937" y="404038"/>
                  </a:lnTo>
                  <a:lnTo>
                    <a:pt x="109199" y="404038"/>
                  </a:lnTo>
                  <a:lnTo>
                    <a:pt x="109199" y="391540"/>
                  </a:lnTo>
                  <a:lnTo>
                    <a:pt x="152747" y="391540"/>
                  </a:lnTo>
                  <a:lnTo>
                    <a:pt x="152747" y="390561"/>
                  </a:lnTo>
                  <a:lnTo>
                    <a:pt x="264457" y="390561"/>
                  </a:lnTo>
                  <a:lnTo>
                    <a:pt x="264457" y="381303"/>
                  </a:lnTo>
                  <a:lnTo>
                    <a:pt x="264457" y="381303"/>
                  </a:lnTo>
                  <a:cubicBezTo>
                    <a:pt x="264457" y="381303"/>
                    <a:pt x="264457" y="329841"/>
                    <a:pt x="264457" y="329841"/>
                  </a:cubicBezTo>
                  <a:lnTo>
                    <a:pt x="264457" y="329841"/>
                  </a:lnTo>
                  <a:lnTo>
                    <a:pt x="264457" y="329841"/>
                  </a:lnTo>
                  <a:lnTo>
                    <a:pt x="264457" y="207663"/>
                  </a:lnTo>
                  <a:cubicBezTo>
                    <a:pt x="264839" y="208063"/>
                    <a:pt x="265071" y="208304"/>
                    <a:pt x="265071" y="208304"/>
                  </a:cubicBezTo>
                  <a:cubicBezTo>
                    <a:pt x="265071" y="208304"/>
                    <a:pt x="264946" y="202473"/>
                    <a:pt x="268267" y="201013"/>
                  </a:cubicBezTo>
                  <a:cubicBezTo>
                    <a:pt x="271587" y="199562"/>
                    <a:pt x="294207" y="208517"/>
                    <a:pt x="294207" y="208517"/>
                  </a:cubicBezTo>
                  <a:cubicBezTo>
                    <a:pt x="294207" y="208517"/>
                    <a:pt x="282768" y="197025"/>
                    <a:pt x="282011" y="193081"/>
                  </a:cubicBezTo>
                  <a:cubicBezTo>
                    <a:pt x="281255" y="189147"/>
                    <a:pt x="286551" y="186984"/>
                    <a:pt x="286551" y="186984"/>
                  </a:cubicBezTo>
                  <a:cubicBezTo>
                    <a:pt x="286551" y="186984"/>
                    <a:pt x="270385" y="176212"/>
                    <a:pt x="270964" y="170257"/>
                  </a:cubicBezTo>
                  <a:cubicBezTo>
                    <a:pt x="271543" y="164302"/>
                    <a:pt x="311708" y="173658"/>
                    <a:pt x="311708" y="173658"/>
                  </a:cubicBezTo>
                  <a:cubicBezTo>
                    <a:pt x="311708" y="173658"/>
                    <a:pt x="300652" y="163883"/>
                    <a:pt x="301925" y="158480"/>
                  </a:cubicBezTo>
                  <a:cubicBezTo>
                    <a:pt x="303198" y="153077"/>
                    <a:pt x="325933" y="152578"/>
                    <a:pt x="325933" y="152578"/>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1" name="Google Shape;1541;p35"/>
            <p:cNvSpPr/>
            <p:nvPr/>
          </p:nvSpPr>
          <p:spPr>
            <a:xfrm>
              <a:off x="1418882" y="1380915"/>
              <a:ext cx="660412" cy="764077"/>
            </a:xfrm>
            <a:custGeom>
              <a:avLst/>
              <a:gdLst/>
              <a:ahLst/>
              <a:cxnLst/>
              <a:rect l="l" t="t" r="r" b="b"/>
              <a:pathLst>
                <a:path w="409558" h="473846" extrusionOk="0">
                  <a:moveTo>
                    <a:pt x="237831" y="34904"/>
                  </a:moveTo>
                  <a:cubicBezTo>
                    <a:pt x="237831" y="34904"/>
                    <a:pt x="242042" y="52619"/>
                    <a:pt x="244917" y="55058"/>
                  </a:cubicBezTo>
                  <a:cubicBezTo>
                    <a:pt x="245798" y="55806"/>
                    <a:pt x="246697" y="56064"/>
                    <a:pt x="247525" y="56064"/>
                  </a:cubicBezTo>
                  <a:cubicBezTo>
                    <a:pt x="249413" y="56064"/>
                    <a:pt x="250926" y="54720"/>
                    <a:pt x="250926" y="54720"/>
                  </a:cubicBezTo>
                  <a:cubicBezTo>
                    <a:pt x="250926" y="54720"/>
                    <a:pt x="249012" y="66337"/>
                    <a:pt x="253401" y="70521"/>
                  </a:cubicBezTo>
                  <a:cubicBezTo>
                    <a:pt x="254415" y="71491"/>
                    <a:pt x="255626" y="71865"/>
                    <a:pt x="256890" y="71865"/>
                  </a:cubicBezTo>
                  <a:cubicBezTo>
                    <a:pt x="261074" y="71865"/>
                    <a:pt x="265801" y="67761"/>
                    <a:pt x="265801" y="67761"/>
                  </a:cubicBezTo>
                  <a:cubicBezTo>
                    <a:pt x="265801" y="67761"/>
                    <a:pt x="256917" y="89633"/>
                    <a:pt x="257228" y="91903"/>
                  </a:cubicBezTo>
                  <a:cubicBezTo>
                    <a:pt x="257335" y="92651"/>
                    <a:pt x="257736" y="92900"/>
                    <a:pt x="258243" y="92900"/>
                  </a:cubicBezTo>
                  <a:cubicBezTo>
                    <a:pt x="259267" y="92900"/>
                    <a:pt x="260665" y="91858"/>
                    <a:pt x="260665" y="91858"/>
                  </a:cubicBezTo>
                  <a:lnTo>
                    <a:pt x="257905" y="104606"/>
                  </a:lnTo>
                  <a:cubicBezTo>
                    <a:pt x="258306" y="104633"/>
                    <a:pt x="258706" y="104650"/>
                    <a:pt x="259107" y="104677"/>
                  </a:cubicBezTo>
                  <a:cubicBezTo>
                    <a:pt x="274231" y="95882"/>
                    <a:pt x="282866" y="81648"/>
                    <a:pt x="288073" y="64556"/>
                  </a:cubicBezTo>
                  <a:cubicBezTo>
                    <a:pt x="288073" y="64556"/>
                    <a:pt x="291483" y="80046"/>
                    <a:pt x="298720" y="81034"/>
                  </a:cubicBezTo>
                  <a:cubicBezTo>
                    <a:pt x="299049" y="81078"/>
                    <a:pt x="299379" y="81096"/>
                    <a:pt x="299708" y="81096"/>
                  </a:cubicBezTo>
                  <a:cubicBezTo>
                    <a:pt x="306839" y="81096"/>
                    <a:pt x="315998" y="71429"/>
                    <a:pt x="315998" y="71429"/>
                  </a:cubicBezTo>
                  <a:cubicBezTo>
                    <a:pt x="315998" y="71429"/>
                    <a:pt x="316328" y="76325"/>
                    <a:pt x="320610" y="77535"/>
                  </a:cubicBezTo>
                  <a:cubicBezTo>
                    <a:pt x="320930" y="77624"/>
                    <a:pt x="321286" y="77669"/>
                    <a:pt x="321687" y="77669"/>
                  </a:cubicBezTo>
                  <a:cubicBezTo>
                    <a:pt x="326610" y="77669"/>
                    <a:pt x="336829" y="71197"/>
                    <a:pt x="336829" y="71197"/>
                  </a:cubicBezTo>
                  <a:cubicBezTo>
                    <a:pt x="336829" y="71197"/>
                    <a:pt x="329458" y="83250"/>
                    <a:pt x="330740" y="87514"/>
                  </a:cubicBezTo>
                  <a:cubicBezTo>
                    <a:pt x="332022" y="91778"/>
                    <a:pt x="336918" y="92036"/>
                    <a:pt x="336918" y="92036"/>
                  </a:cubicBezTo>
                  <a:cubicBezTo>
                    <a:pt x="336918" y="92036"/>
                    <a:pt x="326476" y="102238"/>
                    <a:pt x="327589" y="109457"/>
                  </a:cubicBezTo>
                  <a:cubicBezTo>
                    <a:pt x="328693" y="116677"/>
                    <a:pt x="344235" y="119846"/>
                    <a:pt x="344235" y="119846"/>
                  </a:cubicBezTo>
                  <a:cubicBezTo>
                    <a:pt x="326699" y="125481"/>
                    <a:pt x="312242" y="134694"/>
                    <a:pt x="303776" y="150833"/>
                  </a:cubicBezTo>
                  <a:lnTo>
                    <a:pt x="317360" y="147673"/>
                  </a:lnTo>
                  <a:cubicBezTo>
                    <a:pt x="317360" y="147673"/>
                    <a:pt x="315099" y="150833"/>
                    <a:pt x="317369" y="151109"/>
                  </a:cubicBezTo>
                  <a:cubicBezTo>
                    <a:pt x="317405" y="151109"/>
                    <a:pt x="317441" y="151109"/>
                    <a:pt x="317485" y="151109"/>
                  </a:cubicBezTo>
                  <a:cubicBezTo>
                    <a:pt x="320280" y="151109"/>
                    <a:pt x="341378" y="142163"/>
                    <a:pt x="341378" y="142163"/>
                  </a:cubicBezTo>
                  <a:cubicBezTo>
                    <a:pt x="341378" y="142163"/>
                    <a:pt x="334559" y="150281"/>
                    <a:pt x="338814" y="154608"/>
                  </a:cubicBezTo>
                  <a:cubicBezTo>
                    <a:pt x="340977" y="156806"/>
                    <a:pt x="345028" y="157341"/>
                    <a:pt x="348490" y="157341"/>
                  </a:cubicBezTo>
                  <a:cubicBezTo>
                    <a:pt x="351953" y="157341"/>
                    <a:pt x="354650" y="156833"/>
                    <a:pt x="354650" y="156833"/>
                  </a:cubicBezTo>
                  <a:cubicBezTo>
                    <a:pt x="354650" y="156833"/>
                    <a:pt x="351918" y="160011"/>
                    <a:pt x="354401" y="162851"/>
                  </a:cubicBezTo>
                  <a:cubicBezTo>
                    <a:pt x="356885" y="165691"/>
                    <a:pt x="374662" y="169625"/>
                    <a:pt x="374662" y="169625"/>
                  </a:cubicBezTo>
                  <a:cubicBezTo>
                    <a:pt x="374662" y="169625"/>
                    <a:pt x="355158" y="176052"/>
                    <a:pt x="354170" y="180103"/>
                  </a:cubicBezTo>
                  <a:cubicBezTo>
                    <a:pt x="353182" y="184153"/>
                    <a:pt x="360864" y="187482"/>
                    <a:pt x="360864" y="187482"/>
                  </a:cubicBezTo>
                  <a:cubicBezTo>
                    <a:pt x="360864" y="187482"/>
                    <a:pt x="338129" y="187990"/>
                    <a:pt x="336856" y="193384"/>
                  </a:cubicBezTo>
                  <a:cubicBezTo>
                    <a:pt x="335583" y="198788"/>
                    <a:pt x="346639" y="208562"/>
                    <a:pt x="346639" y="208562"/>
                  </a:cubicBezTo>
                  <a:cubicBezTo>
                    <a:pt x="346639" y="208562"/>
                    <a:pt x="323521" y="203176"/>
                    <a:pt x="312108" y="203176"/>
                  </a:cubicBezTo>
                  <a:cubicBezTo>
                    <a:pt x="308476" y="203176"/>
                    <a:pt x="306028" y="203719"/>
                    <a:pt x="305886" y="205161"/>
                  </a:cubicBezTo>
                  <a:cubicBezTo>
                    <a:pt x="305307" y="211117"/>
                    <a:pt x="321473" y="221888"/>
                    <a:pt x="321473" y="221888"/>
                  </a:cubicBezTo>
                  <a:cubicBezTo>
                    <a:pt x="321473" y="221888"/>
                    <a:pt x="316185" y="224051"/>
                    <a:pt x="316933" y="227986"/>
                  </a:cubicBezTo>
                  <a:cubicBezTo>
                    <a:pt x="317690" y="231920"/>
                    <a:pt x="329129" y="243422"/>
                    <a:pt x="329129" y="243422"/>
                  </a:cubicBezTo>
                  <a:cubicBezTo>
                    <a:pt x="329129" y="243422"/>
                    <a:pt x="309785" y="235757"/>
                    <a:pt x="304248" y="235757"/>
                  </a:cubicBezTo>
                  <a:cubicBezTo>
                    <a:pt x="303803" y="235757"/>
                    <a:pt x="303438" y="235811"/>
                    <a:pt x="303189" y="235917"/>
                  </a:cubicBezTo>
                  <a:cubicBezTo>
                    <a:pt x="299868" y="237368"/>
                    <a:pt x="299993" y="243208"/>
                    <a:pt x="299993" y="243208"/>
                  </a:cubicBezTo>
                  <a:cubicBezTo>
                    <a:pt x="299993" y="243208"/>
                    <a:pt x="299761" y="242959"/>
                    <a:pt x="299379" y="242567"/>
                  </a:cubicBezTo>
                  <a:lnTo>
                    <a:pt x="299379" y="364745"/>
                  </a:lnTo>
                  <a:lnTo>
                    <a:pt x="299379" y="364745"/>
                  </a:lnTo>
                  <a:lnTo>
                    <a:pt x="299379" y="364745"/>
                  </a:lnTo>
                  <a:lnTo>
                    <a:pt x="299379" y="416207"/>
                  </a:lnTo>
                  <a:cubicBezTo>
                    <a:pt x="299379" y="416207"/>
                    <a:pt x="299379" y="416207"/>
                    <a:pt x="299379" y="416207"/>
                  </a:cubicBezTo>
                  <a:lnTo>
                    <a:pt x="299379" y="425465"/>
                  </a:lnTo>
                  <a:lnTo>
                    <a:pt x="187669" y="425465"/>
                  </a:lnTo>
                  <a:lnTo>
                    <a:pt x="187669" y="426444"/>
                  </a:lnTo>
                  <a:lnTo>
                    <a:pt x="144121" y="426444"/>
                  </a:lnTo>
                  <a:lnTo>
                    <a:pt x="144121" y="438942"/>
                  </a:lnTo>
                  <a:lnTo>
                    <a:pt x="70859" y="438942"/>
                  </a:lnTo>
                  <a:lnTo>
                    <a:pt x="70859" y="425465"/>
                  </a:lnTo>
                  <a:lnTo>
                    <a:pt x="60657" y="425465"/>
                  </a:lnTo>
                  <a:cubicBezTo>
                    <a:pt x="46450" y="425465"/>
                    <a:pt x="34922" y="413946"/>
                    <a:pt x="34922" y="399738"/>
                  </a:cubicBezTo>
                  <a:lnTo>
                    <a:pt x="34922" y="130582"/>
                  </a:lnTo>
                  <a:cubicBezTo>
                    <a:pt x="34922" y="117790"/>
                    <a:pt x="45293" y="107428"/>
                    <a:pt x="58076" y="107428"/>
                  </a:cubicBezTo>
                  <a:cubicBezTo>
                    <a:pt x="94369" y="103716"/>
                    <a:pt x="132095" y="102024"/>
                    <a:pt x="171032" y="102024"/>
                  </a:cubicBezTo>
                  <a:cubicBezTo>
                    <a:pt x="171361" y="102024"/>
                    <a:pt x="171699" y="102024"/>
                    <a:pt x="172029" y="102024"/>
                  </a:cubicBezTo>
                  <a:cubicBezTo>
                    <a:pt x="170017" y="94298"/>
                    <a:pt x="164747" y="81559"/>
                    <a:pt x="164747" y="81559"/>
                  </a:cubicBezTo>
                  <a:cubicBezTo>
                    <a:pt x="164747" y="81559"/>
                    <a:pt x="176417" y="92820"/>
                    <a:pt x="180370" y="93514"/>
                  </a:cubicBezTo>
                  <a:cubicBezTo>
                    <a:pt x="180610" y="93559"/>
                    <a:pt x="180841" y="93576"/>
                    <a:pt x="181073" y="93576"/>
                  </a:cubicBezTo>
                  <a:cubicBezTo>
                    <a:pt x="184562" y="93576"/>
                    <a:pt x="186396" y="88885"/>
                    <a:pt x="186396" y="88885"/>
                  </a:cubicBezTo>
                  <a:cubicBezTo>
                    <a:pt x="186396" y="88885"/>
                    <a:pt x="192806" y="98188"/>
                    <a:pt x="198485" y="102300"/>
                  </a:cubicBezTo>
                  <a:cubicBezTo>
                    <a:pt x="200604" y="102345"/>
                    <a:pt x="202713" y="102371"/>
                    <a:pt x="204841" y="102425"/>
                  </a:cubicBezTo>
                  <a:cubicBezTo>
                    <a:pt x="207057" y="94565"/>
                    <a:pt x="199331" y="63533"/>
                    <a:pt x="199331" y="63533"/>
                  </a:cubicBezTo>
                  <a:cubicBezTo>
                    <a:pt x="199331" y="63533"/>
                    <a:pt x="208144" y="73191"/>
                    <a:pt x="213663" y="73191"/>
                  </a:cubicBezTo>
                  <a:cubicBezTo>
                    <a:pt x="214010" y="73191"/>
                    <a:pt x="214339" y="73156"/>
                    <a:pt x="214651" y="73076"/>
                  </a:cubicBezTo>
                  <a:cubicBezTo>
                    <a:pt x="220027" y="71722"/>
                    <a:pt x="220188" y="48978"/>
                    <a:pt x="220188" y="48978"/>
                  </a:cubicBezTo>
                  <a:cubicBezTo>
                    <a:pt x="220188" y="48978"/>
                    <a:pt x="223205" y="55655"/>
                    <a:pt x="226891" y="55655"/>
                  </a:cubicBezTo>
                  <a:cubicBezTo>
                    <a:pt x="227149" y="55655"/>
                    <a:pt x="227398" y="55619"/>
                    <a:pt x="227665" y="55557"/>
                  </a:cubicBezTo>
                  <a:cubicBezTo>
                    <a:pt x="231698" y="54506"/>
                    <a:pt x="237822" y="34904"/>
                    <a:pt x="237822" y="34904"/>
                  </a:cubicBezTo>
                  <a:moveTo>
                    <a:pt x="354642" y="156851"/>
                  </a:moveTo>
                  <a:lnTo>
                    <a:pt x="354659" y="156851"/>
                  </a:lnTo>
                  <a:moveTo>
                    <a:pt x="237813" y="0"/>
                  </a:moveTo>
                  <a:cubicBezTo>
                    <a:pt x="225734" y="0"/>
                    <a:pt x="214704" y="6222"/>
                    <a:pt x="208393" y="16104"/>
                  </a:cubicBezTo>
                  <a:cubicBezTo>
                    <a:pt x="201342" y="18632"/>
                    <a:pt x="195423" y="23305"/>
                    <a:pt x="191337" y="29287"/>
                  </a:cubicBezTo>
                  <a:cubicBezTo>
                    <a:pt x="188453" y="29964"/>
                    <a:pt x="185613" y="31014"/>
                    <a:pt x="182889" y="32447"/>
                  </a:cubicBezTo>
                  <a:cubicBezTo>
                    <a:pt x="176577" y="35768"/>
                    <a:pt x="171673" y="40851"/>
                    <a:pt x="168495" y="46842"/>
                  </a:cubicBezTo>
                  <a:cubicBezTo>
                    <a:pt x="167248" y="46708"/>
                    <a:pt x="165993" y="46637"/>
                    <a:pt x="164729" y="46637"/>
                  </a:cubicBezTo>
                  <a:cubicBezTo>
                    <a:pt x="157910" y="46637"/>
                    <a:pt x="151056" y="48631"/>
                    <a:pt x="145083" y="52690"/>
                  </a:cubicBezTo>
                  <a:cubicBezTo>
                    <a:pt x="139457" y="56518"/>
                    <a:pt x="135264" y="61752"/>
                    <a:pt x="132700" y="67654"/>
                  </a:cubicBezTo>
                  <a:cubicBezTo>
                    <a:pt x="105977" y="68446"/>
                    <a:pt x="80268" y="70076"/>
                    <a:pt x="55913" y="72533"/>
                  </a:cubicBezTo>
                  <a:cubicBezTo>
                    <a:pt x="24890" y="73672"/>
                    <a:pt x="0" y="99265"/>
                    <a:pt x="0" y="130564"/>
                  </a:cubicBezTo>
                  <a:lnTo>
                    <a:pt x="0" y="399721"/>
                  </a:lnTo>
                  <a:cubicBezTo>
                    <a:pt x="0" y="426302"/>
                    <a:pt x="17190" y="448948"/>
                    <a:pt x="41047" y="457120"/>
                  </a:cubicBezTo>
                  <a:cubicBezTo>
                    <a:pt x="47180" y="467152"/>
                    <a:pt x="58236" y="473847"/>
                    <a:pt x="70859" y="473847"/>
                  </a:cubicBezTo>
                  <a:lnTo>
                    <a:pt x="144121" y="473847"/>
                  </a:lnTo>
                  <a:cubicBezTo>
                    <a:pt x="154866" y="473847"/>
                    <a:pt x="164480" y="468995"/>
                    <a:pt x="170889" y="461348"/>
                  </a:cubicBezTo>
                  <a:lnTo>
                    <a:pt x="187669" y="461348"/>
                  </a:lnTo>
                  <a:cubicBezTo>
                    <a:pt x="190509" y="461348"/>
                    <a:pt x="193277" y="461010"/>
                    <a:pt x="195921" y="460369"/>
                  </a:cubicBezTo>
                  <a:lnTo>
                    <a:pt x="299379" y="460369"/>
                  </a:lnTo>
                  <a:cubicBezTo>
                    <a:pt x="318660" y="460369"/>
                    <a:pt x="334301" y="444737"/>
                    <a:pt x="334301" y="425447"/>
                  </a:cubicBezTo>
                  <a:lnTo>
                    <a:pt x="334301" y="364727"/>
                  </a:lnTo>
                  <a:cubicBezTo>
                    <a:pt x="334301" y="364727"/>
                    <a:pt x="334301" y="355470"/>
                    <a:pt x="334301" y="355470"/>
                  </a:cubicBezTo>
                  <a:lnTo>
                    <a:pt x="334301" y="277943"/>
                  </a:lnTo>
                  <a:cubicBezTo>
                    <a:pt x="343852" y="276510"/>
                    <a:pt x="352683" y="271133"/>
                    <a:pt x="358291" y="262614"/>
                  </a:cubicBezTo>
                  <a:cubicBezTo>
                    <a:pt x="362991" y="255475"/>
                    <a:pt x="364772" y="247134"/>
                    <a:pt x="363784" y="239122"/>
                  </a:cubicBezTo>
                  <a:cubicBezTo>
                    <a:pt x="369721" y="235855"/>
                    <a:pt x="374733" y="230870"/>
                    <a:pt x="377956" y="224505"/>
                  </a:cubicBezTo>
                  <a:cubicBezTo>
                    <a:pt x="379353" y="221746"/>
                    <a:pt x="380359" y="218879"/>
                    <a:pt x="380991" y="215977"/>
                  </a:cubicBezTo>
                  <a:cubicBezTo>
                    <a:pt x="386884" y="211802"/>
                    <a:pt x="391460" y="205838"/>
                    <a:pt x="393863" y="198788"/>
                  </a:cubicBezTo>
                  <a:cubicBezTo>
                    <a:pt x="404002" y="192093"/>
                    <a:pt x="410154" y="180414"/>
                    <a:pt x="409513" y="167854"/>
                  </a:cubicBezTo>
                  <a:cubicBezTo>
                    <a:pt x="408729" y="152534"/>
                    <a:pt x="398065" y="139564"/>
                    <a:pt x="383279" y="135798"/>
                  </a:cubicBezTo>
                  <a:cubicBezTo>
                    <a:pt x="381712" y="133671"/>
                    <a:pt x="379941" y="131748"/>
                    <a:pt x="378000" y="130065"/>
                  </a:cubicBezTo>
                  <a:cubicBezTo>
                    <a:pt x="379246" y="126113"/>
                    <a:pt x="379789" y="121902"/>
                    <a:pt x="379496" y="117585"/>
                  </a:cubicBezTo>
                  <a:cubicBezTo>
                    <a:pt x="378988" y="110054"/>
                    <a:pt x="376193" y="103164"/>
                    <a:pt x="371724" y="97680"/>
                  </a:cubicBezTo>
                  <a:cubicBezTo>
                    <a:pt x="372641" y="92179"/>
                    <a:pt x="372214" y="86419"/>
                    <a:pt x="370380" y="80865"/>
                  </a:cubicBezTo>
                  <a:cubicBezTo>
                    <a:pt x="373852" y="68794"/>
                    <a:pt x="370612" y="55477"/>
                    <a:pt x="361318" y="46325"/>
                  </a:cubicBezTo>
                  <a:cubicBezTo>
                    <a:pt x="354597" y="39711"/>
                    <a:pt x="345740" y="36284"/>
                    <a:pt x="336811" y="36284"/>
                  </a:cubicBezTo>
                  <a:cubicBezTo>
                    <a:pt x="333393" y="36284"/>
                    <a:pt x="329974" y="36783"/>
                    <a:pt x="326645" y="37797"/>
                  </a:cubicBezTo>
                  <a:cubicBezTo>
                    <a:pt x="323129" y="36694"/>
                    <a:pt x="319550" y="36159"/>
                    <a:pt x="316007" y="36159"/>
                  </a:cubicBezTo>
                  <a:cubicBezTo>
                    <a:pt x="313915" y="36159"/>
                    <a:pt x="311850" y="36346"/>
                    <a:pt x="309812" y="36720"/>
                  </a:cubicBezTo>
                  <a:cubicBezTo>
                    <a:pt x="304266" y="32341"/>
                    <a:pt x="297322" y="29652"/>
                    <a:pt x="289791" y="29260"/>
                  </a:cubicBezTo>
                  <a:cubicBezTo>
                    <a:pt x="289204" y="29234"/>
                    <a:pt x="288616" y="29216"/>
                    <a:pt x="288029" y="29216"/>
                  </a:cubicBezTo>
                  <a:cubicBezTo>
                    <a:pt x="284326" y="29216"/>
                    <a:pt x="280729" y="29821"/>
                    <a:pt x="277338" y="30952"/>
                  </a:cubicBezTo>
                  <a:cubicBezTo>
                    <a:pt x="275620" y="29047"/>
                    <a:pt x="273670" y="27302"/>
                    <a:pt x="271516" y="25762"/>
                  </a:cubicBezTo>
                  <a:cubicBezTo>
                    <a:pt x="267510" y="11029"/>
                    <a:pt x="254353" y="534"/>
                    <a:pt x="239006" y="18"/>
                  </a:cubicBezTo>
                  <a:cubicBezTo>
                    <a:pt x="238606" y="0"/>
                    <a:pt x="238205" y="0"/>
                    <a:pt x="237804" y="0"/>
                  </a:cubicBezTo>
                  <a:lnTo>
                    <a:pt x="237804" y="0"/>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2" name="Google Shape;1542;p35"/>
            <p:cNvSpPr/>
            <p:nvPr/>
          </p:nvSpPr>
          <p:spPr>
            <a:xfrm>
              <a:off x="1682800" y="1437188"/>
              <a:ext cx="340123" cy="339075"/>
            </a:xfrm>
            <a:custGeom>
              <a:avLst/>
              <a:gdLst/>
              <a:ahLst/>
              <a:cxnLst/>
              <a:rect l="l" t="t" r="r" b="b"/>
              <a:pathLst>
                <a:path w="210929" h="210279" extrusionOk="0">
                  <a:moveTo>
                    <a:pt x="139466" y="201013"/>
                  </a:moveTo>
                  <a:cubicBezTo>
                    <a:pt x="142786" y="199562"/>
                    <a:pt x="165406" y="208517"/>
                    <a:pt x="165406" y="208517"/>
                  </a:cubicBezTo>
                  <a:cubicBezTo>
                    <a:pt x="165406" y="208517"/>
                    <a:pt x="153967" y="197025"/>
                    <a:pt x="153210" y="193081"/>
                  </a:cubicBezTo>
                  <a:cubicBezTo>
                    <a:pt x="152453" y="189147"/>
                    <a:pt x="157750" y="186984"/>
                    <a:pt x="157750" y="186984"/>
                  </a:cubicBezTo>
                  <a:cubicBezTo>
                    <a:pt x="157750" y="186984"/>
                    <a:pt x="141584" y="176212"/>
                    <a:pt x="142163" y="170257"/>
                  </a:cubicBezTo>
                  <a:cubicBezTo>
                    <a:pt x="142741" y="164302"/>
                    <a:pt x="182907" y="173658"/>
                    <a:pt x="182907" y="173658"/>
                  </a:cubicBezTo>
                  <a:cubicBezTo>
                    <a:pt x="182907" y="173658"/>
                    <a:pt x="171851" y="163883"/>
                    <a:pt x="173124" y="158480"/>
                  </a:cubicBezTo>
                  <a:cubicBezTo>
                    <a:pt x="174397" y="153077"/>
                    <a:pt x="197132" y="152578"/>
                    <a:pt x="197132" y="152578"/>
                  </a:cubicBezTo>
                  <a:cubicBezTo>
                    <a:pt x="197132" y="152578"/>
                    <a:pt x="189450" y="149249"/>
                    <a:pt x="190438" y="145198"/>
                  </a:cubicBezTo>
                  <a:cubicBezTo>
                    <a:pt x="191426" y="141148"/>
                    <a:pt x="210930" y="134721"/>
                    <a:pt x="210930" y="134721"/>
                  </a:cubicBezTo>
                  <a:cubicBezTo>
                    <a:pt x="210930" y="134721"/>
                    <a:pt x="193153" y="130786"/>
                    <a:pt x="190669" y="127947"/>
                  </a:cubicBezTo>
                  <a:cubicBezTo>
                    <a:pt x="188186" y="125107"/>
                    <a:pt x="190918" y="121929"/>
                    <a:pt x="190918" y="121929"/>
                  </a:cubicBezTo>
                  <a:cubicBezTo>
                    <a:pt x="190918" y="121929"/>
                    <a:pt x="179337" y="124021"/>
                    <a:pt x="175073" y="119703"/>
                  </a:cubicBezTo>
                  <a:cubicBezTo>
                    <a:pt x="170818" y="115386"/>
                    <a:pt x="177637" y="107259"/>
                    <a:pt x="177637" y="107259"/>
                  </a:cubicBezTo>
                  <a:cubicBezTo>
                    <a:pt x="177637" y="107259"/>
                    <a:pt x="155898" y="116481"/>
                    <a:pt x="153628" y="116205"/>
                  </a:cubicBezTo>
                  <a:cubicBezTo>
                    <a:pt x="151359" y="115929"/>
                    <a:pt x="153620" y="112769"/>
                    <a:pt x="153620" y="112769"/>
                  </a:cubicBezTo>
                  <a:lnTo>
                    <a:pt x="140035" y="115929"/>
                  </a:lnTo>
                  <a:cubicBezTo>
                    <a:pt x="148501" y="99781"/>
                    <a:pt x="162958" y="90577"/>
                    <a:pt x="180494" y="84942"/>
                  </a:cubicBezTo>
                  <a:cubicBezTo>
                    <a:pt x="180494" y="84942"/>
                    <a:pt x="164960" y="81773"/>
                    <a:pt x="163848" y="74553"/>
                  </a:cubicBezTo>
                  <a:cubicBezTo>
                    <a:pt x="162744" y="67334"/>
                    <a:pt x="173177" y="57132"/>
                    <a:pt x="173177" y="57132"/>
                  </a:cubicBezTo>
                  <a:cubicBezTo>
                    <a:pt x="173177" y="57132"/>
                    <a:pt x="168281" y="56874"/>
                    <a:pt x="166999" y="52610"/>
                  </a:cubicBezTo>
                  <a:cubicBezTo>
                    <a:pt x="165717" y="48346"/>
                    <a:pt x="173088" y="36293"/>
                    <a:pt x="173088" y="36293"/>
                  </a:cubicBezTo>
                  <a:cubicBezTo>
                    <a:pt x="173088" y="36293"/>
                    <a:pt x="161151" y="43842"/>
                    <a:pt x="156869" y="42631"/>
                  </a:cubicBezTo>
                  <a:cubicBezTo>
                    <a:pt x="152587" y="41411"/>
                    <a:pt x="152257" y="36524"/>
                    <a:pt x="152257" y="36524"/>
                  </a:cubicBezTo>
                  <a:cubicBezTo>
                    <a:pt x="152257" y="36524"/>
                    <a:pt x="142216" y="47118"/>
                    <a:pt x="134979" y="46121"/>
                  </a:cubicBezTo>
                  <a:cubicBezTo>
                    <a:pt x="127742" y="45124"/>
                    <a:pt x="124332" y="29643"/>
                    <a:pt x="124332" y="29643"/>
                  </a:cubicBezTo>
                  <a:cubicBezTo>
                    <a:pt x="118965" y="47269"/>
                    <a:pt x="109983" y="61859"/>
                    <a:pt x="93968" y="70583"/>
                  </a:cubicBezTo>
                  <a:lnTo>
                    <a:pt x="96924" y="56954"/>
                  </a:lnTo>
                  <a:cubicBezTo>
                    <a:pt x="96924" y="56954"/>
                    <a:pt x="93799" y="59260"/>
                    <a:pt x="93487" y="56999"/>
                  </a:cubicBezTo>
                  <a:cubicBezTo>
                    <a:pt x="93176" y="54738"/>
                    <a:pt x="102060" y="32857"/>
                    <a:pt x="102060" y="32857"/>
                  </a:cubicBezTo>
                  <a:cubicBezTo>
                    <a:pt x="102060" y="32857"/>
                    <a:pt x="94048" y="39800"/>
                    <a:pt x="89660" y="35616"/>
                  </a:cubicBezTo>
                  <a:cubicBezTo>
                    <a:pt x="85271" y="31424"/>
                    <a:pt x="87185" y="19816"/>
                    <a:pt x="87185" y="19816"/>
                  </a:cubicBezTo>
                  <a:cubicBezTo>
                    <a:pt x="87185" y="19816"/>
                    <a:pt x="84051" y="22602"/>
                    <a:pt x="81176" y="20154"/>
                  </a:cubicBezTo>
                  <a:cubicBezTo>
                    <a:pt x="78301" y="17715"/>
                    <a:pt x="74090" y="0"/>
                    <a:pt x="74090" y="0"/>
                  </a:cubicBezTo>
                  <a:cubicBezTo>
                    <a:pt x="74090" y="0"/>
                    <a:pt x="67966" y="19602"/>
                    <a:pt x="63933" y="20652"/>
                  </a:cubicBezTo>
                  <a:cubicBezTo>
                    <a:pt x="59901" y="21703"/>
                    <a:pt x="56456" y="14074"/>
                    <a:pt x="56456" y="14074"/>
                  </a:cubicBezTo>
                  <a:cubicBezTo>
                    <a:pt x="56456" y="14074"/>
                    <a:pt x="56304" y="36818"/>
                    <a:pt x="50919" y="38171"/>
                  </a:cubicBezTo>
                  <a:cubicBezTo>
                    <a:pt x="45533" y="39524"/>
                    <a:pt x="35599" y="28628"/>
                    <a:pt x="35599" y="28628"/>
                  </a:cubicBezTo>
                  <a:cubicBezTo>
                    <a:pt x="35599" y="28628"/>
                    <a:pt x="45569" y="68642"/>
                    <a:pt x="39622" y="69319"/>
                  </a:cubicBezTo>
                  <a:cubicBezTo>
                    <a:pt x="33676" y="69986"/>
                    <a:pt x="22664" y="53990"/>
                    <a:pt x="22664" y="53990"/>
                  </a:cubicBezTo>
                  <a:cubicBezTo>
                    <a:pt x="22664" y="53990"/>
                    <a:pt x="20581" y="59313"/>
                    <a:pt x="16638" y="58619"/>
                  </a:cubicBezTo>
                  <a:cubicBezTo>
                    <a:pt x="12685" y="57924"/>
                    <a:pt x="1015" y="46664"/>
                    <a:pt x="1015" y="46664"/>
                  </a:cubicBezTo>
                  <a:cubicBezTo>
                    <a:pt x="1015" y="46664"/>
                    <a:pt x="10326" y="69141"/>
                    <a:pt x="8920" y="72479"/>
                  </a:cubicBezTo>
                  <a:cubicBezTo>
                    <a:pt x="7513" y="75826"/>
                    <a:pt x="1682" y="75791"/>
                    <a:pt x="1682" y="75791"/>
                  </a:cubicBezTo>
                  <a:cubicBezTo>
                    <a:pt x="1682" y="75791"/>
                    <a:pt x="13994" y="86873"/>
                    <a:pt x="13290" y="91921"/>
                  </a:cubicBezTo>
                  <a:cubicBezTo>
                    <a:pt x="12587" y="96968"/>
                    <a:pt x="0" y="93995"/>
                    <a:pt x="0" y="93995"/>
                  </a:cubicBezTo>
                  <a:cubicBezTo>
                    <a:pt x="10896" y="102363"/>
                    <a:pt x="19709" y="111514"/>
                    <a:pt x="25406" y="121849"/>
                  </a:cubicBezTo>
                  <a:cubicBezTo>
                    <a:pt x="18827" y="126861"/>
                    <a:pt x="11101" y="128641"/>
                    <a:pt x="2377" y="127644"/>
                  </a:cubicBezTo>
                  <a:cubicBezTo>
                    <a:pt x="10860" y="130635"/>
                    <a:pt x="16709" y="134997"/>
                    <a:pt x="19735" y="140819"/>
                  </a:cubicBezTo>
                  <a:cubicBezTo>
                    <a:pt x="31094" y="140098"/>
                    <a:pt x="53785" y="145154"/>
                    <a:pt x="60542" y="151741"/>
                  </a:cubicBezTo>
                  <a:cubicBezTo>
                    <a:pt x="67298" y="158329"/>
                    <a:pt x="71518" y="179898"/>
                    <a:pt x="70966" y="191266"/>
                  </a:cubicBezTo>
                  <a:cubicBezTo>
                    <a:pt x="76832" y="194194"/>
                    <a:pt x="81283" y="199980"/>
                    <a:pt x="84407" y="208419"/>
                  </a:cubicBezTo>
                  <a:cubicBezTo>
                    <a:pt x="83277" y="199713"/>
                    <a:pt x="84942" y="191960"/>
                    <a:pt x="89847" y="185310"/>
                  </a:cubicBezTo>
                  <a:cubicBezTo>
                    <a:pt x="100271" y="190847"/>
                    <a:pt x="109555" y="199518"/>
                    <a:pt x="118092" y="210280"/>
                  </a:cubicBezTo>
                  <a:cubicBezTo>
                    <a:pt x="118092" y="210280"/>
                    <a:pt x="114923" y="197737"/>
                    <a:pt x="119962" y="196954"/>
                  </a:cubicBezTo>
                  <a:cubicBezTo>
                    <a:pt x="125000" y="196179"/>
                    <a:pt x="136270" y="208313"/>
                    <a:pt x="136270" y="208313"/>
                  </a:cubicBezTo>
                  <a:cubicBezTo>
                    <a:pt x="136270" y="208313"/>
                    <a:pt x="136145" y="202482"/>
                    <a:pt x="139466" y="20102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3" name="Google Shape;1543;p35"/>
            <p:cNvSpPr/>
            <p:nvPr/>
          </p:nvSpPr>
          <p:spPr>
            <a:xfrm>
              <a:off x="1730392" y="1516231"/>
              <a:ext cx="211496" cy="214711"/>
            </a:xfrm>
            <a:custGeom>
              <a:avLst/>
              <a:gdLst/>
              <a:ahLst/>
              <a:cxnLst/>
              <a:rect l="l" t="t" r="r" b="b"/>
              <a:pathLst>
                <a:path w="131160" h="133154" extrusionOk="0">
                  <a:moveTo>
                    <a:pt x="1362" y="133154"/>
                  </a:moveTo>
                  <a:lnTo>
                    <a:pt x="0" y="131561"/>
                  </a:lnTo>
                  <a:cubicBezTo>
                    <a:pt x="46815" y="91689"/>
                    <a:pt x="90407" y="47420"/>
                    <a:pt x="129549" y="0"/>
                  </a:cubicBezTo>
                  <a:lnTo>
                    <a:pt x="131160" y="1335"/>
                  </a:lnTo>
                  <a:cubicBezTo>
                    <a:pt x="91947" y="48853"/>
                    <a:pt x="48275" y="93203"/>
                    <a:pt x="1362" y="13315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4" name="Google Shape;1544;p35"/>
            <p:cNvSpPr/>
            <p:nvPr/>
          </p:nvSpPr>
          <p:spPr>
            <a:xfrm>
              <a:off x="1778787" y="1472685"/>
              <a:ext cx="22494" cy="210820"/>
            </a:xfrm>
            <a:custGeom>
              <a:avLst/>
              <a:gdLst/>
              <a:ahLst/>
              <a:cxnLst/>
              <a:rect l="l" t="t" r="r" b="b"/>
              <a:pathLst>
                <a:path w="13950" h="130741" extrusionOk="0">
                  <a:moveTo>
                    <a:pt x="2307" y="130742"/>
                  </a:moveTo>
                  <a:cubicBezTo>
                    <a:pt x="-6248" y="73939"/>
                    <a:pt x="11734" y="739"/>
                    <a:pt x="11912" y="0"/>
                  </a:cubicBezTo>
                  <a:lnTo>
                    <a:pt x="13950" y="507"/>
                  </a:lnTo>
                  <a:cubicBezTo>
                    <a:pt x="13763" y="1237"/>
                    <a:pt x="-4112" y="74046"/>
                    <a:pt x="4381" y="130421"/>
                  </a:cubicBezTo>
                  <a:lnTo>
                    <a:pt x="2307" y="130733"/>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5" name="Google Shape;1545;p35"/>
            <p:cNvSpPr/>
            <p:nvPr/>
          </p:nvSpPr>
          <p:spPr>
            <a:xfrm>
              <a:off x="1783996" y="1658206"/>
              <a:ext cx="205911" cy="28512"/>
            </a:xfrm>
            <a:custGeom>
              <a:avLst/>
              <a:gdLst/>
              <a:ahLst/>
              <a:cxnLst/>
              <a:rect l="l" t="t" r="r" b="b"/>
              <a:pathLst>
                <a:path w="127697" h="17682" extrusionOk="0">
                  <a:moveTo>
                    <a:pt x="0" y="16522"/>
                  </a:moveTo>
                  <a:lnTo>
                    <a:pt x="223" y="14439"/>
                  </a:lnTo>
                  <a:cubicBezTo>
                    <a:pt x="917" y="14510"/>
                    <a:pt x="70076" y="21543"/>
                    <a:pt x="126959" y="0"/>
                  </a:cubicBezTo>
                  <a:lnTo>
                    <a:pt x="127697" y="1958"/>
                  </a:lnTo>
                  <a:cubicBezTo>
                    <a:pt x="70334" y="23679"/>
                    <a:pt x="694" y="16593"/>
                    <a:pt x="0" y="165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6" name="Google Shape;1546;p35"/>
            <p:cNvSpPr/>
            <p:nvPr/>
          </p:nvSpPr>
          <p:spPr>
            <a:xfrm>
              <a:off x="1717393" y="1554426"/>
              <a:ext cx="66933" cy="128613"/>
            </a:xfrm>
            <a:custGeom>
              <a:avLst/>
              <a:gdLst/>
              <a:ahLst/>
              <a:cxnLst/>
              <a:rect l="l" t="t" r="r" b="b"/>
              <a:pathLst>
                <a:path w="41509" h="79760" extrusionOk="0">
                  <a:moveTo>
                    <a:pt x="39854" y="79761"/>
                  </a:moveTo>
                  <a:cubicBezTo>
                    <a:pt x="17056" y="50037"/>
                    <a:pt x="169" y="1175"/>
                    <a:pt x="0" y="685"/>
                  </a:cubicBezTo>
                  <a:lnTo>
                    <a:pt x="1976" y="0"/>
                  </a:lnTo>
                  <a:cubicBezTo>
                    <a:pt x="2145" y="490"/>
                    <a:pt x="18925" y="49040"/>
                    <a:pt x="41509" y="78488"/>
                  </a:cubicBezTo>
                  <a:lnTo>
                    <a:pt x="39845" y="79761"/>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7" name="Google Shape;1547;p35"/>
            <p:cNvSpPr/>
            <p:nvPr/>
          </p:nvSpPr>
          <p:spPr>
            <a:xfrm>
              <a:off x="1783050" y="1681895"/>
              <a:ext cx="121523" cy="57474"/>
            </a:xfrm>
            <a:custGeom>
              <a:avLst/>
              <a:gdLst/>
              <a:ahLst/>
              <a:cxnLst/>
              <a:rect l="l" t="t" r="r" b="b"/>
              <a:pathLst>
                <a:path w="75363" h="35643" extrusionOk="0">
                  <a:moveTo>
                    <a:pt x="51800" y="31379"/>
                  </a:moveTo>
                  <a:cubicBezTo>
                    <a:pt x="37753" y="27115"/>
                    <a:pt x="19005" y="18596"/>
                    <a:pt x="0" y="1558"/>
                  </a:cubicBezTo>
                  <a:lnTo>
                    <a:pt x="1398" y="0"/>
                  </a:lnTo>
                  <a:cubicBezTo>
                    <a:pt x="38759" y="33498"/>
                    <a:pt x="74989" y="33551"/>
                    <a:pt x="75345" y="33551"/>
                  </a:cubicBezTo>
                  <a:lnTo>
                    <a:pt x="75363" y="35643"/>
                  </a:lnTo>
                  <a:cubicBezTo>
                    <a:pt x="75176" y="35643"/>
                    <a:pt x="65838" y="35643"/>
                    <a:pt x="51791" y="3137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8" name="Google Shape;1548;p35"/>
            <p:cNvSpPr/>
            <p:nvPr/>
          </p:nvSpPr>
          <p:spPr>
            <a:xfrm>
              <a:off x="1876631" y="1521025"/>
              <a:ext cx="10402" cy="60474"/>
            </a:xfrm>
            <a:custGeom>
              <a:avLst/>
              <a:gdLst/>
              <a:ahLst/>
              <a:cxnLst/>
              <a:rect l="l" t="t" r="r" b="b"/>
              <a:pathLst>
                <a:path w="6451" h="37503" extrusionOk="0">
                  <a:moveTo>
                    <a:pt x="4600" y="37504"/>
                  </a:moveTo>
                  <a:cubicBezTo>
                    <a:pt x="-4942" y="19451"/>
                    <a:pt x="3265" y="792"/>
                    <a:pt x="3612" y="0"/>
                  </a:cubicBezTo>
                  <a:lnTo>
                    <a:pt x="5526" y="855"/>
                  </a:lnTo>
                  <a:cubicBezTo>
                    <a:pt x="5446" y="1042"/>
                    <a:pt x="-2601" y="19388"/>
                    <a:pt x="6452" y="36515"/>
                  </a:cubicBezTo>
                  <a:lnTo>
                    <a:pt x="4600" y="37495"/>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9" name="Google Shape;1549;p35"/>
            <p:cNvSpPr/>
            <p:nvPr/>
          </p:nvSpPr>
          <p:spPr>
            <a:xfrm>
              <a:off x="1865063" y="1592449"/>
              <a:ext cx="55162" cy="13647"/>
            </a:xfrm>
            <a:custGeom>
              <a:avLst/>
              <a:gdLst/>
              <a:ahLst/>
              <a:cxnLst/>
              <a:rect l="l" t="t" r="r" b="b"/>
              <a:pathLst>
                <a:path w="34209" h="8463" extrusionOk="0">
                  <a:moveTo>
                    <a:pt x="0" y="7113"/>
                  </a:moveTo>
                  <a:lnTo>
                    <a:pt x="534" y="5083"/>
                  </a:lnTo>
                  <a:cubicBezTo>
                    <a:pt x="18178" y="9721"/>
                    <a:pt x="32901" y="98"/>
                    <a:pt x="33044" y="0"/>
                  </a:cubicBezTo>
                  <a:lnTo>
                    <a:pt x="34210" y="1745"/>
                  </a:lnTo>
                  <a:cubicBezTo>
                    <a:pt x="33578" y="2163"/>
                    <a:pt x="18578" y="11991"/>
                    <a:pt x="0" y="710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0" name="Google Shape;1550;p35"/>
            <p:cNvSpPr/>
            <p:nvPr/>
          </p:nvSpPr>
          <p:spPr>
            <a:xfrm>
              <a:off x="1780539" y="1545344"/>
              <a:ext cx="41167" cy="52048"/>
            </a:xfrm>
            <a:custGeom>
              <a:avLst/>
              <a:gdLst/>
              <a:ahLst/>
              <a:cxnLst/>
              <a:rect l="l" t="t" r="r" b="b"/>
              <a:pathLst>
                <a:path w="25530" h="32278" extrusionOk="0">
                  <a:moveTo>
                    <a:pt x="1139" y="32269"/>
                  </a:moveTo>
                  <a:lnTo>
                    <a:pt x="0" y="30516"/>
                  </a:lnTo>
                  <a:cubicBezTo>
                    <a:pt x="19557" y="17732"/>
                    <a:pt x="23439" y="178"/>
                    <a:pt x="23483" y="0"/>
                  </a:cubicBezTo>
                  <a:lnTo>
                    <a:pt x="25530" y="436"/>
                  </a:lnTo>
                  <a:cubicBezTo>
                    <a:pt x="25370" y="1193"/>
                    <a:pt x="21418" y="19023"/>
                    <a:pt x="1139" y="32278"/>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1" name="Google Shape;1551;p35"/>
            <p:cNvSpPr/>
            <p:nvPr/>
          </p:nvSpPr>
          <p:spPr>
            <a:xfrm>
              <a:off x="1902784" y="1639496"/>
              <a:ext cx="34019" cy="41182"/>
            </a:xfrm>
            <a:custGeom>
              <a:avLst/>
              <a:gdLst/>
              <a:ahLst/>
              <a:cxnLst/>
              <a:rect l="l" t="t" r="r" b="b"/>
              <a:pathLst>
                <a:path w="21097" h="25539" extrusionOk="0">
                  <a:moveTo>
                    <a:pt x="0" y="25121"/>
                  </a:moveTo>
                  <a:cubicBezTo>
                    <a:pt x="2947" y="10371"/>
                    <a:pt x="19326" y="418"/>
                    <a:pt x="20020" y="0"/>
                  </a:cubicBezTo>
                  <a:lnTo>
                    <a:pt x="21097" y="1798"/>
                  </a:lnTo>
                  <a:cubicBezTo>
                    <a:pt x="20937" y="1896"/>
                    <a:pt x="4816" y="11697"/>
                    <a:pt x="2056" y="25539"/>
                  </a:cubicBezTo>
                  <a:lnTo>
                    <a:pt x="0" y="2513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2" name="Google Shape;1552;p35"/>
            <p:cNvSpPr/>
            <p:nvPr/>
          </p:nvSpPr>
          <p:spPr>
            <a:xfrm>
              <a:off x="1830564" y="1626096"/>
              <a:ext cx="41503" cy="59153"/>
            </a:xfrm>
            <a:custGeom>
              <a:avLst/>
              <a:gdLst/>
              <a:ahLst/>
              <a:cxnLst/>
              <a:rect l="l" t="t" r="r" b="b"/>
              <a:pathLst>
                <a:path w="25738" h="36684" extrusionOk="0">
                  <a:moveTo>
                    <a:pt x="57" y="36685"/>
                  </a:moveTo>
                  <a:cubicBezTo>
                    <a:pt x="-1341" y="18632"/>
                    <a:pt x="23478" y="757"/>
                    <a:pt x="24528" y="0"/>
                  </a:cubicBezTo>
                  <a:lnTo>
                    <a:pt x="25739" y="1709"/>
                  </a:lnTo>
                  <a:cubicBezTo>
                    <a:pt x="25490" y="1887"/>
                    <a:pt x="831" y="19655"/>
                    <a:pt x="2140" y="36524"/>
                  </a:cubicBezTo>
                  <a:lnTo>
                    <a:pt x="48" y="36685"/>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3" name="Google Shape;1553;p35"/>
            <p:cNvSpPr/>
            <p:nvPr/>
          </p:nvSpPr>
          <p:spPr>
            <a:xfrm>
              <a:off x="1867373" y="1683072"/>
              <a:ext cx="26540" cy="30947"/>
            </a:xfrm>
            <a:custGeom>
              <a:avLst/>
              <a:gdLst/>
              <a:ahLst/>
              <a:cxnLst/>
              <a:rect l="l" t="t" r="r" b="b"/>
              <a:pathLst>
                <a:path w="16459" h="19192" extrusionOk="0">
                  <a:moveTo>
                    <a:pt x="15017" y="19192"/>
                  </a:moveTo>
                  <a:cubicBezTo>
                    <a:pt x="3952" y="8706"/>
                    <a:pt x="151" y="1246"/>
                    <a:pt x="0" y="935"/>
                  </a:cubicBezTo>
                  <a:lnTo>
                    <a:pt x="1869" y="0"/>
                  </a:lnTo>
                  <a:cubicBezTo>
                    <a:pt x="1905" y="71"/>
                    <a:pt x="5688" y="7469"/>
                    <a:pt x="16460" y="17670"/>
                  </a:cubicBezTo>
                  <a:lnTo>
                    <a:pt x="15017" y="19183"/>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4" name="Google Shape;1554;p35"/>
            <p:cNvSpPr/>
            <p:nvPr/>
          </p:nvSpPr>
          <p:spPr>
            <a:xfrm>
              <a:off x="1738313" y="1555776"/>
              <a:ext cx="30904" cy="50857"/>
            </a:xfrm>
            <a:custGeom>
              <a:avLst/>
              <a:gdLst/>
              <a:ahLst/>
              <a:cxnLst/>
              <a:rect l="l" t="t" r="r" b="b"/>
              <a:pathLst>
                <a:path w="19165" h="31539" extrusionOk="0">
                  <a:moveTo>
                    <a:pt x="1184" y="31530"/>
                  </a:moveTo>
                  <a:lnTo>
                    <a:pt x="0" y="29812"/>
                  </a:lnTo>
                  <a:cubicBezTo>
                    <a:pt x="13958" y="20181"/>
                    <a:pt x="17065" y="196"/>
                    <a:pt x="17092" y="0"/>
                  </a:cubicBezTo>
                  <a:lnTo>
                    <a:pt x="19166" y="312"/>
                  </a:lnTo>
                  <a:cubicBezTo>
                    <a:pt x="19041" y="1166"/>
                    <a:pt x="15890" y="21400"/>
                    <a:pt x="1184" y="3153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5" name="Google Shape;1555;p35"/>
            <p:cNvSpPr/>
            <p:nvPr/>
          </p:nvSpPr>
          <p:spPr>
            <a:xfrm>
              <a:off x="1733276" y="1647074"/>
              <a:ext cx="31278" cy="9244"/>
            </a:xfrm>
            <a:custGeom>
              <a:avLst/>
              <a:gdLst/>
              <a:ahLst/>
              <a:cxnLst/>
              <a:rect l="l" t="t" r="r" b="b"/>
              <a:pathLst>
                <a:path w="19397" h="5733" extrusionOk="0">
                  <a:moveTo>
                    <a:pt x="6392" y="4398"/>
                  </a:moveTo>
                  <a:cubicBezTo>
                    <a:pt x="2849" y="3320"/>
                    <a:pt x="223" y="1976"/>
                    <a:pt x="0" y="1861"/>
                  </a:cubicBezTo>
                  <a:lnTo>
                    <a:pt x="961" y="0"/>
                  </a:lnTo>
                  <a:cubicBezTo>
                    <a:pt x="1068" y="53"/>
                    <a:pt x="11706" y="5492"/>
                    <a:pt x="18694" y="2982"/>
                  </a:cubicBezTo>
                  <a:lnTo>
                    <a:pt x="19397" y="4949"/>
                  </a:lnTo>
                  <a:cubicBezTo>
                    <a:pt x="15284" y="6427"/>
                    <a:pt x="10282" y="5573"/>
                    <a:pt x="6383" y="438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6" name="Google Shape;1556;p35"/>
            <p:cNvSpPr/>
            <p:nvPr/>
          </p:nvSpPr>
          <p:spPr>
            <a:xfrm>
              <a:off x="1491684" y="1962536"/>
              <a:ext cx="409928" cy="89263"/>
            </a:xfrm>
            <a:custGeom>
              <a:avLst/>
              <a:gdLst/>
              <a:ahLst/>
              <a:cxnLst/>
              <a:rect l="l" t="t" r="r" b="b"/>
              <a:pathLst>
                <a:path w="254219" h="55357" extrusionOk="0">
                  <a:moveTo>
                    <a:pt x="254220" y="55358"/>
                  </a:moveTo>
                  <a:lnTo>
                    <a:pt x="18783" y="55358"/>
                  </a:lnTo>
                  <a:cubicBezTo>
                    <a:pt x="8412" y="55358"/>
                    <a:pt x="0" y="46945"/>
                    <a:pt x="0" y="36575"/>
                  </a:cubicBezTo>
                  <a:lnTo>
                    <a:pt x="0" y="22679"/>
                  </a:lnTo>
                  <a:cubicBezTo>
                    <a:pt x="0" y="12308"/>
                    <a:pt x="8412" y="3896"/>
                    <a:pt x="18783" y="3896"/>
                  </a:cubicBezTo>
                  <a:cubicBezTo>
                    <a:pt x="92268" y="-1605"/>
                    <a:pt x="171316" y="-982"/>
                    <a:pt x="254220" y="3896"/>
                  </a:cubicBezTo>
                  <a:lnTo>
                    <a:pt x="254220" y="5535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7" name="Google Shape;1557;p35"/>
            <p:cNvSpPr/>
            <p:nvPr/>
          </p:nvSpPr>
          <p:spPr>
            <a:xfrm>
              <a:off x="1475184" y="1947434"/>
              <a:ext cx="426435" cy="119301"/>
            </a:xfrm>
            <a:custGeom>
              <a:avLst/>
              <a:gdLst/>
              <a:ahLst/>
              <a:cxnLst/>
              <a:rect l="l" t="t" r="r" b="b"/>
              <a:pathLst>
                <a:path w="264456" h="73985" extrusionOk="0">
                  <a:moveTo>
                    <a:pt x="28005" y="13266"/>
                  </a:moveTo>
                  <a:cubicBezTo>
                    <a:pt x="101864" y="8370"/>
                    <a:pt x="181242" y="8922"/>
                    <a:pt x="264457" y="13266"/>
                  </a:cubicBezTo>
                  <a:lnTo>
                    <a:pt x="264457" y="4008"/>
                  </a:lnTo>
                  <a:cubicBezTo>
                    <a:pt x="181598" y="-1102"/>
                    <a:pt x="101722" y="-1565"/>
                    <a:pt x="25735" y="4008"/>
                  </a:cubicBezTo>
                  <a:cubicBezTo>
                    <a:pt x="11528" y="4008"/>
                    <a:pt x="0" y="15527"/>
                    <a:pt x="0" y="29734"/>
                  </a:cubicBezTo>
                  <a:lnTo>
                    <a:pt x="0" y="48250"/>
                  </a:lnTo>
                  <a:cubicBezTo>
                    <a:pt x="0" y="62457"/>
                    <a:pt x="11519" y="73985"/>
                    <a:pt x="25735" y="73985"/>
                  </a:cubicBezTo>
                  <a:lnTo>
                    <a:pt x="264457" y="73985"/>
                  </a:lnTo>
                  <a:lnTo>
                    <a:pt x="264457" y="64727"/>
                  </a:lnTo>
                  <a:lnTo>
                    <a:pt x="28005" y="64727"/>
                  </a:lnTo>
                  <a:cubicBezTo>
                    <a:pt x="18195" y="64727"/>
                    <a:pt x="10237" y="56769"/>
                    <a:pt x="10237" y="46959"/>
                  </a:cubicBezTo>
                  <a:lnTo>
                    <a:pt x="10237" y="31034"/>
                  </a:lnTo>
                  <a:cubicBezTo>
                    <a:pt x="10237" y="21224"/>
                    <a:pt x="18195" y="13266"/>
                    <a:pt x="28005" y="13266"/>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8" name="Google Shape;1558;p35"/>
            <p:cNvSpPr/>
            <p:nvPr/>
          </p:nvSpPr>
          <p:spPr>
            <a:xfrm>
              <a:off x="1475184" y="1545328"/>
              <a:ext cx="426435" cy="450223"/>
            </a:xfrm>
            <a:custGeom>
              <a:avLst/>
              <a:gdLst/>
              <a:ahLst/>
              <a:cxnLst/>
              <a:rect l="l" t="t" r="r" b="b"/>
              <a:pathLst>
                <a:path w="264456" h="279208" extrusionOk="0">
                  <a:moveTo>
                    <a:pt x="25735" y="253482"/>
                  </a:moveTo>
                  <a:cubicBezTo>
                    <a:pt x="101731" y="247909"/>
                    <a:pt x="181598" y="248372"/>
                    <a:pt x="264457" y="253482"/>
                  </a:cubicBezTo>
                  <a:lnTo>
                    <a:pt x="264457" y="5413"/>
                  </a:lnTo>
                  <a:cubicBezTo>
                    <a:pt x="179221" y="-1334"/>
                    <a:pt x="98134" y="-2260"/>
                    <a:pt x="23154" y="5413"/>
                  </a:cubicBezTo>
                  <a:cubicBezTo>
                    <a:pt x="10362" y="5413"/>
                    <a:pt x="0" y="15784"/>
                    <a:pt x="0" y="28567"/>
                  </a:cubicBezTo>
                  <a:lnTo>
                    <a:pt x="0" y="279208"/>
                  </a:lnTo>
                  <a:cubicBezTo>
                    <a:pt x="0" y="265001"/>
                    <a:pt x="11519" y="253482"/>
                    <a:pt x="25735" y="253482"/>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9" name="Google Shape;1559;p35"/>
            <p:cNvSpPr/>
            <p:nvPr/>
          </p:nvSpPr>
          <p:spPr>
            <a:xfrm>
              <a:off x="1509862" y="1555287"/>
              <a:ext cx="5123" cy="398774"/>
            </a:xfrm>
            <a:custGeom>
              <a:avLst/>
              <a:gdLst/>
              <a:ahLst/>
              <a:cxnLst/>
              <a:rect l="l" t="t" r="r" b="b"/>
              <a:pathLst>
                <a:path w="3177" h="247302" extrusionOk="0">
                  <a:moveTo>
                    <a:pt x="0" y="0"/>
                  </a:moveTo>
                  <a:lnTo>
                    <a:pt x="3178" y="0"/>
                  </a:lnTo>
                  <a:lnTo>
                    <a:pt x="3178" y="247303"/>
                  </a:lnTo>
                  <a:lnTo>
                    <a:pt x="0" y="247303"/>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0" name="Google Shape;1560;p35"/>
            <p:cNvSpPr/>
            <p:nvPr/>
          </p:nvSpPr>
          <p:spPr>
            <a:xfrm>
              <a:off x="1588231" y="1657576"/>
              <a:ext cx="229265" cy="91537"/>
            </a:xfrm>
            <a:custGeom>
              <a:avLst/>
              <a:gdLst/>
              <a:ahLst/>
              <a:cxnLst/>
              <a:rect l="l" t="t" r="r" b="b"/>
              <a:pathLst>
                <a:path w="142180" h="56767" extrusionOk="0">
                  <a:moveTo>
                    <a:pt x="142181" y="56767"/>
                  </a:moveTo>
                  <a:lnTo>
                    <a:pt x="0" y="56767"/>
                  </a:lnTo>
                  <a:lnTo>
                    <a:pt x="0" y="0"/>
                  </a:lnTo>
                  <a:lnTo>
                    <a:pt x="142181" y="0"/>
                  </a:lnTo>
                  <a:lnTo>
                    <a:pt x="142181" y="56767"/>
                  </a:lnTo>
                  <a:close/>
                  <a:moveTo>
                    <a:pt x="3169" y="53589"/>
                  </a:moveTo>
                  <a:lnTo>
                    <a:pt x="139003" y="53589"/>
                  </a:lnTo>
                  <a:lnTo>
                    <a:pt x="139003" y="3169"/>
                  </a:lnTo>
                  <a:lnTo>
                    <a:pt x="3169" y="3169"/>
                  </a:lnTo>
                  <a:lnTo>
                    <a:pt x="3169" y="53589"/>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1" name="Google Shape;1561;p35"/>
            <p:cNvSpPr/>
            <p:nvPr/>
          </p:nvSpPr>
          <p:spPr>
            <a:xfrm>
              <a:off x="1533106" y="2000525"/>
              <a:ext cx="118135" cy="87918"/>
            </a:xfrm>
            <a:custGeom>
              <a:avLst/>
              <a:gdLst/>
              <a:ahLst/>
              <a:cxnLst/>
              <a:rect l="l" t="t" r="r" b="b"/>
              <a:pathLst>
                <a:path w="73262" h="54523" extrusionOk="0">
                  <a:moveTo>
                    <a:pt x="0" y="0"/>
                  </a:moveTo>
                  <a:lnTo>
                    <a:pt x="73262" y="0"/>
                  </a:lnTo>
                  <a:lnTo>
                    <a:pt x="73262" y="54524"/>
                  </a:lnTo>
                  <a:lnTo>
                    <a:pt x="0" y="54524"/>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2" name="Google Shape;1562;p35"/>
            <p:cNvSpPr/>
            <p:nvPr/>
          </p:nvSpPr>
          <p:spPr>
            <a:xfrm>
              <a:off x="1582335" y="1976965"/>
              <a:ext cx="82823" cy="81733"/>
            </a:xfrm>
            <a:custGeom>
              <a:avLst/>
              <a:gdLst/>
              <a:ahLst/>
              <a:cxnLst/>
              <a:rect l="l" t="t" r="r" b="b"/>
              <a:pathLst>
                <a:path w="51363" h="50687" extrusionOk="0">
                  <a:moveTo>
                    <a:pt x="51364" y="50687"/>
                  </a:moveTo>
                  <a:lnTo>
                    <a:pt x="0" y="50687"/>
                  </a:lnTo>
                  <a:lnTo>
                    <a:pt x="0" y="1148"/>
                  </a:lnTo>
                  <a:cubicBezTo>
                    <a:pt x="25682" y="0"/>
                    <a:pt x="51364" y="0"/>
                    <a:pt x="51364" y="0"/>
                  </a:cubicBezTo>
                  <a:lnTo>
                    <a:pt x="51364" y="50687"/>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3" name="Google Shape;1563;p35"/>
            <p:cNvSpPr/>
            <p:nvPr/>
          </p:nvSpPr>
          <p:spPr>
            <a:xfrm>
              <a:off x="1603311" y="1994461"/>
              <a:ext cx="118135" cy="73833"/>
            </a:xfrm>
            <a:custGeom>
              <a:avLst/>
              <a:gdLst/>
              <a:ahLst/>
              <a:cxnLst/>
              <a:rect l="l" t="t" r="r" b="b"/>
              <a:pathLst>
                <a:path w="73262" h="45788" extrusionOk="0">
                  <a:moveTo>
                    <a:pt x="73262" y="45788"/>
                  </a:moveTo>
                  <a:lnTo>
                    <a:pt x="0" y="45788"/>
                  </a:lnTo>
                  <a:lnTo>
                    <a:pt x="0" y="558"/>
                  </a:lnTo>
                  <a:cubicBezTo>
                    <a:pt x="23252" y="-225"/>
                    <a:pt x="47776" y="-145"/>
                    <a:pt x="73262" y="558"/>
                  </a:cubicBezTo>
                  <a:lnTo>
                    <a:pt x="73262" y="45788"/>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64" name="Google Shape;1564;p35"/>
          <p:cNvGrpSpPr/>
          <p:nvPr/>
        </p:nvGrpSpPr>
        <p:grpSpPr>
          <a:xfrm>
            <a:off x="7602913" y="3902580"/>
            <a:ext cx="1305424" cy="1178742"/>
            <a:chOff x="1264968" y="133725"/>
            <a:chExt cx="795021" cy="717869"/>
          </a:xfrm>
        </p:grpSpPr>
        <p:sp>
          <p:nvSpPr>
            <p:cNvPr id="1565" name="Google Shape;1565;p35"/>
            <p:cNvSpPr/>
            <p:nvPr/>
          </p:nvSpPr>
          <p:spPr>
            <a:xfrm>
              <a:off x="1264968" y="139853"/>
              <a:ext cx="791405" cy="711741"/>
            </a:xfrm>
            <a:custGeom>
              <a:avLst/>
              <a:gdLst/>
              <a:ahLst/>
              <a:cxnLst/>
              <a:rect l="l" t="t" r="r" b="b"/>
              <a:pathLst>
                <a:path w="490794" h="441390" extrusionOk="0">
                  <a:moveTo>
                    <a:pt x="68257" y="299192"/>
                  </a:moveTo>
                  <a:lnTo>
                    <a:pt x="105458" y="300750"/>
                  </a:lnTo>
                  <a:lnTo>
                    <a:pt x="80159" y="329903"/>
                  </a:lnTo>
                  <a:cubicBezTo>
                    <a:pt x="64350" y="348117"/>
                    <a:pt x="58519" y="372935"/>
                    <a:pt x="64563" y="396276"/>
                  </a:cubicBezTo>
                  <a:cubicBezTo>
                    <a:pt x="71435" y="422839"/>
                    <a:pt x="95444" y="441390"/>
                    <a:pt x="122950" y="441390"/>
                  </a:cubicBezTo>
                  <a:cubicBezTo>
                    <a:pt x="127597" y="441390"/>
                    <a:pt x="132262" y="440856"/>
                    <a:pt x="136820" y="439806"/>
                  </a:cubicBezTo>
                  <a:cubicBezTo>
                    <a:pt x="177011" y="430512"/>
                    <a:pt x="202132" y="391549"/>
                    <a:pt x="194005" y="351090"/>
                  </a:cubicBezTo>
                  <a:lnTo>
                    <a:pt x="191486" y="338547"/>
                  </a:lnTo>
                  <a:lnTo>
                    <a:pt x="195901" y="333464"/>
                  </a:lnTo>
                  <a:cubicBezTo>
                    <a:pt x="196987" y="332209"/>
                    <a:pt x="197975" y="330900"/>
                    <a:pt x="198874" y="329547"/>
                  </a:cubicBezTo>
                  <a:cubicBezTo>
                    <a:pt x="203833" y="357731"/>
                    <a:pt x="213376" y="376371"/>
                    <a:pt x="232995" y="383297"/>
                  </a:cubicBezTo>
                  <a:cubicBezTo>
                    <a:pt x="237446" y="384863"/>
                    <a:pt x="242218" y="385665"/>
                    <a:pt x="247167" y="385665"/>
                  </a:cubicBezTo>
                  <a:cubicBezTo>
                    <a:pt x="259478" y="385665"/>
                    <a:pt x="277549" y="381588"/>
                    <a:pt x="318240" y="351348"/>
                  </a:cubicBezTo>
                  <a:cubicBezTo>
                    <a:pt x="326839" y="344956"/>
                    <a:pt x="334833" y="338609"/>
                    <a:pt x="341153" y="333446"/>
                  </a:cubicBezTo>
                  <a:cubicBezTo>
                    <a:pt x="361779" y="338832"/>
                    <a:pt x="395953" y="346683"/>
                    <a:pt x="419917" y="346683"/>
                  </a:cubicBezTo>
                  <a:cubicBezTo>
                    <a:pt x="426638" y="346683"/>
                    <a:pt x="447076" y="346683"/>
                    <a:pt x="460901" y="332654"/>
                  </a:cubicBezTo>
                  <a:cubicBezTo>
                    <a:pt x="480734" y="312527"/>
                    <a:pt x="474156" y="281602"/>
                    <a:pt x="458186" y="241347"/>
                  </a:cubicBezTo>
                  <a:cubicBezTo>
                    <a:pt x="453868" y="230478"/>
                    <a:pt x="449240" y="220036"/>
                    <a:pt x="445367" y="211669"/>
                  </a:cubicBezTo>
                  <a:cubicBezTo>
                    <a:pt x="450753" y="204066"/>
                    <a:pt x="457296" y="194497"/>
                    <a:pt x="463634" y="184420"/>
                  </a:cubicBezTo>
                  <a:cubicBezTo>
                    <a:pt x="486405" y="148189"/>
                    <a:pt x="498761" y="119241"/>
                    <a:pt x="485078" y="95749"/>
                  </a:cubicBezTo>
                  <a:cubicBezTo>
                    <a:pt x="472411" y="74010"/>
                    <a:pt x="445572" y="71073"/>
                    <a:pt x="420994" y="71073"/>
                  </a:cubicBezTo>
                  <a:cubicBezTo>
                    <a:pt x="401935" y="71073"/>
                    <a:pt x="380339" y="73245"/>
                    <a:pt x="364761" y="75203"/>
                  </a:cubicBezTo>
                  <a:cubicBezTo>
                    <a:pt x="360016" y="68268"/>
                    <a:pt x="354168" y="60025"/>
                    <a:pt x="347794" y="51747"/>
                  </a:cubicBezTo>
                  <a:cubicBezTo>
                    <a:pt x="319878" y="15471"/>
                    <a:pt x="298718" y="0"/>
                    <a:pt x="277051" y="0"/>
                  </a:cubicBezTo>
                  <a:cubicBezTo>
                    <a:pt x="273953" y="0"/>
                    <a:pt x="270873" y="329"/>
                    <a:pt x="267891" y="988"/>
                  </a:cubicBezTo>
                  <a:cubicBezTo>
                    <a:pt x="237153" y="7771"/>
                    <a:pt x="225518" y="44180"/>
                    <a:pt x="218191" y="78906"/>
                  </a:cubicBezTo>
                  <a:cubicBezTo>
                    <a:pt x="215886" y="89820"/>
                    <a:pt x="214106" y="100556"/>
                    <a:pt x="212806" y="109431"/>
                  </a:cubicBezTo>
                  <a:cubicBezTo>
                    <a:pt x="203975" y="112342"/>
                    <a:pt x="193204" y="116063"/>
                    <a:pt x="182308" y="120238"/>
                  </a:cubicBezTo>
                  <a:cubicBezTo>
                    <a:pt x="140754" y="136172"/>
                    <a:pt x="114316" y="151243"/>
                    <a:pt x="110906" y="177120"/>
                  </a:cubicBezTo>
                  <a:cubicBezTo>
                    <a:pt x="110684" y="178830"/>
                    <a:pt x="110568" y="180503"/>
                    <a:pt x="110559" y="182150"/>
                  </a:cubicBezTo>
                  <a:cubicBezTo>
                    <a:pt x="98417" y="174210"/>
                    <a:pt x="84094" y="169803"/>
                    <a:pt x="69263" y="169803"/>
                  </a:cubicBezTo>
                  <a:cubicBezTo>
                    <a:pt x="54326" y="169803"/>
                    <a:pt x="39798" y="174210"/>
                    <a:pt x="27255" y="182560"/>
                  </a:cubicBezTo>
                  <a:cubicBezTo>
                    <a:pt x="-323" y="200906"/>
                    <a:pt x="-8210" y="237110"/>
                    <a:pt x="9309" y="264982"/>
                  </a:cubicBezTo>
                  <a:cubicBezTo>
                    <a:pt x="22137" y="285403"/>
                    <a:pt x="44187" y="298195"/>
                    <a:pt x="68284" y="299201"/>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6" name="Google Shape;1566;p35"/>
            <p:cNvSpPr/>
            <p:nvPr/>
          </p:nvSpPr>
          <p:spPr>
            <a:xfrm>
              <a:off x="1268585" y="133725"/>
              <a:ext cx="791404" cy="711741"/>
            </a:xfrm>
            <a:custGeom>
              <a:avLst/>
              <a:gdLst/>
              <a:ahLst/>
              <a:cxnLst/>
              <a:rect l="l" t="t" r="r" b="b"/>
              <a:pathLst>
                <a:path w="490793" h="441390" extrusionOk="0">
                  <a:moveTo>
                    <a:pt x="68257" y="299192"/>
                  </a:moveTo>
                  <a:lnTo>
                    <a:pt x="105458" y="300750"/>
                  </a:lnTo>
                  <a:lnTo>
                    <a:pt x="80159" y="329903"/>
                  </a:lnTo>
                  <a:cubicBezTo>
                    <a:pt x="64349" y="348117"/>
                    <a:pt x="58519" y="372935"/>
                    <a:pt x="64563" y="396276"/>
                  </a:cubicBezTo>
                  <a:cubicBezTo>
                    <a:pt x="71435" y="422839"/>
                    <a:pt x="95444" y="441390"/>
                    <a:pt x="122950" y="441390"/>
                  </a:cubicBezTo>
                  <a:cubicBezTo>
                    <a:pt x="127597" y="441390"/>
                    <a:pt x="132262" y="440856"/>
                    <a:pt x="136820" y="439806"/>
                  </a:cubicBezTo>
                  <a:cubicBezTo>
                    <a:pt x="177011" y="430512"/>
                    <a:pt x="202132" y="391549"/>
                    <a:pt x="194005" y="351090"/>
                  </a:cubicBezTo>
                  <a:lnTo>
                    <a:pt x="191486" y="338547"/>
                  </a:lnTo>
                  <a:lnTo>
                    <a:pt x="195901" y="333464"/>
                  </a:lnTo>
                  <a:cubicBezTo>
                    <a:pt x="196987" y="332209"/>
                    <a:pt x="197975" y="330900"/>
                    <a:pt x="198874" y="329547"/>
                  </a:cubicBezTo>
                  <a:cubicBezTo>
                    <a:pt x="203833" y="357731"/>
                    <a:pt x="213376" y="376371"/>
                    <a:pt x="232995" y="383297"/>
                  </a:cubicBezTo>
                  <a:cubicBezTo>
                    <a:pt x="237446" y="384863"/>
                    <a:pt x="242218" y="385665"/>
                    <a:pt x="247167" y="385665"/>
                  </a:cubicBezTo>
                  <a:cubicBezTo>
                    <a:pt x="259478" y="385665"/>
                    <a:pt x="277549" y="381588"/>
                    <a:pt x="318240" y="351348"/>
                  </a:cubicBezTo>
                  <a:cubicBezTo>
                    <a:pt x="326839" y="344956"/>
                    <a:pt x="334833" y="338609"/>
                    <a:pt x="341153" y="333446"/>
                  </a:cubicBezTo>
                  <a:cubicBezTo>
                    <a:pt x="361779" y="338832"/>
                    <a:pt x="395953" y="346683"/>
                    <a:pt x="419917" y="346683"/>
                  </a:cubicBezTo>
                  <a:cubicBezTo>
                    <a:pt x="426638" y="346683"/>
                    <a:pt x="447076" y="346683"/>
                    <a:pt x="460901" y="332654"/>
                  </a:cubicBezTo>
                  <a:cubicBezTo>
                    <a:pt x="480734" y="312527"/>
                    <a:pt x="474156" y="281602"/>
                    <a:pt x="458186" y="241347"/>
                  </a:cubicBezTo>
                  <a:cubicBezTo>
                    <a:pt x="453868" y="230478"/>
                    <a:pt x="449240" y="220036"/>
                    <a:pt x="445367" y="211669"/>
                  </a:cubicBezTo>
                  <a:cubicBezTo>
                    <a:pt x="450753" y="204066"/>
                    <a:pt x="457296" y="194497"/>
                    <a:pt x="463634" y="184420"/>
                  </a:cubicBezTo>
                  <a:cubicBezTo>
                    <a:pt x="486405" y="148189"/>
                    <a:pt x="498761" y="119241"/>
                    <a:pt x="485078" y="95749"/>
                  </a:cubicBezTo>
                  <a:cubicBezTo>
                    <a:pt x="472411" y="74010"/>
                    <a:pt x="445572" y="71073"/>
                    <a:pt x="420994" y="71073"/>
                  </a:cubicBezTo>
                  <a:cubicBezTo>
                    <a:pt x="401935" y="71073"/>
                    <a:pt x="380339" y="73245"/>
                    <a:pt x="364761" y="75203"/>
                  </a:cubicBezTo>
                  <a:cubicBezTo>
                    <a:pt x="360016" y="68268"/>
                    <a:pt x="354168" y="60025"/>
                    <a:pt x="347794" y="51747"/>
                  </a:cubicBezTo>
                  <a:cubicBezTo>
                    <a:pt x="319878" y="15471"/>
                    <a:pt x="298718" y="0"/>
                    <a:pt x="277051" y="0"/>
                  </a:cubicBezTo>
                  <a:cubicBezTo>
                    <a:pt x="273953" y="0"/>
                    <a:pt x="270873" y="329"/>
                    <a:pt x="267891" y="988"/>
                  </a:cubicBezTo>
                  <a:cubicBezTo>
                    <a:pt x="237153" y="7771"/>
                    <a:pt x="225518" y="44180"/>
                    <a:pt x="218191" y="78906"/>
                  </a:cubicBezTo>
                  <a:cubicBezTo>
                    <a:pt x="215886" y="89820"/>
                    <a:pt x="214106" y="100556"/>
                    <a:pt x="212806" y="109431"/>
                  </a:cubicBezTo>
                  <a:cubicBezTo>
                    <a:pt x="203975" y="112342"/>
                    <a:pt x="193204" y="116063"/>
                    <a:pt x="182308" y="120238"/>
                  </a:cubicBezTo>
                  <a:cubicBezTo>
                    <a:pt x="140754" y="136172"/>
                    <a:pt x="114316" y="151243"/>
                    <a:pt x="110906" y="177120"/>
                  </a:cubicBezTo>
                  <a:cubicBezTo>
                    <a:pt x="110684" y="178830"/>
                    <a:pt x="110568" y="180503"/>
                    <a:pt x="110559" y="182150"/>
                  </a:cubicBezTo>
                  <a:cubicBezTo>
                    <a:pt x="98417" y="174210"/>
                    <a:pt x="84094" y="169803"/>
                    <a:pt x="69263" y="169803"/>
                  </a:cubicBezTo>
                  <a:cubicBezTo>
                    <a:pt x="54326" y="169803"/>
                    <a:pt x="39798" y="174210"/>
                    <a:pt x="27255" y="182560"/>
                  </a:cubicBezTo>
                  <a:cubicBezTo>
                    <a:pt x="-323" y="200906"/>
                    <a:pt x="-8210" y="237101"/>
                    <a:pt x="9309" y="264982"/>
                  </a:cubicBezTo>
                  <a:cubicBezTo>
                    <a:pt x="22137" y="285403"/>
                    <a:pt x="44187" y="298195"/>
                    <a:pt x="68284" y="29920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7" name="Google Shape;1567;p35"/>
            <p:cNvSpPr/>
            <p:nvPr/>
          </p:nvSpPr>
          <p:spPr>
            <a:xfrm>
              <a:off x="1499845" y="186778"/>
              <a:ext cx="506857" cy="515729"/>
            </a:xfrm>
            <a:custGeom>
              <a:avLst/>
              <a:gdLst/>
              <a:ahLst/>
              <a:cxnLst/>
              <a:rect l="l" t="t" r="r" b="b"/>
              <a:pathLst>
                <a:path w="314330" h="319832" extrusionOk="0">
                  <a:moveTo>
                    <a:pt x="131479" y="218"/>
                  </a:moveTo>
                  <a:cubicBezTo>
                    <a:pt x="154117" y="-4776"/>
                    <a:pt x="205204" y="77815"/>
                    <a:pt x="205204" y="77815"/>
                  </a:cubicBezTo>
                  <a:cubicBezTo>
                    <a:pt x="205204" y="77815"/>
                    <a:pt x="302787" y="61649"/>
                    <a:pt x="313131" y="79400"/>
                  </a:cubicBezTo>
                  <a:cubicBezTo>
                    <a:pt x="323466" y="97150"/>
                    <a:pt x="263636" y="175264"/>
                    <a:pt x="263636" y="175264"/>
                  </a:cubicBezTo>
                  <a:cubicBezTo>
                    <a:pt x="263636" y="175264"/>
                    <a:pt x="308075" y="262298"/>
                    <a:pt x="293956" y="276630"/>
                  </a:cubicBezTo>
                  <a:cubicBezTo>
                    <a:pt x="279838" y="290953"/>
                    <a:pt x="189751" y="264194"/>
                    <a:pt x="189751" y="264194"/>
                  </a:cubicBezTo>
                  <a:cubicBezTo>
                    <a:pt x="189751" y="264194"/>
                    <a:pt x="119106" y="325928"/>
                    <a:pt x="100465" y="319341"/>
                  </a:cubicBezTo>
                  <a:cubicBezTo>
                    <a:pt x="81824" y="312762"/>
                    <a:pt x="82991" y="215144"/>
                    <a:pt x="82991" y="215144"/>
                  </a:cubicBezTo>
                  <a:cubicBezTo>
                    <a:pt x="82991" y="215144"/>
                    <a:pt x="-2405" y="167163"/>
                    <a:pt x="52" y="148514"/>
                  </a:cubicBezTo>
                  <a:cubicBezTo>
                    <a:pt x="2509" y="129864"/>
                    <a:pt x="99308" y="101610"/>
                    <a:pt x="99308" y="101610"/>
                  </a:cubicBezTo>
                  <a:cubicBezTo>
                    <a:pt x="99308" y="101610"/>
                    <a:pt x="108851" y="5229"/>
                    <a:pt x="131488" y="22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8" name="Google Shape;1568;p35"/>
            <p:cNvSpPr/>
            <p:nvPr/>
          </p:nvSpPr>
          <p:spPr>
            <a:xfrm>
              <a:off x="1510691" y="501383"/>
              <a:ext cx="115523" cy="127824"/>
            </a:xfrm>
            <a:custGeom>
              <a:avLst/>
              <a:gdLst/>
              <a:ahLst/>
              <a:cxnLst/>
              <a:rect l="l" t="t" r="r" b="b"/>
              <a:pathLst>
                <a:path w="71642" h="79271" extrusionOk="0">
                  <a:moveTo>
                    <a:pt x="17857" y="79271"/>
                  </a:moveTo>
                  <a:lnTo>
                    <a:pt x="71642" y="17296"/>
                  </a:lnTo>
                  <a:cubicBezTo>
                    <a:pt x="62091" y="11617"/>
                    <a:pt x="52690" y="5857"/>
                    <a:pt x="43468" y="0"/>
                  </a:cubicBezTo>
                  <a:lnTo>
                    <a:pt x="3044" y="38955"/>
                  </a:lnTo>
                  <a:lnTo>
                    <a:pt x="0" y="77598"/>
                  </a:lnTo>
                  <a:lnTo>
                    <a:pt x="17857" y="79271"/>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9" name="Google Shape;1569;p35"/>
            <p:cNvSpPr/>
            <p:nvPr/>
          </p:nvSpPr>
          <p:spPr>
            <a:xfrm>
              <a:off x="1421937" y="622666"/>
              <a:ext cx="123984" cy="169501"/>
            </a:xfrm>
            <a:custGeom>
              <a:avLst/>
              <a:gdLst/>
              <a:ahLst/>
              <a:cxnLst/>
              <a:rect l="l" t="t" r="r" b="b"/>
              <a:pathLst>
                <a:path w="76889" h="105117" extrusionOk="0">
                  <a:moveTo>
                    <a:pt x="73144" y="1701"/>
                  </a:moveTo>
                  <a:lnTo>
                    <a:pt x="55287" y="28"/>
                  </a:lnTo>
                  <a:cubicBezTo>
                    <a:pt x="53160" y="-168"/>
                    <a:pt x="51059" y="678"/>
                    <a:pt x="49661" y="2289"/>
                  </a:cubicBezTo>
                  <a:lnTo>
                    <a:pt x="9879" y="48134"/>
                  </a:lnTo>
                  <a:cubicBezTo>
                    <a:pt x="1173" y="58166"/>
                    <a:pt x="-2041" y="71830"/>
                    <a:pt x="1288" y="84685"/>
                  </a:cubicBezTo>
                  <a:cubicBezTo>
                    <a:pt x="5027" y="99141"/>
                    <a:pt x="19502" y="107785"/>
                    <a:pt x="34252" y="104376"/>
                  </a:cubicBezTo>
                  <a:cubicBezTo>
                    <a:pt x="56970" y="99123"/>
                    <a:pt x="71168" y="77091"/>
                    <a:pt x="66575" y="54222"/>
                  </a:cubicBezTo>
                  <a:lnTo>
                    <a:pt x="60869" y="25825"/>
                  </a:lnTo>
                  <a:lnTo>
                    <a:pt x="75877" y="8529"/>
                  </a:lnTo>
                  <a:cubicBezTo>
                    <a:pt x="76901" y="7354"/>
                    <a:pt x="77168" y="5725"/>
                    <a:pt x="76589" y="4283"/>
                  </a:cubicBezTo>
                  <a:cubicBezTo>
                    <a:pt x="76011" y="2841"/>
                    <a:pt x="74684" y="1844"/>
                    <a:pt x="73135" y="1701"/>
                  </a:cubicBezTo>
                  <a:close/>
                  <a:moveTo>
                    <a:pt x="50641" y="59795"/>
                  </a:moveTo>
                  <a:cubicBezTo>
                    <a:pt x="52074" y="66943"/>
                    <a:pt x="49919" y="74074"/>
                    <a:pt x="45424" y="79263"/>
                  </a:cubicBezTo>
                  <a:cubicBezTo>
                    <a:pt x="42344" y="82815"/>
                    <a:pt x="38169" y="85441"/>
                    <a:pt x="33291" y="86545"/>
                  </a:cubicBezTo>
                  <a:cubicBezTo>
                    <a:pt x="26178" y="88147"/>
                    <a:pt x="19030" y="83679"/>
                    <a:pt x="17356" y="76575"/>
                  </a:cubicBezTo>
                  <a:cubicBezTo>
                    <a:pt x="15790" y="69943"/>
                    <a:pt x="17525" y="62902"/>
                    <a:pt x="21994" y="57748"/>
                  </a:cubicBezTo>
                  <a:lnTo>
                    <a:pt x="34207" y="43674"/>
                  </a:lnTo>
                  <a:cubicBezTo>
                    <a:pt x="35881" y="41742"/>
                    <a:pt x="38213" y="40585"/>
                    <a:pt x="40768" y="40407"/>
                  </a:cubicBezTo>
                  <a:cubicBezTo>
                    <a:pt x="43074" y="40255"/>
                    <a:pt x="45299" y="40914"/>
                    <a:pt x="47124" y="42285"/>
                  </a:cubicBezTo>
                  <a:lnTo>
                    <a:pt x="50649" y="59795"/>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0" name="Google Shape;1570;p35"/>
            <p:cNvSpPr/>
            <p:nvPr/>
          </p:nvSpPr>
          <p:spPr>
            <a:xfrm>
              <a:off x="1484462" y="537855"/>
              <a:ext cx="288678" cy="61996"/>
            </a:xfrm>
            <a:custGeom>
              <a:avLst/>
              <a:gdLst/>
              <a:ahLst/>
              <a:cxnLst/>
              <a:rect l="l" t="t" r="r" b="b"/>
              <a:pathLst>
                <a:path w="179025" h="38447" extrusionOk="0">
                  <a:moveTo>
                    <a:pt x="11047" y="0"/>
                  </a:moveTo>
                  <a:lnTo>
                    <a:pt x="179025" y="7041"/>
                  </a:lnTo>
                  <a:cubicBezTo>
                    <a:pt x="173693" y="23626"/>
                    <a:pt x="164088" y="31869"/>
                    <a:pt x="134970" y="33498"/>
                  </a:cubicBezTo>
                  <a:lnTo>
                    <a:pt x="30195" y="38447"/>
                  </a:lnTo>
                  <a:lnTo>
                    <a:pt x="0" y="14136"/>
                  </a:lnTo>
                  <a:lnTo>
                    <a:pt x="11038" y="9"/>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1" name="Google Shape;1571;p35"/>
            <p:cNvSpPr/>
            <p:nvPr/>
          </p:nvSpPr>
          <p:spPr>
            <a:xfrm>
              <a:off x="1540063" y="556454"/>
              <a:ext cx="25531" cy="25531"/>
            </a:xfrm>
            <a:custGeom>
              <a:avLst/>
              <a:gdLst/>
              <a:ahLst/>
              <a:cxnLst/>
              <a:rect l="l" t="t" r="r" b="b"/>
              <a:pathLst>
                <a:path w="15833" h="15833" extrusionOk="0">
                  <a:moveTo>
                    <a:pt x="15826" y="8250"/>
                  </a:moveTo>
                  <a:cubicBezTo>
                    <a:pt x="15639" y="12621"/>
                    <a:pt x="11954" y="16013"/>
                    <a:pt x="7583" y="15826"/>
                  </a:cubicBezTo>
                  <a:cubicBezTo>
                    <a:pt x="3212" y="15639"/>
                    <a:pt x="-180" y="11954"/>
                    <a:pt x="7" y="7583"/>
                  </a:cubicBezTo>
                  <a:cubicBezTo>
                    <a:pt x="194" y="3212"/>
                    <a:pt x="3880" y="-180"/>
                    <a:pt x="8251" y="7"/>
                  </a:cubicBezTo>
                  <a:cubicBezTo>
                    <a:pt x="12621" y="194"/>
                    <a:pt x="16013" y="3880"/>
                    <a:pt x="15826" y="8250"/>
                  </a:cubicBez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2" name="Google Shape;1572;p35"/>
            <p:cNvSpPr/>
            <p:nvPr/>
          </p:nvSpPr>
          <p:spPr>
            <a:xfrm>
              <a:off x="1321726" y="460469"/>
              <a:ext cx="185021" cy="106625"/>
            </a:xfrm>
            <a:custGeom>
              <a:avLst/>
              <a:gdLst/>
              <a:ahLst/>
              <a:cxnLst/>
              <a:rect l="l" t="t" r="r" b="b"/>
              <a:pathLst>
                <a:path w="114742" h="66124" extrusionOk="0">
                  <a:moveTo>
                    <a:pt x="114353" y="45163"/>
                  </a:moveTo>
                  <a:cubicBezTo>
                    <a:pt x="113704" y="43748"/>
                    <a:pt x="112333" y="42831"/>
                    <a:pt x="110775" y="42769"/>
                  </a:cubicBezTo>
                  <a:lnTo>
                    <a:pt x="87888" y="41807"/>
                  </a:lnTo>
                  <a:lnTo>
                    <a:pt x="71161" y="18164"/>
                  </a:lnTo>
                  <a:cubicBezTo>
                    <a:pt x="57684" y="-877"/>
                    <a:pt x="31922" y="-5675"/>
                    <a:pt x="12507" y="7242"/>
                  </a:cubicBezTo>
                  <a:cubicBezTo>
                    <a:pt x="-98" y="15627"/>
                    <a:pt x="-3748" y="32087"/>
                    <a:pt x="4193" y="44727"/>
                  </a:cubicBezTo>
                  <a:cubicBezTo>
                    <a:pt x="11261" y="55970"/>
                    <a:pt x="23403" y="63021"/>
                    <a:pt x="36667" y="63573"/>
                  </a:cubicBezTo>
                  <a:lnTo>
                    <a:pt x="97315" y="66118"/>
                  </a:lnTo>
                  <a:cubicBezTo>
                    <a:pt x="99443" y="66207"/>
                    <a:pt x="101508" y="65255"/>
                    <a:pt x="102825" y="63573"/>
                  </a:cubicBezTo>
                  <a:lnTo>
                    <a:pt x="113864" y="49445"/>
                  </a:lnTo>
                  <a:cubicBezTo>
                    <a:pt x="114825" y="48217"/>
                    <a:pt x="115012" y="46579"/>
                    <a:pt x="114353" y="45163"/>
                  </a:cubicBezTo>
                  <a:close/>
                  <a:moveTo>
                    <a:pt x="66488" y="40517"/>
                  </a:moveTo>
                  <a:cubicBezTo>
                    <a:pt x="66230" y="42787"/>
                    <a:pt x="65179" y="44852"/>
                    <a:pt x="63488" y="46428"/>
                  </a:cubicBezTo>
                  <a:cubicBezTo>
                    <a:pt x="61610" y="48163"/>
                    <a:pt x="59162" y="49063"/>
                    <a:pt x="56607" y="48956"/>
                  </a:cubicBezTo>
                  <a:lnTo>
                    <a:pt x="37993" y="48172"/>
                  </a:lnTo>
                  <a:cubicBezTo>
                    <a:pt x="31183" y="47887"/>
                    <a:pt x="24872" y="44318"/>
                    <a:pt x="21124" y="38621"/>
                  </a:cubicBezTo>
                  <a:cubicBezTo>
                    <a:pt x="17109" y="32532"/>
                    <a:pt x="18765" y="24262"/>
                    <a:pt x="24818" y="20185"/>
                  </a:cubicBezTo>
                  <a:cubicBezTo>
                    <a:pt x="28958" y="17399"/>
                    <a:pt x="33747" y="16161"/>
                    <a:pt x="38438" y="16366"/>
                  </a:cubicBezTo>
                  <a:cubicBezTo>
                    <a:pt x="45293" y="16651"/>
                    <a:pt x="51960" y="19980"/>
                    <a:pt x="56171" y="25935"/>
                  </a:cubicBezTo>
                  <a:lnTo>
                    <a:pt x="66488" y="4051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3" name="Google Shape;1573;p35"/>
            <p:cNvSpPr/>
            <p:nvPr/>
          </p:nvSpPr>
          <p:spPr>
            <a:xfrm rot="-5256178">
              <a:off x="1576361" y="504299"/>
              <a:ext cx="3447" cy="73457"/>
            </a:xfrm>
            <a:custGeom>
              <a:avLst/>
              <a:gdLst/>
              <a:ahLst/>
              <a:cxnLst/>
              <a:rect l="l" t="t" r="r" b="b"/>
              <a:pathLst>
                <a:path w="2136" h="45515" extrusionOk="0">
                  <a:moveTo>
                    <a:pt x="0" y="0"/>
                  </a:moveTo>
                  <a:lnTo>
                    <a:pt x="2136" y="0"/>
                  </a:lnTo>
                  <a:lnTo>
                    <a:pt x="2136" y="45515"/>
                  </a:lnTo>
                  <a:lnTo>
                    <a:pt x="0" y="45515"/>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4" name="Google Shape;1574;p35"/>
            <p:cNvSpPr/>
            <p:nvPr/>
          </p:nvSpPr>
          <p:spPr>
            <a:xfrm>
              <a:off x="1512714" y="582894"/>
              <a:ext cx="53440" cy="18660"/>
            </a:xfrm>
            <a:custGeom>
              <a:avLst/>
              <a:gdLst/>
              <a:ahLst/>
              <a:cxnLst/>
              <a:rect l="l" t="t" r="r" b="b"/>
              <a:pathLst>
                <a:path w="33141" h="11572" extrusionOk="0">
                  <a:moveTo>
                    <a:pt x="12320" y="11572"/>
                  </a:moveTo>
                  <a:lnTo>
                    <a:pt x="0" y="1656"/>
                  </a:lnTo>
                  <a:lnTo>
                    <a:pt x="1335" y="0"/>
                  </a:lnTo>
                  <a:lnTo>
                    <a:pt x="13024" y="9409"/>
                  </a:lnTo>
                  <a:lnTo>
                    <a:pt x="33044" y="8466"/>
                  </a:lnTo>
                  <a:lnTo>
                    <a:pt x="33142" y="10593"/>
                  </a:lnTo>
                  <a:lnTo>
                    <a:pt x="12320" y="11572"/>
                  </a:lnTo>
                  <a:close/>
                </a:path>
              </a:pathLst>
            </a:custGeom>
            <a:solidFill>
              <a:srgbClr val="000000">
                <a:alpha val="2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75" name="Google Shape;1575;p35"/>
          <p:cNvSpPr txBox="1"/>
          <p:nvPr/>
        </p:nvSpPr>
        <p:spPr>
          <a:xfrm>
            <a:off x="3331500" y="4871700"/>
            <a:ext cx="2481000" cy="193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800">
                <a:solidFill>
                  <a:schemeClr val="dk1"/>
                </a:solidFill>
                <a:latin typeface="Albert Sans"/>
                <a:ea typeface="Albert Sans"/>
                <a:cs typeface="Albert Sans"/>
                <a:sym typeface="Albert Sans"/>
              </a:rPr>
              <a:t>This template has been created by </a:t>
            </a:r>
            <a:r>
              <a:rPr lang="en" sz="800" b="1" u="sng">
                <a:solidFill>
                  <a:schemeClr val="dk1"/>
                </a:solidFill>
                <a:latin typeface="Albert Sans"/>
                <a:ea typeface="Albert Sans"/>
                <a:cs typeface="Albert Sans"/>
                <a:sym typeface="Albert Sans"/>
                <a:hlinkClick r:id="rId3">
                  <a:extLst>
                    <a:ext uri="{A12FA001-AC4F-418D-AE19-62706E023703}">
                      <ahyp:hlinkClr xmlns:ahyp="http://schemas.microsoft.com/office/drawing/2018/hyperlinkcolor" val="tx"/>
                    </a:ext>
                  </a:extLst>
                </a:hlinkClick>
              </a:rPr>
              <a:t>Slidesgo</a:t>
            </a:r>
            <a:endParaRPr sz="800" u="sng">
              <a:solidFill>
                <a:schemeClr val="dk1"/>
              </a:solidFill>
              <a:latin typeface="Albert Sans"/>
              <a:ea typeface="Albert Sans"/>
              <a:cs typeface="Albert Sans"/>
              <a:sym typeface="Albert Sans"/>
            </a:endParaRPr>
          </a:p>
        </p:txBody>
      </p:sp>
      <p:sp>
        <p:nvSpPr>
          <p:cNvPr id="2" name="Flowchart: Terminator 1"/>
          <p:cNvSpPr/>
          <p:nvPr/>
        </p:nvSpPr>
        <p:spPr>
          <a:xfrm>
            <a:off x="719999" y="1566281"/>
            <a:ext cx="7520653" cy="2962278"/>
          </a:xfrm>
          <a:prstGeom prst="flowChartTermina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dirty="0" err="1">
                <a:solidFill>
                  <a:schemeClr val="tx1"/>
                </a:solidFill>
              </a:rPr>
              <a:t>Biện</a:t>
            </a:r>
            <a:r>
              <a:rPr lang="en-US" sz="2800" dirty="0">
                <a:solidFill>
                  <a:schemeClr val="tx1"/>
                </a:solidFill>
              </a:rPr>
              <a:t> </a:t>
            </a:r>
            <a:r>
              <a:rPr lang="en-US" sz="2800" dirty="0" err="1">
                <a:solidFill>
                  <a:schemeClr val="tx1"/>
                </a:solidFill>
              </a:rPr>
              <a:t>pháp</a:t>
            </a:r>
            <a:r>
              <a:rPr lang="en-US" sz="2800" dirty="0">
                <a:solidFill>
                  <a:schemeClr val="tx1"/>
                </a:solidFill>
              </a:rPr>
              <a:t> </a:t>
            </a:r>
            <a:r>
              <a:rPr lang="en-US" sz="2800" dirty="0" err="1">
                <a:solidFill>
                  <a:schemeClr val="tx1"/>
                </a:solidFill>
              </a:rPr>
              <a:t>áp</a:t>
            </a:r>
            <a:r>
              <a:rPr lang="en-US" sz="2800" dirty="0">
                <a:solidFill>
                  <a:schemeClr val="tx1"/>
                </a:solidFill>
              </a:rPr>
              <a:t> </a:t>
            </a:r>
            <a:r>
              <a:rPr lang="en-US" sz="2800" dirty="0" err="1">
                <a:solidFill>
                  <a:schemeClr val="tx1"/>
                </a:solidFill>
              </a:rPr>
              <a:t>dụng</a:t>
            </a:r>
            <a:r>
              <a:rPr lang="en-US" sz="2800" dirty="0">
                <a:solidFill>
                  <a:schemeClr val="tx1"/>
                </a:solidFill>
              </a:rPr>
              <a:t> </a:t>
            </a:r>
            <a:r>
              <a:rPr lang="en-US" sz="2800" dirty="0" err="1">
                <a:solidFill>
                  <a:schemeClr val="tx1"/>
                </a:solidFill>
              </a:rPr>
              <a:t>cho</a:t>
            </a:r>
            <a:r>
              <a:rPr lang="en-US" sz="2800" dirty="0">
                <a:solidFill>
                  <a:schemeClr val="tx1"/>
                </a:solidFill>
              </a:rPr>
              <a:t> </a:t>
            </a:r>
            <a:r>
              <a:rPr lang="en-US" sz="2800" dirty="0" err="1">
                <a:solidFill>
                  <a:schemeClr val="tx1"/>
                </a:solidFill>
              </a:rPr>
              <a:t>trường</a:t>
            </a:r>
            <a:r>
              <a:rPr lang="en-US" sz="2800" dirty="0">
                <a:solidFill>
                  <a:schemeClr val="tx1"/>
                </a:solidFill>
              </a:rPr>
              <a:t> TH </a:t>
            </a:r>
            <a:r>
              <a:rPr lang="en-US" sz="2800" dirty="0" err="1">
                <a:solidFill>
                  <a:schemeClr val="tx1"/>
                </a:solidFill>
              </a:rPr>
              <a:t>Trưng</a:t>
            </a:r>
            <a:r>
              <a:rPr lang="en-US" sz="2800" dirty="0">
                <a:solidFill>
                  <a:schemeClr val="tx1"/>
                </a:solidFill>
              </a:rPr>
              <a:t> </a:t>
            </a:r>
            <a:r>
              <a:rPr lang="en-US" sz="2800" dirty="0" err="1">
                <a:solidFill>
                  <a:schemeClr val="tx1"/>
                </a:solidFill>
              </a:rPr>
              <a:t>Vương</a:t>
            </a:r>
            <a:r>
              <a:rPr lang="en-US" sz="2800" dirty="0">
                <a:solidFill>
                  <a:schemeClr val="tx1"/>
                </a:solidFill>
              </a:rPr>
              <a:t> </a:t>
            </a:r>
            <a:r>
              <a:rPr lang="en-US" sz="2800" dirty="0" err="1">
                <a:solidFill>
                  <a:schemeClr val="tx1"/>
                </a:solidFill>
              </a:rPr>
              <a:t>nói</a:t>
            </a:r>
            <a:r>
              <a:rPr lang="en-US" sz="2800" dirty="0">
                <a:solidFill>
                  <a:schemeClr val="tx1"/>
                </a:solidFill>
              </a:rPr>
              <a:t> </a:t>
            </a:r>
            <a:r>
              <a:rPr lang="en-US" sz="2800" dirty="0" err="1">
                <a:solidFill>
                  <a:schemeClr val="tx1"/>
                </a:solidFill>
              </a:rPr>
              <a:t>riêng</a:t>
            </a:r>
            <a:r>
              <a:rPr lang="en-US" sz="2800" dirty="0">
                <a:solidFill>
                  <a:schemeClr val="tx1"/>
                </a:solidFill>
              </a:rPr>
              <a:t> </a:t>
            </a:r>
            <a:r>
              <a:rPr lang="en-US" sz="2800" dirty="0" err="1">
                <a:solidFill>
                  <a:schemeClr val="tx1"/>
                </a:solidFill>
              </a:rPr>
              <a:t>và</a:t>
            </a:r>
            <a:r>
              <a:rPr lang="en-US" sz="2800" dirty="0">
                <a:solidFill>
                  <a:schemeClr val="tx1"/>
                </a:solidFill>
              </a:rPr>
              <a:t> </a:t>
            </a:r>
            <a:r>
              <a:rPr lang="en-US" sz="2800" dirty="0" err="1">
                <a:solidFill>
                  <a:schemeClr val="tx1"/>
                </a:solidFill>
              </a:rPr>
              <a:t>đồng</a:t>
            </a:r>
            <a:r>
              <a:rPr lang="en-US" sz="2800" dirty="0">
                <a:solidFill>
                  <a:schemeClr val="tx1"/>
                </a:solidFill>
              </a:rPr>
              <a:t> </a:t>
            </a:r>
            <a:r>
              <a:rPr lang="en-US" sz="2800" dirty="0" err="1">
                <a:solidFill>
                  <a:schemeClr val="tx1"/>
                </a:solidFill>
              </a:rPr>
              <a:t>thời</a:t>
            </a:r>
            <a:r>
              <a:rPr lang="en-US" sz="2800" dirty="0">
                <a:solidFill>
                  <a:schemeClr val="tx1"/>
                </a:solidFill>
              </a:rPr>
              <a:t> </a:t>
            </a:r>
            <a:r>
              <a:rPr lang="en-US" sz="2800" dirty="0" err="1">
                <a:solidFill>
                  <a:schemeClr val="tx1"/>
                </a:solidFill>
              </a:rPr>
              <a:t>cũng</a:t>
            </a:r>
            <a:r>
              <a:rPr lang="en-US" sz="2800" dirty="0">
                <a:solidFill>
                  <a:schemeClr val="tx1"/>
                </a:solidFill>
              </a:rPr>
              <a:t> </a:t>
            </a:r>
            <a:r>
              <a:rPr lang="en-US" sz="2800" dirty="0" err="1">
                <a:solidFill>
                  <a:schemeClr val="tx1"/>
                </a:solidFill>
              </a:rPr>
              <a:t>có</a:t>
            </a:r>
            <a:r>
              <a:rPr lang="en-US" sz="2800" dirty="0">
                <a:solidFill>
                  <a:schemeClr val="tx1"/>
                </a:solidFill>
              </a:rPr>
              <a:t> </a:t>
            </a:r>
            <a:r>
              <a:rPr lang="en-US" sz="2800" dirty="0" err="1">
                <a:solidFill>
                  <a:schemeClr val="tx1"/>
                </a:solidFill>
              </a:rPr>
              <a:t>thể</a:t>
            </a:r>
            <a:r>
              <a:rPr lang="en-US" sz="2800" dirty="0">
                <a:solidFill>
                  <a:schemeClr val="tx1"/>
                </a:solidFill>
              </a:rPr>
              <a:t> </a:t>
            </a:r>
            <a:r>
              <a:rPr lang="en-US" sz="2800" dirty="0" err="1">
                <a:solidFill>
                  <a:schemeClr val="tx1"/>
                </a:solidFill>
              </a:rPr>
              <a:t>áp</a:t>
            </a:r>
            <a:r>
              <a:rPr lang="en-US" sz="2800" dirty="0">
                <a:solidFill>
                  <a:schemeClr val="tx1"/>
                </a:solidFill>
              </a:rPr>
              <a:t> </a:t>
            </a:r>
            <a:r>
              <a:rPr lang="en-US" sz="2800" dirty="0" err="1">
                <a:solidFill>
                  <a:schemeClr val="tx1"/>
                </a:solidFill>
              </a:rPr>
              <a:t>dụng</a:t>
            </a:r>
            <a:r>
              <a:rPr lang="en-US" sz="2800" dirty="0">
                <a:solidFill>
                  <a:schemeClr val="tx1"/>
                </a:solidFill>
              </a:rPr>
              <a:t> </a:t>
            </a:r>
            <a:r>
              <a:rPr lang="en-US" sz="2800" dirty="0" err="1">
                <a:solidFill>
                  <a:schemeClr val="tx1"/>
                </a:solidFill>
              </a:rPr>
              <a:t>cho</a:t>
            </a:r>
            <a:r>
              <a:rPr lang="en-US" sz="2800" dirty="0">
                <a:solidFill>
                  <a:schemeClr val="tx1"/>
                </a:solidFill>
              </a:rPr>
              <a:t> </a:t>
            </a:r>
            <a:r>
              <a:rPr lang="en-US" sz="2800" dirty="0" err="1">
                <a:solidFill>
                  <a:schemeClr val="tx1"/>
                </a:solidFill>
              </a:rPr>
              <a:t>tất</a:t>
            </a:r>
            <a:r>
              <a:rPr lang="en-US" sz="2800" dirty="0">
                <a:solidFill>
                  <a:schemeClr val="tx1"/>
                </a:solidFill>
              </a:rPr>
              <a:t> </a:t>
            </a:r>
            <a:r>
              <a:rPr lang="en-US" sz="2800" dirty="0" err="1">
                <a:solidFill>
                  <a:schemeClr val="tx1"/>
                </a:solidFill>
              </a:rPr>
              <a:t>cả</a:t>
            </a:r>
            <a:r>
              <a:rPr lang="en-US" sz="2800" dirty="0">
                <a:solidFill>
                  <a:schemeClr val="tx1"/>
                </a:solidFill>
              </a:rPr>
              <a:t> </a:t>
            </a:r>
            <a:r>
              <a:rPr lang="en-US" sz="2800" dirty="0" err="1">
                <a:solidFill>
                  <a:schemeClr val="tx1"/>
                </a:solidFill>
              </a:rPr>
              <a:t>các</a:t>
            </a:r>
            <a:r>
              <a:rPr lang="en-US" sz="2800" dirty="0">
                <a:solidFill>
                  <a:schemeClr val="tx1"/>
                </a:solidFill>
              </a:rPr>
              <a:t> </a:t>
            </a:r>
            <a:r>
              <a:rPr lang="en-US" sz="2800" dirty="0" err="1">
                <a:solidFill>
                  <a:schemeClr val="tx1"/>
                </a:solidFill>
              </a:rPr>
              <a:t>đối</a:t>
            </a:r>
            <a:r>
              <a:rPr lang="en-US" sz="2800" dirty="0">
                <a:solidFill>
                  <a:schemeClr val="tx1"/>
                </a:solidFill>
              </a:rPr>
              <a:t> </a:t>
            </a:r>
            <a:r>
              <a:rPr lang="en-US" sz="2800" dirty="0" err="1">
                <a:solidFill>
                  <a:schemeClr val="tx1"/>
                </a:solidFill>
              </a:rPr>
              <a:t>tượng</a:t>
            </a:r>
            <a:r>
              <a:rPr lang="en-US" sz="2800" dirty="0">
                <a:solidFill>
                  <a:schemeClr val="tx1"/>
                </a:solidFill>
              </a:rPr>
              <a:t> </a:t>
            </a:r>
            <a:r>
              <a:rPr lang="en-US" sz="2800" dirty="0" err="1">
                <a:solidFill>
                  <a:schemeClr val="tx1"/>
                </a:solidFill>
              </a:rPr>
              <a:t>học</a:t>
            </a:r>
            <a:r>
              <a:rPr lang="en-US" sz="2800" dirty="0">
                <a:solidFill>
                  <a:schemeClr val="tx1"/>
                </a:solidFill>
              </a:rPr>
              <a:t> </a:t>
            </a:r>
            <a:r>
              <a:rPr lang="en-US" sz="2800" dirty="0" err="1">
                <a:solidFill>
                  <a:schemeClr val="tx1"/>
                </a:solidFill>
              </a:rPr>
              <a:t>sinh</a:t>
            </a:r>
            <a:r>
              <a:rPr lang="en-US" sz="2800" dirty="0">
                <a:solidFill>
                  <a:schemeClr val="tx1"/>
                </a:solidFill>
              </a:rPr>
              <a:t> ở </a:t>
            </a:r>
            <a:r>
              <a:rPr lang="en-US" sz="2800" dirty="0" err="1">
                <a:solidFill>
                  <a:schemeClr val="tx1"/>
                </a:solidFill>
              </a:rPr>
              <a:t>tất</a:t>
            </a:r>
            <a:r>
              <a:rPr lang="en-US" sz="2800" dirty="0">
                <a:solidFill>
                  <a:schemeClr val="tx1"/>
                </a:solidFill>
              </a:rPr>
              <a:t> </a:t>
            </a:r>
            <a:r>
              <a:rPr lang="en-US" sz="2800" dirty="0" err="1">
                <a:solidFill>
                  <a:schemeClr val="tx1"/>
                </a:solidFill>
              </a:rPr>
              <a:t>cả</a:t>
            </a:r>
            <a:r>
              <a:rPr lang="en-US" sz="2800" dirty="0">
                <a:solidFill>
                  <a:schemeClr val="tx1"/>
                </a:solidFill>
              </a:rPr>
              <a:t> </a:t>
            </a:r>
            <a:r>
              <a:rPr lang="en-US" sz="2800" dirty="0" err="1">
                <a:solidFill>
                  <a:schemeClr val="tx1"/>
                </a:solidFill>
              </a:rPr>
              <a:t>các</a:t>
            </a:r>
            <a:r>
              <a:rPr lang="en-US" sz="2800" dirty="0">
                <a:solidFill>
                  <a:schemeClr val="tx1"/>
                </a:solidFill>
              </a:rPr>
              <a:t> </a:t>
            </a:r>
            <a:r>
              <a:rPr lang="en-US" sz="2800" dirty="0" err="1">
                <a:solidFill>
                  <a:schemeClr val="tx1"/>
                </a:solidFill>
              </a:rPr>
              <a:t>khối</a:t>
            </a:r>
            <a:r>
              <a:rPr lang="en-US" sz="2800" dirty="0">
                <a:solidFill>
                  <a:schemeClr val="tx1"/>
                </a:solidFill>
              </a:rPr>
              <a:t> </a:t>
            </a:r>
            <a:r>
              <a:rPr lang="en-US" sz="2800" dirty="0" err="1">
                <a:solidFill>
                  <a:schemeClr val="tx1"/>
                </a:solidFill>
              </a:rPr>
              <a:t>lớp</a:t>
            </a:r>
            <a:r>
              <a:rPr lang="en-US" sz="2800" dirty="0">
                <a:solidFill>
                  <a:schemeClr val="tx1"/>
                </a:solidFill>
              </a:rPr>
              <a:t> ở </a:t>
            </a:r>
            <a:r>
              <a:rPr lang="en-US" sz="2800" dirty="0" err="1">
                <a:solidFill>
                  <a:schemeClr val="tx1"/>
                </a:solidFill>
              </a:rPr>
              <a:t>các</a:t>
            </a:r>
            <a:r>
              <a:rPr lang="en-US" sz="2800" dirty="0">
                <a:solidFill>
                  <a:schemeClr val="tx1"/>
                </a:solidFill>
              </a:rPr>
              <a:t>  </a:t>
            </a:r>
            <a:r>
              <a:rPr lang="en-US" sz="2800" dirty="0" err="1">
                <a:solidFill>
                  <a:schemeClr val="tx1"/>
                </a:solidFill>
              </a:rPr>
              <a:t>trường</a:t>
            </a:r>
            <a:r>
              <a:rPr lang="en-US" sz="2800" dirty="0">
                <a:solidFill>
                  <a:schemeClr val="tx1"/>
                </a:solidFill>
              </a:rPr>
              <a:t> </a:t>
            </a:r>
            <a:r>
              <a:rPr lang="en-US" sz="2800" dirty="0" err="1">
                <a:solidFill>
                  <a:schemeClr val="tx1"/>
                </a:solidFill>
              </a:rPr>
              <a:t>tiểu</a:t>
            </a:r>
            <a:r>
              <a:rPr lang="en-US" sz="2800" dirty="0">
                <a:solidFill>
                  <a:schemeClr val="tx1"/>
                </a:solidFill>
              </a:rPr>
              <a:t> </a:t>
            </a:r>
            <a:r>
              <a:rPr lang="en-US" sz="2800" dirty="0" err="1">
                <a:solidFill>
                  <a:schemeClr val="tx1"/>
                </a:solidFill>
              </a:rPr>
              <a:t>học</a:t>
            </a:r>
            <a:r>
              <a:rPr lang="en-US" sz="2800" dirty="0">
                <a:solidFill>
                  <a:schemeClr val="tx1"/>
                </a:solidFill>
              </a:rPr>
              <a:t> </a:t>
            </a:r>
            <a:r>
              <a:rPr lang="en-US" sz="2800" dirty="0" err="1">
                <a:solidFill>
                  <a:schemeClr val="tx1"/>
                </a:solidFill>
              </a:rPr>
              <a:t>trên</a:t>
            </a:r>
            <a:r>
              <a:rPr lang="en-US" sz="2800" dirty="0">
                <a:solidFill>
                  <a:schemeClr val="tx1"/>
                </a:solidFill>
              </a:rPr>
              <a:t> </a:t>
            </a:r>
            <a:r>
              <a:rPr lang="en-US" sz="2800" dirty="0" err="1">
                <a:solidFill>
                  <a:schemeClr val="tx1"/>
                </a:solidFill>
              </a:rPr>
              <a:t>địa</a:t>
            </a:r>
            <a:r>
              <a:rPr lang="en-US" sz="2800" dirty="0">
                <a:solidFill>
                  <a:schemeClr val="tx1"/>
                </a:solidFill>
              </a:rPr>
              <a:t> </a:t>
            </a:r>
            <a:r>
              <a:rPr lang="en-US" sz="2800" dirty="0" err="1">
                <a:solidFill>
                  <a:schemeClr val="tx1"/>
                </a:solidFill>
              </a:rPr>
              <a:t>bàn</a:t>
            </a:r>
            <a:r>
              <a:rPr lang="en-US" sz="2800" dirty="0">
                <a:solidFill>
                  <a:schemeClr val="tx1"/>
                </a:solidFill>
              </a:rPr>
              <a:t> </a:t>
            </a:r>
            <a:r>
              <a:rPr lang="en-US" sz="2800" dirty="0" err="1">
                <a:solidFill>
                  <a:schemeClr val="tx1"/>
                </a:solidFill>
              </a:rPr>
              <a:t>Thị</a:t>
            </a:r>
            <a:r>
              <a:rPr lang="en-US" sz="2800" dirty="0">
                <a:solidFill>
                  <a:schemeClr val="tx1"/>
                </a:solidFill>
              </a:rPr>
              <a:t> </a:t>
            </a:r>
            <a:r>
              <a:rPr lang="en-US" sz="2800" dirty="0" err="1">
                <a:solidFill>
                  <a:schemeClr val="tx1"/>
                </a:solidFill>
              </a:rPr>
              <a:t>xã</a:t>
            </a:r>
            <a:r>
              <a:rPr lang="en-US" sz="2800" dirty="0">
                <a:solidFill>
                  <a:schemeClr val="tx1"/>
                </a:solidFill>
              </a:rPr>
              <a:t> </a:t>
            </a:r>
            <a:r>
              <a:rPr lang="en-US" sz="2800" dirty="0" err="1">
                <a:solidFill>
                  <a:schemeClr val="tx1"/>
                </a:solidFill>
              </a:rPr>
              <a:t>Buôn</a:t>
            </a:r>
            <a:r>
              <a:rPr lang="en-US" sz="2800" dirty="0">
                <a:solidFill>
                  <a:schemeClr val="tx1"/>
                </a:solidFill>
              </a:rPr>
              <a:t> </a:t>
            </a:r>
            <a:r>
              <a:rPr lang="en-US" sz="2800" dirty="0" err="1">
                <a:solidFill>
                  <a:schemeClr val="tx1"/>
                </a:solidFill>
              </a:rPr>
              <a:t>Hồ</a:t>
            </a:r>
            <a:endParaRPr lang="en-US" sz="2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6715" y="1"/>
            <a:ext cx="1804524" cy="2109874"/>
          </a:xfrm>
          <a:prstGeom prst="rect">
            <a:avLst/>
          </a:prstGeom>
        </p:spPr>
      </p:pic>
      <p:sp>
        <p:nvSpPr>
          <p:cNvPr id="9" name="Rounded Rectangle 8"/>
          <p:cNvSpPr/>
          <p:nvPr/>
        </p:nvSpPr>
        <p:spPr>
          <a:xfrm>
            <a:off x="54233" y="572429"/>
            <a:ext cx="6267632" cy="3397448"/>
          </a:xfrm>
          <a:prstGeom prst="roundRect">
            <a:avLst/>
          </a:prstGeom>
          <a:ln>
            <a:solidFill>
              <a:srgbClr val="805C2F"/>
            </a:solidFill>
          </a:ln>
        </p:spPr>
        <p:style>
          <a:lnRef idx="2">
            <a:schemeClr val="accent2"/>
          </a:lnRef>
          <a:fillRef idx="1">
            <a:schemeClr val="lt1"/>
          </a:fillRef>
          <a:effectRef idx="0">
            <a:schemeClr val="accent2"/>
          </a:effectRef>
          <a:fontRef idx="minor">
            <a:schemeClr val="dk1"/>
          </a:fontRef>
        </p:style>
        <p:txBody>
          <a:bodyPr rtlCol="0" anchor="ctr"/>
          <a:lstStyle/>
          <a:p>
            <a:r>
              <a:rPr lang="en-US" sz="2400" dirty="0"/>
              <a:t>Sau </a:t>
            </a:r>
            <a:r>
              <a:rPr lang="en-US" sz="2400" dirty="0" err="1"/>
              <a:t>khi</a:t>
            </a:r>
            <a:r>
              <a:rPr lang="en-US" sz="2400" dirty="0"/>
              <a:t> </a:t>
            </a:r>
            <a:r>
              <a:rPr lang="en-US" sz="2400" dirty="0" err="1"/>
              <a:t>áp</a:t>
            </a:r>
            <a:r>
              <a:rPr lang="en-US" sz="2400" dirty="0"/>
              <a:t> </a:t>
            </a:r>
            <a:r>
              <a:rPr lang="en-US" sz="2400" dirty="0" err="1"/>
              <a:t>dụng</a:t>
            </a:r>
            <a:r>
              <a:rPr lang="en-US" sz="2400" dirty="0"/>
              <a:t> </a:t>
            </a:r>
            <a:r>
              <a:rPr lang="en-US" sz="2400" dirty="0" err="1"/>
              <a:t>giải</a:t>
            </a:r>
            <a:r>
              <a:rPr lang="en-US" sz="2400" dirty="0"/>
              <a:t> </a:t>
            </a:r>
            <a:r>
              <a:rPr lang="en-US" sz="2400" dirty="0" err="1"/>
              <a:t>pháp</a:t>
            </a:r>
            <a:r>
              <a:rPr lang="en-US" sz="2400" dirty="0"/>
              <a:t> </a:t>
            </a:r>
            <a:r>
              <a:rPr lang="en-US" sz="2400" dirty="0" err="1"/>
              <a:t>này</a:t>
            </a:r>
            <a:r>
              <a:rPr lang="en-US" sz="2400" dirty="0"/>
              <a:t>, </a:t>
            </a:r>
            <a:r>
              <a:rPr lang="en-US" sz="2400" dirty="0" err="1"/>
              <a:t>tôi</a:t>
            </a:r>
            <a:r>
              <a:rPr lang="en-US" sz="2400" dirty="0"/>
              <a:t> </a:t>
            </a:r>
            <a:r>
              <a:rPr lang="en-US" sz="2400" dirty="0" err="1"/>
              <a:t>thấy</a:t>
            </a:r>
            <a:r>
              <a:rPr lang="en-US" sz="2400" dirty="0"/>
              <a:t> </a:t>
            </a:r>
            <a:r>
              <a:rPr lang="en-US" sz="2400" dirty="0" err="1"/>
              <a:t>rất</a:t>
            </a:r>
            <a:r>
              <a:rPr lang="en-US" sz="2400" dirty="0"/>
              <a:t> </a:t>
            </a:r>
            <a:r>
              <a:rPr lang="en-US" sz="2400" dirty="0" err="1"/>
              <a:t>có</a:t>
            </a:r>
            <a:r>
              <a:rPr lang="en-US" sz="2400" dirty="0"/>
              <a:t> </a:t>
            </a:r>
            <a:r>
              <a:rPr lang="en-US" sz="2400" dirty="0" err="1"/>
              <a:t>khả</a:t>
            </a:r>
            <a:r>
              <a:rPr lang="en-US" sz="2400" dirty="0"/>
              <a:t> </a:t>
            </a:r>
            <a:r>
              <a:rPr lang="en-US" sz="2400" dirty="0" err="1"/>
              <a:t>quan</a:t>
            </a:r>
            <a:r>
              <a:rPr lang="en-US" sz="2400" dirty="0"/>
              <a:t> </a:t>
            </a:r>
            <a:r>
              <a:rPr lang="en-US" sz="2400" dirty="0" err="1"/>
              <a:t>khi</a:t>
            </a:r>
            <a:r>
              <a:rPr lang="en-US" sz="2400" dirty="0"/>
              <a:t> </a:t>
            </a:r>
            <a:r>
              <a:rPr lang="en-US" sz="2400" dirty="0" err="1"/>
              <a:t>áp</a:t>
            </a:r>
            <a:r>
              <a:rPr lang="en-US" sz="2400" dirty="0"/>
              <a:t> </a:t>
            </a:r>
            <a:r>
              <a:rPr lang="en-US" sz="2400" dirty="0" err="1"/>
              <a:t>dụng</a:t>
            </a:r>
            <a:r>
              <a:rPr lang="en-US" sz="2400" dirty="0"/>
              <a:t> </a:t>
            </a:r>
            <a:r>
              <a:rPr lang="en-US" sz="2400" dirty="0" err="1"/>
              <a:t>cho</a:t>
            </a:r>
            <a:r>
              <a:rPr lang="en-US" sz="2400" dirty="0"/>
              <a:t> </a:t>
            </a:r>
            <a:r>
              <a:rPr lang="en-US" sz="2400" dirty="0" err="1"/>
              <a:t>công</a:t>
            </a:r>
            <a:r>
              <a:rPr lang="en-US" sz="2400" dirty="0"/>
              <a:t> </a:t>
            </a:r>
            <a:r>
              <a:rPr lang="en-US" sz="2400" dirty="0" err="1"/>
              <a:t>tác</a:t>
            </a:r>
            <a:r>
              <a:rPr lang="en-US" sz="2400" dirty="0"/>
              <a:t> </a:t>
            </a:r>
            <a:r>
              <a:rPr lang="en-US" sz="2400" dirty="0" err="1"/>
              <a:t>giảng</a:t>
            </a:r>
            <a:r>
              <a:rPr lang="en-US" sz="2400" dirty="0"/>
              <a:t> </a:t>
            </a:r>
            <a:r>
              <a:rPr lang="en-US" sz="2400" dirty="0" err="1"/>
              <a:t>dạy</a:t>
            </a:r>
            <a:r>
              <a:rPr lang="en-US" sz="2400" dirty="0"/>
              <a:t> </a:t>
            </a:r>
            <a:r>
              <a:rPr lang="en-US" sz="2400" dirty="0" err="1"/>
              <a:t>và</a:t>
            </a:r>
            <a:r>
              <a:rPr lang="en-US" sz="2400" dirty="0"/>
              <a:t> </a:t>
            </a:r>
            <a:r>
              <a:rPr lang="en-US" sz="2400" dirty="0" err="1"/>
              <a:t>đặc</a:t>
            </a:r>
            <a:r>
              <a:rPr lang="en-US" sz="2400" dirty="0"/>
              <a:t> </a:t>
            </a:r>
            <a:r>
              <a:rPr lang="en-US" sz="2400" dirty="0" err="1"/>
              <a:t>biệt</a:t>
            </a:r>
            <a:r>
              <a:rPr lang="en-US" sz="2400" dirty="0"/>
              <a:t> </a:t>
            </a:r>
            <a:r>
              <a:rPr lang="en-US" sz="2400" dirty="0" err="1"/>
              <a:t>là</a:t>
            </a:r>
            <a:r>
              <a:rPr lang="en-US" sz="2400" dirty="0"/>
              <a:t> </a:t>
            </a:r>
            <a:r>
              <a:rPr lang="en-US" sz="2400" dirty="0" err="1"/>
              <a:t>trong</a:t>
            </a:r>
            <a:r>
              <a:rPr lang="en-US" sz="2400" dirty="0"/>
              <a:t> </a:t>
            </a:r>
            <a:r>
              <a:rPr lang="en-US" sz="2400" dirty="0" err="1"/>
              <a:t>huấn</a:t>
            </a:r>
            <a:r>
              <a:rPr lang="en-US" sz="2400" dirty="0"/>
              <a:t> </a:t>
            </a:r>
            <a:r>
              <a:rPr lang="en-US" sz="2400" dirty="0" err="1"/>
              <a:t>luyện</a:t>
            </a:r>
            <a:r>
              <a:rPr lang="en-US" sz="2400" dirty="0"/>
              <a:t> </a:t>
            </a:r>
            <a:r>
              <a:rPr lang="en-US" sz="2400" dirty="0" err="1"/>
              <a:t>thời</a:t>
            </a:r>
            <a:r>
              <a:rPr lang="en-US" sz="2400" dirty="0"/>
              <a:t> </a:t>
            </a:r>
            <a:r>
              <a:rPr lang="en-US" sz="2400" dirty="0" err="1"/>
              <a:t>gian</a:t>
            </a:r>
            <a:r>
              <a:rPr lang="en-US" sz="2400" dirty="0"/>
              <a:t> </a:t>
            </a:r>
            <a:r>
              <a:rPr lang="en-US" sz="2400" dirty="0" err="1"/>
              <a:t>ngắn</a:t>
            </a:r>
            <a:r>
              <a:rPr lang="en-US" sz="2400" dirty="0"/>
              <a:t>, </a:t>
            </a:r>
            <a:r>
              <a:rPr lang="en-US" sz="2400" dirty="0" err="1"/>
              <a:t>sau</a:t>
            </a:r>
            <a:r>
              <a:rPr lang="en-US" sz="2400" dirty="0"/>
              <a:t> </a:t>
            </a:r>
            <a:r>
              <a:rPr lang="en-US" sz="2400" dirty="0" err="1"/>
              <a:t>quá</a:t>
            </a:r>
            <a:r>
              <a:rPr lang="en-US" sz="2400" dirty="0"/>
              <a:t> </a:t>
            </a:r>
            <a:r>
              <a:rPr lang="en-US" sz="2400" dirty="0" err="1"/>
              <a:t>trình</a:t>
            </a:r>
            <a:r>
              <a:rPr lang="en-US" sz="2400" dirty="0"/>
              <a:t> </a:t>
            </a:r>
            <a:r>
              <a:rPr lang="en-US" sz="2400" dirty="0" err="1"/>
              <a:t>tuân</a:t>
            </a:r>
            <a:r>
              <a:rPr lang="en-US" sz="2400" dirty="0"/>
              <a:t> </a:t>
            </a:r>
            <a:r>
              <a:rPr lang="en-US" sz="2400" dirty="0" err="1"/>
              <a:t>thủ</a:t>
            </a:r>
            <a:r>
              <a:rPr lang="en-US" sz="2400" dirty="0"/>
              <a:t> </a:t>
            </a:r>
            <a:r>
              <a:rPr lang="en-US" sz="2400" dirty="0" err="1"/>
              <a:t>các</a:t>
            </a:r>
            <a:r>
              <a:rPr lang="en-US" sz="2400" dirty="0"/>
              <a:t> </a:t>
            </a:r>
            <a:r>
              <a:rPr lang="en-US" sz="2400" dirty="0" err="1"/>
              <a:t>nguyên</a:t>
            </a:r>
            <a:r>
              <a:rPr lang="en-US" sz="2400" dirty="0"/>
              <a:t> </a:t>
            </a:r>
            <a:r>
              <a:rPr lang="en-US" sz="2400" dirty="0" err="1"/>
              <a:t>tắc</a:t>
            </a:r>
            <a:r>
              <a:rPr lang="en-US" sz="2400" dirty="0"/>
              <a:t>, </a:t>
            </a:r>
            <a:r>
              <a:rPr lang="en-US" sz="2400" dirty="0" err="1"/>
              <a:t>phương</a:t>
            </a:r>
            <a:r>
              <a:rPr lang="en-US" sz="2400" dirty="0"/>
              <a:t> </a:t>
            </a:r>
            <a:r>
              <a:rPr lang="en-US" sz="2400" dirty="0" err="1"/>
              <a:t>pháp</a:t>
            </a:r>
            <a:r>
              <a:rPr lang="en-US" sz="2400" dirty="0"/>
              <a:t> </a:t>
            </a:r>
            <a:r>
              <a:rPr lang="en-US" sz="2400" dirty="0" err="1"/>
              <a:t>huấn</a:t>
            </a:r>
            <a:r>
              <a:rPr lang="en-US" sz="2400" dirty="0"/>
              <a:t> </a:t>
            </a:r>
            <a:r>
              <a:rPr lang="en-US" sz="2400" dirty="0" err="1"/>
              <a:t>luyện</a:t>
            </a:r>
            <a:r>
              <a:rPr lang="en-US" sz="2400" dirty="0"/>
              <a:t> </a:t>
            </a:r>
            <a:r>
              <a:rPr lang="en-US" sz="2400" dirty="0" err="1"/>
              <a:t>thì</a:t>
            </a:r>
            <a:r>
              <a:rPr lang="en-US" sz="2400" dirty="0"/>
              <a:t> </a:t>
            </a:r>
            <a:r>
              <a:rPr lang="en-US" sz="2400" dirty="0" err="1"/>
              <a:t>thành</a:t>
            </a:r>
            <a:r>
              <a:rPr lang="en-US" sz="2400" dirty="0"/>
              <a:t> </a:t>
            </a:r>
            <a:r>
              <a:rPr lang="en-US" sz="2400" dirty="0" err="1"/>
              <a:t>tích</a:t>
            </a:r>
            <a:r>
              <a:rPr lang="en-US" sz="2400" dirty="0"/>
              <a:t> </a:t>
            </a:r>
            <a:r>
              <a:rPr lang="en-US" sz="2400" dirty="0" err="1"/>
              <a:t>của</a:t>
            </a:r>
            <a:r>
              <a:rPr lang="en-US" sz="2400" dirty="0"/>
              <a:t> </a:t>
            </a:r>
            <a:r>
              <a:rPr lang="en-US" sz="2400" dirty="0" err="1"/>
              <a:t>các</a:t>
            </a:r>
            <a:r>
              <a:rPr lang="en-US" sz="2400" dirty="0"/>
              <a:t> </a:t>
            </a:r>
            <a:r>
              <a:rPr lang="en-US" sz="2400" dirty="0" err="1"/>
              <a:t>em</a:t>
            </a:r>
            <a:r>
              <a:rPr lang="en-US" sz="2400" dirty="0"/>
              <a:t> </a:t>
            </a:r>
            <a:r>
              <a:rPr lang="en-US" sz="2400" dirty="0" err="1"/>
              <a:t>học</a:t>
            </a:r>
            <a:r>
              <a:rPr lang="en-US" sz="2400" dirty="0"/>
              <a:t> </a:t>
            </a:r>
            <a:r>
              <a:rPr lang="en-US" sz="2400" dirty="0" err="1"/>
              <a:t>sinh</a:t>
            </a:r>
            <a:r>
              <a:rPr lang="en-US" sz="2400" dirty="0"/>
              <a:t> </a:t>
            </a:r>
            <a:r>
              <a:rPr lang="en-US" sz="2400" dirty="0" err="1"/>
              <a:t>được</a:t>
            </a:r>
            <a:r>
              <a:rPr lang="en-US" sz="2400" dirty="0"/>
              <a:t> </a:t>
            </a:r>
            <a:r>
              <a:rPr lang="en-US" sz="2400" dirty="0" err="1"/>
              <a:t>nâng</a:t>
            </a:r>
            <a:r>
              <a:rPr lang="en-US" sz="2400" dirty="0"/>
              <a:t> </a:t>
            </a:r>
            <a:r>
              <a:rPr lang="en-US" sz="2400" dirty="0" err="1"/>
              <a:t>cao</a:t>
            </a:r>
            <a:r>
              <a:rPr lang="en-US" sz="2400" dirty="0"/>
              <a:t> </a:t>
            </a:r>
            <a:r>
              <a:rPr lang="en-US" sz="2400" dirty="0" err="1"/>
              <a:t>rõ</a:t>
            </a:r>
            <a:r>
              <a:rPr lang="en-US" sz="2400" dirty="0"/>
              <a:t> </a:t>
            </a:r>
            <a:r>
              <a:rPr lang="en-US" sz="2400" dirty="0" err="1"/>
              <a:t>rệt</a:t>
            </a:r>
            <a:r>
              <a:rPr lang="en-US" sz="2400" dirty="0"/>
              <a:t>, </a:t>
            </a:r>
            <a:r>
              <a:rPr lang="en-US" sz="2400" dirty="0" err="1"/>
              <a:t>các</a:t>
            </a:r>
            <a:r>
              <a:rPr lang="en-US" sz="2400" dirty="0"/>
              <a:t> </a:t>
            </a:r>
            <a:r>
              <a:rPr lang="en-US" sz="2400" dirty="0" err="1"/>
              <a:t>em</a:t>
            </a:r>
            <a:r>
              <a:rPr lang="en-US" sz="2400" dirty="0"/>
              <a:t> </a:t>
            </a:r>
            <a:r>
              <a:rPr lang="en-US" sz="2400" dirty="0" err="1"/>
              <a:t>đã</a:t>
            </a:r>
            <a:r>
              <a:rPr lang="en-US" sz="2400" dirty="0"/>
              <a:t> </a:t>
            </a:r>
            <a:r>
              <a:rPr lang="en-US" sz="2400" dirty="0" err="1"/>
              <a:t>có</a:t>
            </a:r>
            <a:r>
              <a:rPr lang="en-US" sz="2400" dirty="0"/>
              <a:t> </a:t>
            </a:r>
            <a:r>
              <a:rPr lang="en-US" sz="2400" dirty="0" err="1"/>
              <a:t>được</a:t>
            </a:r>
            <a:r>
              <a:rPr lang="en-US" sz="2400" dirty="0"/>
              <a:t> </a:t>
            </a:r>
            <a:r>
              <a:rPr lang="en-US" sz="2400" dirty="0" err="1"/>
              <a:t>kỹ</a:t>
            </a:r>
            <a:r>
              <a:rPr lang="en-US" sz="2400" dirty="0"/>
              <a:t> </a:t>
            </a:r>
            <a:r>
              <a:rPr lang="en-US" sz="2400" dirty="0" err="1"/>
              <a:t>thuật</a:t>
            </a:r>
            <a:r>
              <a:rPr lang="en-US" sz="2400" dirty="0"/>
              <a:t> </a:t>
            </a:r>
            <a:r>
              <a:rPr lang="en-US" sz="2400" dirty="0" err="1"/>
              <a:t>và</a:t>
            </a:r>
            <a:r>
              <a:rPr lang="en-US" sz="2400" dirty="0"/>
              <a:t> </a:t>
            </a:r>
            <a:r>
              <a:rPr lang="en-US" sz="2400" dirty="0" err="1"/>
              <a:t>thể</a:t>
            </a:r>
            <a:r>
              <a:rPr lang="en-US" sz="2400" dirty="0"/>
              <a:t> </a:t>
            </a:r>
            <a:r>
              <a:rPr lang="en-US" sz="2400" dirty="0" err="1"/>
              <a:t>lực</a:t>
            </a:r>
            <a:r>
              <a:rPr lang="en-US" sz="2400" dirty="0"/>
              <a:t> </a:t>
            </a:r>
            <a:r>
              <a:rPr lang="en-US" sz="2400" dirty="0" err="1"/>
              <a:t>tốt</a:t>
            </a:r>
            <a:r>
              <a:rPr lang="en-US" sz="2400" dirty="0"/>
              <a:t>, </a:t>
            </a:r>
            <a:r>
              <a:rPr lang="en-US" sz="2400" dirty="0" err="1"/>
              <a:t>đã</a:t>
            </a:r>
            <a:r>
              <a:rPr lang="en-US" sz="2400" dirty="0"/>
              <a:t> </a:t>
            </a:r>
            <a:r>
              <a:rPr lang="en-US" sz="2400" dirty="0" err="1"/>
              <a:t>tham</a:t>
            </a:r>
            <a:r>
              <a:rPr lang="en-US" sz="2400" dirty="0"/>
              <a:t> </a:t>
            </a:r>
            <a:r>
              <a:rPr lang="en-US" sz="2400" dirty="0" err="1"/>
              <a:t>gia</a:t>
            </a:r>
            <a:r>
              <a:rPr lang="en-US" sz="2400" dirty="0"/>
              <a:t> </a:t>
            </a:r>
            <a:r>
              <a:rPr lang="en-US" sz="2400" dirty="0" err="1"/>
              <a:t>thi</a:t>
            </a:r>
            <a:r>
              <a:rPr lang="en-US" sz="2400" dirty="0"/>
              <a:t> </a:t>
            </a:r>
            <a:r>
              <a:rPr lang="en-US" sz="2400" dirty="0" err="1"/>
              <a:t>đấu</a:t>
            </a:r>
            <a:r>
              <a:rPr lang="en-US" sz="2400" dirty="0"/>
              <a:t> </a:t>
            </a:r>
            <a:r>
              <a:rPr lang="en-US" sz="2400" dirty="0" err="1"/>
              <a:t>đạt</a:t>
            </a:r>
            <a:r>
              <a:rPr lang="en-US" sz="2400" dirty="0"/>
              <a:t> </a:t>
            </a:r>
            <a:r>
              <a:rPr lang="en-US" sz="2400" dirty="0" err="1"/>
              <a:t>kết</a:t>
            </a:r>
            <a:r>
              <a:rPr lang="en-US" sz="2400" dirty="0"/>
              <a:t> </a:t>
            </a:r>
            <a:r>
              <a:rPr lang="en-US" sz="2400" dirty="0" err="1"/>
              <a:t>quả</a:t>
            </a:r>
            <a:r>
              <a:rPr lang="en-US" sz="2400" dirty="0"/>
              <a:t> </a:t>
            </a:r>
            <a:r>
              <a:rPr lang="en-US" sz="2400" dirty="0" err="1"/>
              <a:t>cao</a:t>
            </a:r>
            <a:r>
              <a:rPr lang="en-US" sz="2400" dirty="0"/>
              <a:t>.</a:t>
            </a:r>
          </a:p>
        </p:txBody>
      </p:sp>
      <p:sp>
        <p:nvSpPr>
          <p:cNvPr id="10" name="Rounded Rectangle 9"/>
          <p:cNvSpPr/>
          <p:nvPr/>
        </p:nvSpPr>
        <p:spPr>
          <a:xfrm>
            <a:off x="6321865" y="3526554"/>
            <a:ext cx="2650742" cy="1606126"/>
          </a:xfrm>
          <a:prstGeom prst="roundRect">
            <a:avLst/>
          </a:prstGeom>
          <a:ln>
            <a:solidFill>
              <a:srgbClr val="805C2F"/>
            </a:solidFill>
          </a:ln>
        </p:spPr>
        <p:style>
          <a:lnRef idx="2">
            <a:schemeClr val="accent2"/>
          </a:lnRef>
          <a:fillRef idx="1">
            <a:schemeClr val="lt1"/>
          </a:fillRef>
          <a:effectRef idx="0">
            <a:schemeClr val="accent2"/>
          </a:effectRef>
          <a:fontRef idx="minor">
            <a:schemeClr val="dk1"/>
          </a:fontRef>
        </p:style>
        <p:txBody>
          <a:bodyPr rtlCol="0" anchor="ctr"/>
          <a:lstStyle/>
          <a:p>
            <a:pPr algn="ctr" defTabSz="342900"/>
            <a:endParaRPr lang="en-US">
              <a:solidFill>
                <a:prstClr val="black"/>
              </a:solidFill>
              <a:latin typeface="Calibri"/>
            </a:endParaRPr>
          </a:p>
        </p:txBody>
      </p:sp>
      <p:sp>
        <p:nvSpPr>
          <p:cNvPr id="16" name="Flowchart: Decision 15"/>
          <p:cNvSpPr/>
          <p:nvPr/>
        </p:nvSpPr>
        <p:spPr>
          <a:xfrm>
            <a:off x="6597926" y="3766030"/>
            <a:ext cx="228600" cy="203847"/>
          </a:xfrm>
          <a:prstGeom prst="flowChartDecision">
            <a:avLst/>
          </a:prstGeom>
          <a:solidFill>
            <a:schemeClr val="accent6"/>
          </a:solidFill>
          <a:ln>
            <a:solidFill>
              <a:srgbClr val="6448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a:solidFill>
                <a:prstClr val="white"/>
              </a:solidFill>
              <a:latin typeface="Calibri"/>
            </a:endParaRPr>
          </a:p>
        </p:txBody>
      </p:sp>
      <p:sp>
        <p:nvSpPr>
          <p:cNvPr id="18" name="Flowchart: Decision 17"/>
          <p:cNvSpPr/>
          <p:nvPr/>
        </p:nvSpPr>
        <p:spPr>
          <a:xfrm>
            <a:off x="6622757" y="4185956"/>
            <a:ext cx="228600" cy="203847"/>
          </a:xfrm>
          <a:prstGeom prst="flowChartDecision">
            <a:avLst/>
          </a:prstGeom>
          <a:solidFill>
            <a:schemeClr val="accent6"/>
          </a:solidFill>
          <a:ln>
            <a:solidFill>
              <a:srgbClr val="6448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a:solidFill>
                <a:prstClr val="white"/>
              </a:solidFill>
              <a:latin typeface="Calibri"/>
            </a:endParaRPr>
          </a:p>
        </p:txBody>
      </p:sp>
      <p:sp>
        <p:nvSpPr>
          <p:cNvPr id="19" name="Flowchart: Decision 18"/>
          <p:cNvSpPr/>
          <p:nvPr/>
        </p:nvSpPr>
        <p:spPr>
          <a:xfrm>
            <a:off x="6644053" y="4593605"/>
            <a:ext cx="228600" cy="203847"/>
          </a:xfrm>
          <a:prstGeom prst="flowChartDecision">
            <a:avLst/>
          </a:prstGeom>
          <a:solidFill>
            <a:schemeClr val="accent6"/>
          </a:solidFill>
          <a:ln>
            <a:solidFill>
              <a:srgbClr val="6448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a:solidFill>
                <a:prstClr val="white"/>
              </a:solidFill>
              <a:latin typeface="Calibri"/>
            </a:endParaRPr>
          </a:p>
        </p:txBody>
      </p:sp>
      <p:sp>
        <p:nvSpPr>
          <p:cNvPr id="24" name="TextBox 23"/>
          <p:cNvSpPr txBox="1"/>
          <p:nvPr/>
        </p:nvSpPr>
        <p:spPr>
          <a:xfrm>
            <a:off x="7096714" y="3615493"/>
            <a:ext cx="1765991" cy="461665"/>
          </a:xfrm>
          <a:prstGeom prst="rect">
            <a:avLst/>
          </a:prstGeom>
          <a:noFill/>
        </p:spPr>
        <p:txBody>
          <a:bodyPr wrap="square" rtlCol="0">
            <a:spAutoFit/>
          </a:bodyPr>
          <a:lstStyle/>
          <a:p>
            <a:pPr defTabSz="342900"/>
            <a:r>
              <a:rPr lang="vi-VN" sz="2400" dirty="0" err="1">
                <a:solidFill>
                  <a:srgbClr val="7030A0"/>
                </a:solidFill>
                <a:latin typeface="+mj-lt"/>
              </a:rPr>
              <a:t>Nhà</a:t>
            </a:r>
            <a:r>
              <a:rPr lang="vi-VN" sz="2400" dirty="0">
                <a:solidFill>
                  <a:srgbClr val="7030A0"/>
                </a:solidFill>
                <a:latin typeface="+mj-lt"/>
              </a:rPr>
              <a:t> </a:t>
            </a:r>
            <a:r>
              <a:rPr lang="vi-VN" sz="2400" dirty="0" err="1">
                <a:solidFill>
                  <a:srgbClr val="7030A0"/>
                </a:solidFill>
                <a:latin typeface="+mj-lt"/>
              </a:rPr>
              <a:t>trường</a:t>
            </a:r>
            <a:endParaRPr lang="en-US" sz="2400" dirty="0">
              <a:solidFill>
                <a:srgbClr val="7030A0"/>
              </a:solidFill>
              <a:latin typeface="+mj-lt"/>
              <a:cs typeface="Times New Roman" panose="02020603050405020304" pitchFamily="18" charset="0"/>
            </a:endParaRPr>
          </a:p>
        </p:txBody>
      </p:sp>
      <p:sp>
        <p:nvSpPr>
          <p:cNvPr id="26" name="TextBox 25"/>
          <p:cNvSpPr txBox="1"/>
          <p:nvPr/>
        </p:nvSpPr>
        <p:spPr>
          <a:xfrm>
            <a:off x="7096714" y="4057048"/>
            <a:ext cx="1628617" cy="461665"/>
          </a:xfrm>
          <a:prstGeom prst="rect">
            <a:avLst/>
          </a:prstGeom>
          <a:noFill/>
        </p:spPr>
        <p:txBody>
          <a:bodyPr wrap="square" rtlCol="0">
            <a:spAutoFit/>
          </a:bodyPr>
          <a:lstStyle/>
          <a:p>
            <a:pPr defTabSz="342900"/>
            <a:r>
              <a:rPr lang="en-US" sz="2400" dirty="0" err="1">
                <a:solidFill>
                  <a:srgbClr val="7030A0"/>
                </a:solidFill>
                <a:latin typeface="Times New Roman" pitchFamily="18" charset="0"/>
                <a:cs typeface="Times New Roman" pitchFamily="18" charset="0"/>
              </a:rPr>
              <a:t>Phụ</a:t>
            </a:r>
            <a:r>
              <a:rPr lang="en-US" sz="2400" dirty="0">
                <a:solidFill>
                  <a:srgbClr val="7030A0"/>
                </a:solidFill>
                <a:latin typeface="Times New Roman" pitchFamily="18" charset="0"/>
                <a:cs typeface="Times New Roman" pitchFamily="18" charset="0"/>
              </a:rPr>
              <a:t> </a:t>
            </a:r>
            <a:r>
              <a:rPr lang="en-US" sz="2400" dirty="0" err="1">
                <a:solidFill>
                  <a:srgbClr val="7030A0"/>
                </a:solidFill>
                <a:latin typeface="Times New Roman" pitchFamily="18" charset="0"/>
                <a:cs typeface="Times New Roman" pitchFamily="18" charset="0"/>
              </a:rPr>
              <a:t>huynh</a:t>
            </a:r>
            <a:endParaRPr lang="en-US" sz="2400" dirty="0">
              <a:solidFill>
                <a:srgbClr val="7030A0"/>
              </a:solidFill>
              <a:latin typeface="Times New Roman" pitchFamily="18" charset="0"/>
              <a:cs typeface="Times New Roman" pitchFamily="18" charset="0"/>
            </a:endParaRPr>
          </a:p>
        </p:txBody>
      </p:sp>
      <p:sp>
        <p:nvSpPr>
          <p:cNvPr id="4" name="TextBox 3"/>
          <p:cNvSpPr txBox="1"/>
          <p:nvPr/>
        </p:nvSpPr>
        <p:spPr>
          <a:xfrm>
            <a:off x="246850" y="120400"/>
            <a:ext cx="1409360" cy="523220"/>
          </a:xfrm>
          <a:prstGeom prst="rect">
            <a:avLst/>
          </a:prstGeom>
          <a:noFill/>
        </p:spPr>
        <p:txBody>
          <a:bodyPr wrap="none" rtlCol="0">
            <a:spAutoFit/>
          </a:bodyPr>
          <a:lstStyle/>
          <a:p>
            <a:r>
              <a:rPr lang="vi-VN" sz="2800" dirty="0">
                <a:latin typeface="+mj-lt"/>
              </a:rPr>
              <a:t>Kết luận</a:t>
            </a:r>
            <a:endParaRPr lang="en-US" sz="2800" dirty="0">
              <a:latin typeface="+mj-lt"/>
            </a:endParaRPr>
          </a:p>
        </p:txBody>
      </p:sp>
      <p:sp>
        <p:nvSpPr>
          <p:cNvPr id="28" name="TextBox 27"/>
          <p:cNvSpPr txBox="1"/>
          <p:nvPr/>
        </p:nvSpPr>
        <p:spPr>
          <a:xfrm>
            <a:off x="6851357" y="3003334"/>
            <a:ext cx="2049881" cy="523220"/>
          </a:xfrm>
          <a:prstGeom prst="rect">
            <a:avLst/>
          </a:prstGeom>
          <a:noFill/>
        </p:spPr>
        <p:txBody>
          <a:bodyPr wrap="square" rtlCol="0">
            <a:spAutoFit/>
          </a:bodyPr>
          <a:lstStyle/>
          <a:p>
            <a:r>
              <a:rPr lang="vi-VN" sz="2800" dirty="0"/>
              <a:t>Kiến nghị</a:t>
            </a:r>
            <a:endParaRPr lang="en-US" sz="2800" dirty="0"/>
          </a:p>
        </p:txBody>
      </p:sp>
      <p:sp>
        <p:nvSpPr>
          <p:cNvPr id="27" name="TextBox 26"/>
          <p:cNvSpPr txBox="1"/>
          <p:nvPr/>
        </p:nvSpPr>
        <p:spPr>
          <a:xfrm>
            <a:off x="7096715" y="4502041"/>
            <a:ext cx="2726594" cy="461665"/>
          </a:xfrm>
          <a:prstGeom prst="rect">
            <a:avLst/>
          </a:prstGeom>
          <a:noFill/>
        </p:spPr>
        <p:txBody>
          <a:bodyPr wrap="square" rtlCol="0">
            <a:spAutoFit/>
          </a:bodyPr>
          <a:lstStyle/>
          <a:p>
            <a:pPr defTabSz="342900"/>
            <a:r>
              <a:rPr lang="en-US" sz="2400" dirty="0" err="1">
                <a:solidFill>
                  <a:srgbClr val="7030A0"/>
                </a:solidFill>
                <a:latin typeface="Times New Roman" pitchFamily="18" charset="0"/>
                <a:cs typeface="Times New Roman" pitchFamily="18" charset="0"/>
              </a:rPr>
              <a:t>Giáo</a:t>
            </a:r>
            <a:r>
              <a:rPr lang="en-US" sz="2400" dirty="0">
                <a:solidFill>
                  <a:srgbClr val="7030A0"/>
                </a:solidFill>
                <a:latin typeface="Times New Roman" pitchFamily="18" charset="0"/>
                <a:cs typeface="Times New Roman" pitchFamily="18" charset="0"/>
              </a:rPr>
              <a:t> </a:t>
            </a:r>
            <a:r>
              <a:rPr lang="en-US" sz="2400" dirty="0" err="1">
                <a:solidFill>
                  <a:srgbClr val="7030A0"/>
                </a:solidFill>
                <a:latin typeface="Times New Roman" pitchFamily="18" charset="0"/>
                <a:cs typeface="Times New Roman" pitchFamily="18" charset="0"/>
              </a:rPr>
              <a:t>viên</a:t>
            </a:r>
            <a:endParaRPr lang="en-US" sz="2400"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396097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arn(inVertical)">
                                      <p:cBhvr>
                                        <p:cTn id="37" dur="500"/>
                                        <p:tgtEl>
                                          <p:spTgt spid="27"/>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barn(inVertical)">
                                      <p:cBhvr>
                                        <p:cTn id="4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4" grpId="0"/>
      <p:bldP spid="26" grpId="0"/>
      <p:bldP spid="4" grpId="0"/>
      <p:bldP spid="28"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824726"/>
            <a:ext cx="9143999" cy="2100575"/>
          </a:xfrm>
          <a:prstGeom prst="rect">
            <a:avLst/>
          </a:prstGeom>
          <a:noFill/>
        </p:spPr>
        <p:txBody>
          <a:bodyPr wrap="square" lIns="68580" tIns="34290" rIns="68580" bIns="34290">
            <a:spAutoFit/>
          </a:bodyPr>
          <a:lstStyle/>
          <a:p>
            <a:pPr algn="ctr" defTabSz="342900"/>
            <a:r>
              <a:rPr lang="en-US" sz="4400" b="1" dirty="0">
                <a:ln w="12700">
                  <a:solidFill>
                    <a:srgbClr val="9BBB59">
                      <a:lumMod val="50000"/>
                    </a:srgbClr>
                  </a:solidFill>
                  <a:prstDash val="solid"/>
                </a:ln>
                <a:solidFill>
                  <a:srgbClr val="FF5050"/>
                </a:solidFill>
                <a:effectLst>
                  <a:innerShdw blurRad="177800">
                    <a:srgbClr val="9BBB59">
                      <a:lumMod val="50000"/>
                    </a:srgbClr>
                  </a:innerShdw>
                </a:effectLst>
                <a:latin typeface="Times New Roman" pitchFamily="18" charset="0"/>
                <a:cs typeface="Times New Roman" pitchFamily="18" charset="0"/>
              </a:rPr>
              <a:t>KÍNH </a:t>
            </a:r>
            <a:r>
              <a:rPr lang="vi-VN" sz="4400" b="1" dirty="0">
                <a:ln w="12700">
                  <a:solidFill>
                    <a:srgbClr val="9BBB59">
                      <a:lumMod val="50000"/>
                    </a:srgbClr>
                  </a:solidFill>
                  <a:prstDash val="solid"/>
                </a:ln>
                <a:solidFill>
                  <a:srgbClr val="FF5050"/>
                </a:solidFill>
                <a:effectLst>
                  <a:innerShdw blurRad="177800">
                    <a:srgbClr val="9BBB59">
                      <a:lumMod val="50000"/>
                    </a:srgbClr>
                  </a:innerShdw>
                </a:effectLst>
                <a:latin typeface="Times New Roman" pitchFamily="18" charset="0"/>
                <a:cs typeface="Times New Roman" pitchFamily="18" charset="0"/>
              </a:rPr>
              <a:t>CHÚC </a:t>
            </a:r>
          </a:p>
          <a:p>
            <a:pPr algn="ctr" defTabSz="342900"/>
            <a:r>
              <a:rPr lang="vi-VN" sz="4400" b="1" dirty="0">
                <a:ln w="12700">
                  <a:solidFill>
                    <a:srgbClr val="9BBB59">
                      <a:lumMod val="50000"/>
                    </a:srgbClr>
                  </a:solidFill>
                  <a:prstDash val="solid"/>
                </a:ln>
                <a:solidFill>
                  <a:srgbClr val="FF5050"/>
                </a:solidFill>
                <a:effectLst>
                  <a:innerShdw blurRad="177800">
                    <a:srgbClr val="9BBB59">
                      <a:lumMod val="50000"/>
                    </a:srgbClr>
                  </a:innerShdw>
                </a:effectLst>
                <a:latin typeface="Times New Roman" pitchFamily="18" charset="0"/>
                <a:cs typeface="Times New Roman" pitchFamily="18" charset="0"/>
              </a:rPr>
              <a:t>QUÝ THẦY, CÔ </a:t>
            </a:r>
          </a:p>
          <a:p>
            <a:pPr algn="ctr" defTabSz="342900"/>
            <a:r>
              <a:rPr lang="vi-VN" sz="4400" b="1" dirty="0">
                <a:ln w="12700">
                  <a:solidFill>
                    <a:srgbClr val="9BBB59">
                      <a:lumMod val="50000"/>
                    </a:srgbClr>
                  </a:solidFill>
                  <a:prstDash val="solid"/>
                </a:ln>
                <a:solidFill>
                  <a:srgbClr val="FF5050"/>
                </a:solidFill>
                <a:effectLst>
                  <a:innerShdw blurRad="177800">
                    <a:srgbClr val="9BBB59">
                      <a:lumMod val="50000"/>
                    </a:srgbClr>
                  </a:innerShdw>
                </a:effectLst>
                <a:latin typeface="Times New Roman" pitchFamily="18" charset="0"/>
                <a:cs typeface="Times New Roman" pitchFamily="18" charset="0"/>
              </a:rPr>
              <a:t>SỨC KHỎE, THÀNH CÔNG!</a:t>
            </a:r>
            <a:endParaRPr lang="en-US" sz="4400" b="1" dirty="0">
              <a:ln w="12700">
                <a:solidFill>
                  <a:srgbClr val="9BBB59">
                    <a:lumMod val="50000"/>
                  </a:srgbClr>
                </a:solidFill>
                <a:prstDash val="solid"/>
              </a:ln>
              <a:solidFill>
                <a:srgbClr val="FF5050"/>
              </a:solidFill>
              <a:effectLst>
                <a:innerShdw blurRad="177800">
                  <a:srgbClr val="9BBB59">
                    <a:lumMod val="50000"/>
                  </a:srgbClr>
                </a:innerShdw>
              </a:effectLst>
              <a:latin typeface="Times New Roman" pitchFamily="18" charset="0"/>
              <a:cs typeface="Times New Roman" pitchFamily="18" charset="0"/>
            </a:endParaRPr>
          </a:p>
        </p:txBody>
      </p:sp>
      <p:sp>
        <p:nvSpPr>
          <p:cNvPr id="730" name="Rectangle 729"/>
          <p:cNvSpPr/>
          <p:nvPr/>
        </p:nvSpPr>
        <p:spPr>
          <a:xfrm>
            <a:off x="2110929" y="3575849"/>
            <a:ext cx="5260916" cy="438582"/>
          </a:xfrm>
          <a:prstGeom prst="rect">
            <a:avLst/>
          </a:prstGeom>
          <a:noFill/>
        </p:spPr>
        <p:txBody>
          <a:bodyPr wrap="square" lIns="68580" tIns="34290" rIns="68580" bIns="34290">
            <a:spAutoFit/>
          </a:bodyPr>
          <a:lstStyle/>
          <a:p>
            <a:pPr algn="ctr" defTabSz="342900"/>
            <a:r>
              <a:rPr lang="en-US" sz="2400" b="1" dirty="0">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latin typeface="Times New Roman" pitchFamily="18" charset="0"/>
                <a:cs typeface="Times New Roman" pitchFamily="18" charset="0"/>
              </a:rPr>
              <a:t>TRÂN TRỌNG CẢM ƠN</a:t>
            </a:r>
            <a:r>
              <a:rPr lang="vi-VN" sz="2400" b="1" dirty="0">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latin typeface="Times New Roman" pitchFamily="18" charset="0"/>
                <a:cs typeface="Times New Roman" pitchFamily="18" charset="0"/>
              </a:rPr>
              <a:t>!</a:t>
            </a:r>
            <a:endParaRPr lang="en-US" sz="2400" b="1" dirty="0">
              <a:ln w="12700">
                <a:solidFill>
                  <a:srgbClr val="9BBB59">
                    <a:lumMod val="50000"/>
                  </a:srgbClr>
                </a:solidFill>
                <a:prstDash val="solid"/>
              </a:ln>
              <a:pattFill prst="narHorz">
                <a:fgClr>
                  <a:srgbClr val="9BBB59"/>
                </a:fgClr>
                <a:bgClr>
                  <a:srgbClr val="9BBB59">
                    <a:lumMod val="40000"/>
                    <a:lumOff val="60000"/>
                  </a:srgbClr>
                </a:bgClr>
              </a:pattFill>
              <a:effectLst>
                <a:innerShdw blurRad="177800">
                  <a:srgbClr val="9BBB59">
                    <a:lumMod val="50000"/>
                  </a:srgbClr>
                </a:inn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3115613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Pastel Palette Class Planner by Slidesgo">
  <a:themeElements>
    <a:clrScheme name="Simple Light">
      <a:dk1>
        <a:srgbClr val="1C273D"/>
      </a:dk1>
      <a:lt1>
        <a:srgbClr val="EDDFD1"/>
      </a:lt1>
      <a:dk2>
        <a:srgbClr val="FFFFFF"/>
      </a:dk2>
      <a:lt2>
        <a:srgbClr val="F3C998"/>
      </a:lt2>
      <a:accent1>
        <a:srgbClr val="DA7B25"/>
      </a:accent1>
      <a:accent2>
        <a:srgbClr val="AFC9BD"/>
      </a:accent2>
      <a:accent3>
        <a:srgbClr val="D0CFF2"/>
      </a:accent3>
      <a:accent4>
        <a:srgbClr val="76988A"/>
      </a:accent4>
      <a:accent5>
        <a:srgbClr val="FFAAB9"/>
      </a:accent5>
      <a:accent6>
        <a:srgbClr val="E08295"/>
      </a:accent6>
      <a:hlink>
        <a:srgbClr val="1C27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1413</TotalTime>
  <Words>2499</Words>
  <Application>Microsoft Office PowerPoint</Application>
  <PresentationFormat>On-screen Show (16:9)</PresentationFormat>
  <Paragraphs>205</Paragraphs>
  <Slides>24</Slides>
  <Notes>17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24</vt:i4>
      </vt:variant>
    </vt:vector>
  </HeadingPairs>
  <TitlesOfParts>
    <vt:vector size="37" baseType="lpstr">
      <vt:lpstr>Arial</vt:lpstr>
      <vt:lpstr>EB Garamond</vt:lpstr>
      <vt:lpstr>Nunito Light</vt:lpstr>
      <vt:lpstr>UVN Chim Bien</vt:lpstr>
      <vt:lpstr>Times New Roman</vt:lpstr>
      <vt:lpstr>EB Garamond Medium</vt:lpstr>
      <vt:lpstr>Source Sans 3</vt:lpstr>
      <vt:lpstr>Albert Sans Light</vt:lpstr>
      <vt:lpstr>Albert Sans</vt:lpstr>
      <vt:lpstr>Calibri</vt:lpstr>
      <vt:lpstr>Anaheim</vt:lpstr>
      <vt:lpstr>Bebas Neue</vt:lpstr>
      <vt:lpstr>Pastel Palette Class Planner by Slidesgo</vt:lpstr>
      <vt:lpstr>PowerPoint Presentation</vt:lpstr>
      <vt:lpstr>BÁO CÁO BIỆN PHÁP</vt:lpstr>
      <vt:lpstr>PowerPoint Presentation</vt:lpstr>
      <vt:lpstr>PowerPoint Presentation</vt:lpstr>
      <vt:lpstr>PowerPoint Presentation</vt:lpstr>
      <vt:lpstr>PowerPoint Presentation</vt:lpstr>
      <vt:lpstr>PowerPoint Presentation</vt:lpstr>
      <vt:lpstr>PowerPoint Presentation</vt:lpstr>
      <vt:lpstr>2.2.Vai trò của biện pháp góp phần năng cao chất lượng dạy học </vt:lpstr>
      <vt:lpstr>PowerPoint Presentation</vt:lpstr>
      <vt:lpstr> ND 1: Xây dựng kế hoạch tập luyện </vt:lpstr>
      <vt:lpstr>PowerPoint Presentation</vt:lpstr>
      <vt:lpstr>PowerPoint Presentation</vt:lpstr>
      <vt:lpstr>PowerPoint Presentation</vt:lpstr>
      <vt:lpstr>ND 2: Tiến hành luyện tập theo kế hoạch nhằm nâng cao thành tích cho đội tuyển bật xa khối 4, khối 5. </vt:lpstr>
      <vt:lpstr>ND 2: Tiến hành luyện tập theo kế hoạch nhằm nâng cao thành tích cho đội tuyển bật xa khối 4, khối 5.  A. Các bài tập sức mạnh phát triển chi dưới.  </vt:lpstr>
      <vt:lpstr>B.Các bài tập phát triển sức mạnh bột phát cùng góc độ bay của cơ thể: </vt:lpstr>
      <vt:lpstr>      Các bài tập phát triển sức mạnh bột phát cùng góc độ bay của cơ thể: </vt:lpstr>
      <vt:lpstr>Các bài tập phát huy động tác xốc tay:</vt:lpstr>
      <vt:lpstr>Các bài tập giúp bảo toàn thành tích học sinh </vt:lpstr>
      <vt:lpstr>4. Kết quả đạt được</vt:lpstr>
      <vt:lpstr>4.2. Phạm vi áp dụng, khả năng phổ biến của biện pháp: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Pastel Palette  Class Planner</dc:title>
  <cp:lastModifiedBy>Administrator</cp:lastModifiedBy>
  <cp:revision>133</cp:revision>
  <dcterms:modified xsi:type="dcterms:W3CDTF">2025-02-12T10:04:09Z</dcterms:modified>
</cp:coreProperties>
</file>