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  <p:sldMasterId id="2147483687" r:id="rId3"/>
    <p:sldMasterId id="2147483719" r:id="rId4"/>
    <p:sldMasterId id="2147483732" r:id="rId5"/>
  </p:sldMasterIdLst>
  <p:notesMasterIdLst>
    <p:notesMasterId r:id="rId24"/>
  </p:notesMasterIdLst>
  <p:handoutMasterIdLst>
    <p:handoutMasterId r:id="rId25"/>
  </p:handoutMasterIdLst>
  <p:sldIdLst>
    <p:sldId id="2007577109" r:id="rId6"/>
    <p:sldId id="2007577123" r:id="rId7"/>
    <p:sldId id="266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007577096" r:id="rId17"/>
    <p:sldId id="2007577125" r:id="rId18"/>
    <p:sldId id="2007577127" r:id="rId19"/>
    <p:sldId id="2007577115" r:id="rId20"/>
    <p:sldId id="2007577116" r:id="rId21"/>
    <p:sldId id="2007577117" r:id="rId22"/>
    <p:sldId id="340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BFF"/>
    <a:srgbClr val="DB93FF"/>
    <a:srgbClr val="CC66FF"/>
    <a:srgbClr val="00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CFA878-B618-4B38-93B9-AA47A0F274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0C6BE-FECD-46F1-ADB3-715C6199A7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CA410-CD9D-4AF8-9A2E-8427E7CB671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547BF-7567-448E-954F-E00478A32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FFE7E-E5E4-485C-BD06-388DA58709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882D-54B9-471E-A101-F23B82F0E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66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00A57-4729-4784-98AD-AFAA0D6D96C2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C7DB7-1743-41F6-BB36-6F709ACE5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2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6.gi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7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29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400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8FBC2-A039-41A8-B368-926DE1556C72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21485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2025/4/24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10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>
            <a:extLst>
              <a:ext uri="{FF2B5EF4-FFF2-40B4-BE49-F238E27FC236}">
                <a16:creationId xmlns:a16="http://schemas.microsoft.com/office/drawing/2014/main" id="{4147D270-CA58-46E3-A687-87D81398E6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9D82C2-117E-4A35-95BF-D458B26D688D}"/>
              </a:ext>
            </a:extLst>
          </p:cNvPr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3650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33CB7-2EEC-42DC-9103-2D109DD1CFEE}"/>
              </a:ext>
            </a:extLst>
          </p:cNvPr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717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334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8F1E24-5B7F-481A-86BE-BC8D3CC99D79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58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0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3418162-C26E-4370-9D2F-33E57C0A0B7E}"/>
              </a:ext>
            </a:extLst>
          </p:cNvPr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0926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68546-2164-4C33-8F22-32B28A4FD9F0}"/>
              </a:ext>
            </a:extLst>
          </p:cNvPr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9836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140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44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83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19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52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09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97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36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34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29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510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257414"/>
      </p:ext>
    </p:extLst>
  </p:cSld>
  <p:clrMapOvr>
    <a:masterClrMapping/>
  </p:clrMapOvr>
  <p:transition spd="med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97954"/>
            <a:ext cx="12192000" cy="39238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27026" y="-12700"/>
            <a:ext cx="12192000" cy="237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23729"/>
      </p:ext>
    </p:extLst>
  </p:cSld>
  <p:clrMapOvr>
    <a:masterClrMapping/>
  </p:clrMapOvr>
  <p:transition spd="med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832320"/>
      </p:ext>
    </p:extLst>
  </p:cSld>
  <p:clrMapOvr>
    <a:masterClrMapping/>
  </p:clrMapOvr>
  <p:transition spd="med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3" y="3178649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8" y="4084497"/>
            <a:ext cx="3773431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3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id="{A79173E2-791C-4E72-A892-035137321C46}"/>
              </a:ext>
            </a:extLst>
          </p:cNvPr>
          <p:cNvGrpSpPr/>
          <p:nvPr userDrawn="1"/>
        </p:nvGrpSpPr>
        <p:grpSpPr>
          <a:xfrm>
            <a:off x="6756819" y="3169722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latin typeface="Calibri" panose="020F0502020204030204"/>
                  <a:ea typeface="等线" panose="02010600030101010101" pitchFamily="2" charset="-122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3" y="450641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2515E06-B7CD-449A-99F5-8556C5050E5F}"/>
              </a:ext>
            </a:extLst>
          </p:cNvPr>
          <p:cNvSpPr/>
          <p:nvPr userDrawn="1"/>
        </p:nvSpPr>
        <p:spPr>
          <a:xfrm>
            <a:off x="1936000" y="1050116"/>
            <a:ext cx="732980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algn="ctr">
              <a:defRPr/>
            </a:pP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lang="en-US" altLang="zh-CN" sz="4800" b="1" i="1" kern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zh-CN" sz="4800" b="1" i="1" kern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lang="en-US" altLang="zh-CN" sz="4800" b="1" i="1" kern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3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F9A88FF-981D-4D54-89F8-E14626D6ADBD}"/>
              </a:ext>
            </a:extLst>
          </p:cNvPr>
          <p:cNvSpPr txBox="1"/>
          <p:nvPr userDrawn="1"/>
        </p:nvSpPr>
        <p:spPr>
          <a:xfrm>
            <a:off x="1601226" y="6533241"/>
            <a:ext cx="7014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Thiết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kế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bởi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: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0047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>
                <a:solidFill>
                  <a:prstClr val="black"/>
                </a:solidFill>
              </a:rPr>
              <a:pPr/>
              <a:t>4/24/2025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2"/>
            <a:ext cx="12192003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9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5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id="{05E1C943-43C2-45EC-9F62-0A38D90A0B7F}"/>
              </a:ext>
            </a:extLst>
          </p:cNvPr>
          <p:cNvSpPr/>
          <p:nvPr userDrawn="1"/>
        </p:nvSpPr>
        <p:spPr>
          <a:xfrm>
            <a:off x="867967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id="{6047DAB5-B329-4A18-A0D9-69C5C3BD7D3C}"/>
              </a:ext>
            </a:extLst>
          </p:cNvPr>
          <p:cNvSpPr/>
          <p:nvPr userDrawn="1"/>
        </p:nvSpPr>
        <p:spPr>
          <a:xfrm>
            <a:off x="193570" y="344266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7" y="4602421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3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id="{EA6C425B-7238-4DD9-B228-6700E4407813}"/>
              </a:ext>
            </a:extLst>
          </p:cNvPr>
          <p:cNvSpPr/>
          <p:nvPr userDrawn="1"/>
        </p:nvSpPr>
        <p:spPr>
          <a:xfrm>
            <a:off x="11539854" y="750716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id="{4EC2650B-0F3B-447D-83AA-A966A9988A02}"/>
              </a:ext>
            </a:extLst>
          </p:cNvPr>
          <p:cNvSpPr/>
          <p:nvPr userDrawn="1"/>
        </p:nvSpPr>
        <p:spPr>
          <a:xfrm>
            <a:off x="254898" y="6059220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id="{481AEDB8-B1A6-4129-BC93-70B0544013BB}"/>
              </a:ext>
            </a:extLst>
          </p:cNvPr>
          <p:cNvSpPr/>
          <p:nvPr userDrawn="1"/>
        </p:nvSpPr>
        <p:spPr>
          <a:xfrm>
            <a:off x="689353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id="{A0BC39FD-4813-49FA-9DA6-0CF2EBE8656C}"/>
              </a:ext>
            </a:extLst>
          </p:cNvPr>
          <p:cNvGrpSpPr/>
          <p:nvPr userDrawn="1"/>
        </p:nvGrpSpPr>
        <p:grpSpPr>
          <a:xfrm>
            <a:off x="2843214" y="5216311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kumimoji="1"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kumimoji="1"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9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9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9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79818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id="{AC79E82E-725A-4A5C-8870-87B87B2217D2}"/>
              </a:ext>
            </a:extLst>
          </p:cNvPr>
          <p:cNvSpPr/>
          <p:nvPr userDrawn="1"/>
        </p:nvSpPr>
        <p:spPr>
          <a:xfrm>
            <a:off x="51673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id="{7704643A-27F9-4F01-AE4B-E1CF77BBF789}"/>
              </a:ext>
            </a:extLst>
          </p:cNvPr>
          <p:cNvSpPr/>
          <p:nvPr userDrawn="1"/>
        </p:nvSpPr>
        <p:spPr>
          <a:xfrm>
            <a:off x="-224146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id="{52809BF3-EAF2-418A-8FE2-3182C056114E}"/>
              </a:ext>
            </a:extLst>
          </p:cNvPr>
          <p:cNvSpPr/>
          <p:nvPr userDrawn="1"/>
        </p:nvSpPr>
        <p:spPr>
          <a:xfrm>
            <a:off x="-403245" y="5468731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FFF22FB9-6783-415D-BC60-2669AA680D3C}"/>
              </a:ext>
            </a:extLst>
          </p:cNvPr>
          <p:cNvSpPr/>
          <p:nvPr userDrawn="1"/>
        </p:nvSpPr>
        <p:spPr>
          <a:xfrm>
            <a:off x="11764217" y="6442393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5" y="5135839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id="{E108BAEE-4A24-4598-AEF4-3244CF1E929F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19062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>
                <a:solidFill>
                  <a:prstClr val="black"/>
                </a:solidFill>
              </a:rPr>
              <a:pPr/>
              <a:t>2025/4/24</a:t>
            </a:fld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>
                <a:solidFill>
                  <a:prstClr val="black"/>
                </a:solidFill>
              </a:rPr>
              <a:pPr/>
              <a:t>‹#›</a:t>
            </a:fld>
            <a:endParaRPr kumimoji="1" lang="zh-CN" altLang="en-US">
              <a:solidFill>
                <a:prstClr val="black"/>
              </a:solidFill>
            </a:endParaRPr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49" y="1616717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5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30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60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7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2" y="2067455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3" y="109485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2" y="286932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81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6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6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701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6D77B1-C2AC-4E51-885D-2E687FD792DE}"/>
              </a:ext>
            </a:extLst>
          </p:cNvPr>
          <p:cNvSpPr txBox="1"/>
          <p:nvPr userDrawn="1"/>
        </p:nvSpPr>
        <p:spPr>
          <a:xfrm>
            <a:off x="9201992" y="-18115"/>
            <a:ext cx="6315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1980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1" y="3"/>
            <a:ext cx="12219444" cy="6857999"/>
          </a:xfrm>
          <a:prstGeom prst="rect">
            <a:avLst/>
          </a:prstGeom>
        </p:spPr>
      </p:pic>
      <p:pic>
        <p:nvPicPr>
          <p:cNvPr id="9" name="图形 1">
            <a:extLst>
              <a:ext uri="{FF2B5EF4-FFF2-40B4-BE49-F238E27FC236}">
                <a16:creationId xmlns:a16="http://schemas.microsoft.com/office/drawing/2014/main" id="{4147D270-CA58-46E3-A687-87D81398E6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5212226"/>
            <a:ext cx="3308947" cy="1645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9D82C2-117E-4A35-95BF-D458B26D688D}"/>
              </a:ext>
            </a:extLst>
          </p:cNvPr>
          <p:cNvSpPr txBox="1"/>
          <p:nvPr userDrawn="1"/>
        </p:nvSpPr>
        <p:spPr>
          <a:xfrm>
            <a:off x="8011749" y="2"/>
            <a:ext cx="6315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61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2"/>
            <a:ext cx="12192003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id="{85267853-B155-4C5A-B17D-13C99003FA45}"/>
              </a:ext>
            </a:extLst>
          </p:cNvPr>
          <p:cNvSpPr/>
          <p:nvPr userDrawn="1"/>
        </p:nvSpPr>
        <p:spPr>
          <a:xfrm>
            <a:off x="51673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id="{EAE8A449-7A3F-40C5-B305-E2A28C9FD942}"/>
              </a:ext>
            </a:extLst>
          </p:cNvPr>
          <p:cNvSpPr/>
          <p:nvPr userDrawn="1"/>
        </p:nvSpPr>
        <p:spPr>
          <a:xfrm>
            <a:off x="-224146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id="{61A8C16D-6509-4108-98A5-625CBDF5F070}"/>
              </a:ext>
            </a:extLst>
          </p:cNvPr>
          <p:cNvSpPr/>
          <p:nvPr userDrawn="1"/>
        </p:nvSpPr>
        <p:spPr>
          <a:xfrm>
            <a:off x="-403245" y="5468731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id="{F3B873EF-BA25-43F8-B507-68795F3111ED}"/>
              </a:ext>
            </a:extLst>
          </p:cNvPr>
          <p:cNvSpPr/>
          <p:nvPr userDrawn="1"/>
        </p:nvSpPr>
        <p:spPr>
          <a:xfrm>
            <a:off x="11764217" y="6442393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9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id="{B20D4855-2AE0-48EF-9542-73C2EC19F994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33CB7-2EEC-42DC-9103-2D109DD1CFEE}"/>
              </a:ext>
            </a:extLst>
          </p:cNvPr>
          <p:cNvSpPr txBox="1"/>
          <p:nvPr userDrawn="1"/>
        </p:nvSpPr>
        <p:spPr>
          <a:xfrm>
            <a:off x="7320632" y="6524286"/>
            <a:ext cx="6315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5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2"/>
            <a:ext cx="12192003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05B45BC2-AFD2-4521-86C7-28EA6A142BF8}"/>
              </a:ext>
            </a:extLst>
          </p:cNvPr>
          <p:cNvSpPr/>
          <p:nvPr userDrawn="1"/>
        </p:nvSpPr>
        <p:spPr>
          <a:xfrm>
            <a:off x="51673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id="{73E6612B-E6CF-431F-83A1-B242A79A465C}"/>
              </a:ext>
            </a:extLst>
          </p:cNvPr>
          <p:cNvSpPr/>
          <p:nvPr userDrawn="1"/>
        </p:nvSpPr>
        <p:spPr>
          <a:xfrm>
            <a:off x="-224146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id="{9B231B91-9FD3-46F5-8DB9-BCC8C6F58B0F}"/>
              </a:ext>
            </a:extLst>
          </p:cNvPr>
          <p:cNvSpPr/>
          <p:nvPr userDrawn="1"/>
        </p:nvSpPr>
        <p:spPr>
          <a:xfrm>
            <a:off x="-403245" y="5468731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id="{75059DDB-9C2F-46FF-9EF1-50E22BC24E2C}"/>
              </a:ext>
            </a:extLst>
          </p:cNvPr>
          <p:cNvSpPr/>
          <p:nvPr userDrawn="1"/>
        </p:nvSpPr>
        <p:spPr>
          <a:xfrm>
            <a:off x="11764217" y="6442393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9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id="{BE790CA5-EC6C-4F0B-B555-50D8033BE031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93922-661E-4324-B921-1DB8F942A2A9}"/>
              </a:ext>
            </a:extLst>
          </p:cNvPr>
          <p:cNvSpPr/>
          <p:nvPr userDrawn="1"/>
        </p:nvSpPr>
        <p:spPr>
          <a:xfrm rot="219724">
            <a:off x="4477186" y="1157471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6874E-118B-4078-BE60-91865D019286}"/>
              </a:ext>
            </a:extLst>
          </p:cNvPr>
          <p:cNvSpPr/>
          <p:nvPr userDrawn="1"/>
        </p:nvSpPr>
        <p:spPr>
          <a:xfrm rot="2471267">
            <a:off x="9030858" y="1477608"/>
            <a:ext cx="2211023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DDB6A-D1EC-44AC-A42F-3D5C776DEBE6}"/>
              </a:ext>
            </a:extLst>
          </p:cNvPr>
          <p:cNvSpPr/>
          <p:nvPr userDrawn="1"/>
        </p:nvSpPr>
        <p:spPr>
          <a:xfrm rot="20410169">
            <a:off x="4016053" y="1064033"/>
            <a:ext cx="2397503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11163-4540-4661-A7E2-7E02DE00886F}"/>
              </a:ext>
            </a:extLst>
          </p:cNvPr>
          <p:cNvSpPr txBox="1"/>
          <p:nvPr userDrawn="1"/>
        </p:nvSpPr>
        <p:spPr>
          <a:xfrm>
            <a:off x="5353381" y="1982712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4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616774-3438-47D7-81AB-B40EEBD5818D}"/>
              </a:ext>
            </a:extLst>
          </p:cNvPr>
          <p:cNvSpPr txBox="1"/>
          <p:nvPr userDrawn="1"/>
        </p:nvSpPr>
        <p:spPr>
          <a:xfrm>
            <a:off x="7320632" y="652428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31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2"/>
            <a:ext cx="12192003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26859808-0E4C-4601-BFD5-C6BA5BCC44FE}"/>
              </a:ext>
            </a:extLst>
          </p:cNvPr>
          <p:cNvSpPr/>
          <p:nvPr userDrawn="1"/>
        </p:nvSpPr>
        <p:spPr>
          <a:xfrm>
            <a:off x="51673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C20B859B-7433-488D-AD26-C313806026F3}"/>
              </a:ext>
            </a:extLst>
          </p:cNvPr>
          <p:cNvSpPr/>
          <p:nvPr userDrawn="1"/>
        </p:nvSpPr>
        <p:spPr>
          <a:xfrm>
            <a:off x="-224146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id="{26C76A02-5C8B-42AD-8662-686E30606D34}"/>
              </a:ext>
            </a:extLst>
          </p:cNvPr>
          <p:cNvSpPr/>
          <p:nvPr userDrawn="1"/>
        </p:nvSpPr>
        <p:spPr>
          <a:xfrm>
            <a:off x="-403245" y="5468731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C6F4EA04-890C-4306-9211-FB1733E0C647}"/>
              </a:ext>
            </a:extLst>
          </p:cNvPr>
          <p:cNvSpPr/>
          <p:nvPr userDrawn="1"/>
        </p:nvSpPr>
        <p:spPr>
          <a:xfrm>
            <a:off x="11764217" y="6442393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9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id="{0A2B951D-F19F-475D-B457-B86EF8DC984B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9803A-0360-4D33-9AB5-ED47ED9135D1}"/>
              </a:ext>
            </a:extLst>
          </p:cNvPr>
          <p:cNvSpPr/>
          <p:nvPr userDrawn="1"/>
        </p:nvSpPr>
        <p:spPr>
          <a:xfrm rot="21228401">
            <a:off x="2278902" y="1179057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3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77F017-DFC1-4D5F-8272-B3E76D6DA324}"/>
              </a:ext>
            </a:extLst>
          </p:cNvPr>
          <p:cNvSpPr/>
          <p:nvPr userDrawn="1"/>
        </p:nvSpPr>
        <p:spPr>
          <a:xfrm rot="19676478">
            <a:off x="1401293" y="1522000"/>
            <a:ext cx="2397503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542502-B1BA-4EEE-B113-19E670FE5796}"/>
              </a:ext>
            </a:extLst>
          </p:cNvPr>
          <p:cNvSpPr txBox="1"/>
          <p:nvPr userDrawn="1"/>
        </p:nvSpPr>
        <p:spPr>
          <a:xfrm>
            <a:off x="3155097" y="2004298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8F1E24-5B7F-481A-86BE-BC8D3CC99D79}"/>
              </a:ext>
            </a:extLst>
          </p:cNvPr>
          <p:cNvSpPr txBox="1"/>
          <p:nvPr userDrawn="1"/>
        </p:nvSpPr>
        <p:spPr>
          <a:xfrm>
            <a:off x="7320632" y="652428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30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2"/>
            <a:ext cx="12192003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3599D6A8-8376-4469-B1C4-0D0AB8B9FCB9}"/>
              </a:ext>
            </a:extLst>
          </p:cNvPr>
          <p:cNvSpPr/>
          <p:nvPr userDrawn="1"/>
        </p:nvSpPr>
        <p:spPr>
          <a:xfrm>
            <a:off x="51673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F6108594-A8DF-4763-BAD6-AFEBB0C31969}"/>
              </a:ext>
            </a:extLst>
          </p:cNvPr>
          <p:cNvSpPr/>
          <p:nvPr userDrawn="1"/>
        </p:nvSpPr>
        <p:spPr>
          <a:xfrm>
            <a:off x="-224146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B8502FED-250A-4CBC-8EE4-50D3D012EADA}"/>
              </a:ext>
            </a:extLst>
          </p:cNvPr>
          <p:cNvSpPr/>
          <p:nvPr userDrawn="1"/>
        </p:nvSpPr>
        <p:spPr>
          <a:xfrm>
            <a:off x="-403245" y="5468731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4B97A2AD-D2A2-4C3E-AA45-DF5B9EE1314C}"/>
              </a:ext>
            </a:extLst>
          </p:cNvPr>
          <p:cNvSpPr/>
          <p:nvPr userDrawn="1"/>
        </p:nvSpPr>
        <p:spPr>
          <a:xfrm>
            <a:off x="11764217" y="6442393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9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ECDDE16C-0075-42EB-A3AA-DDD1D96A76E4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B12868-D957-45A4-B5D8-783DBD98F2C6}"/>
              </a:ext>
            </a:extLst>
          </p:cNvPr>
          <p:cNvSpPr/>
          <p:nvPr userDrawn="1"/>
        </p:nvSpPr>
        <p:spPr>
          <a:xfrm>
            <a:off x="3667343" y="983095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A12B3A-07B6-44F1-A01E-33FD73C34EBA}"/>
              </a:ext>
            </a:extLst>
          </p:cNvPr>
          <p:cNvSpPr/>
          <p:nvPr userDrawn="1"/>
        </p:nvSpPr>
        <p:spPr>
          <a:xfrm rot="2109175">
            <a:off x="8040874" y="1261475"/>
            <a:ext cx="2211023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EDEA0-7184-436C-992C-8D667AA8EB7F}"/>
              </a:ext>
            </a:extLst>
          </p:cNvPr>
          <p:cNvSpPr/>
          <p:nvPr userDrawn="1"/>
        </p:nvSpPr>
        <p:spPr>
          <a:xfrm rot="20048077">
            <a:off x="2977241" y="1148481"/>
            <a:ext cx="2397503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28E606-F052-4F98-9FBC-30FFA9B82FDA}"/>
              </a:ext>
            </a:extLst>
          </p:cNvPr>
          <p:cNvSpPr txBox="1"/>
          <p:nvPr userDrawn="1"/>
        </p:nvSpPr>
        <p:spPr>
          <a:xfrm>
            <a:off x="4557820" y="1913422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1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15E454A-B08C-4576-8333-920008E55294}"/>
              </a:ext>
            </a:extLst>
          </p:cNvPr>
          <p:cNvSpPr txBox="1"/>
          <p:nvPr userDrawn="1"/>
        </p:nvSpPr>
        <p:spPr>
          <a:xfrm>
            <a:off x="7668011" y="6560138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98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2"/>
            <a:ext cx="12192003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id="{474D555A-C16A-473D-AF7C-F4FD4B48A8D9}"/>
              </a:ext>
            </a:extLst>
          </p:cNvPr>
          <p:cNvSpPr/>
          <p:nvPr userDrawn="1"/>
        </p:nvSpPr>
        <p:spPr>
          <a:xfrm>
            <a:off x="516733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id="{C65B931E-2ABD-4CF8-84F6-335ECD99B199}"/>
              </a:ext>
            </a:extLst>
          </p:cNvPr>
          <p:cNvSpPr/>
          <p:nvPr userDrawn="1"/>
        </p:nvSpPr>
        <p:spPr>
          <a:xfrm>
            <a:off x="-224146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id="{E2A2EEE9-A456-4E8F-8852-B76D53D8FF96}"/>
              </a:ext>
            </a:extLst>
          </p:cNvPr>
          <p:cNvSpPr/>
          <p:nvPr userDrawn="1"/>
        </p:nvSpPr>
        <p:spPr>
          <a:xfrm>
            <a:off x="-403245" y="5468731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1E2A3415-52F3-43A8-85D2-8D6B017D46B0}"/>
              </a:ext>
            </a:extLst>
          </p:cNvPr>
          <p:cNvSpPr/>
          <p:nvPr userDrawn="1"/>
        </p:nvSpPr>
        <p:spPr>
          <a:xfrm>
            <a:off x="11764217" y="6442393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5" y="5135839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id="{BC7E4DB5-7686-4871-BA09-0A5DDCFFD03D}"/>
              </a:ext>
            </a:extLst>
          </p:cNvPr>
          <p:cNvSpPr/>
          <p:nvPr userDrawn="1"/>
        </p:nvSpPr>
        <p:spPr>
          <a:xfrm>
            <a:off x="10478502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kumimoji="1"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705815-50C6-489B-A39B-E7D336F21CDD}"/>
              </a:ext>
            </a:extLst>
          </p:cNvPr>
          <p:cNvSpPr/>
          <p:nvPr userDrawn="1"/>
        </p:nvSpPr>
        <p:spPr>
          <a:xfrm rot="21228401">
            <a:off x="2278902" y="1179057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3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47D38E-29D5-4F6D-990E-43B85D6A3CCA}"/>
              </a:ext>
            </a:extLst>
          </p:cNvPr>
          <p:cNvSpPr/>
          <p:nvPr userDrawn="1"/>
        </p:nvSpPr>
        <p:spPr>
          <a:xfrm rot="19676478">
            <a:off x="1401293" y="1522000"/>
            <a:ext cx="2397503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DB6B0-739A-4370-B3E5-8A28161C766A}"/>
              </a:ext>
            </a:extLst>
          </p:cNvPr>
          <p:cNvSpPr txBox="1"/>
          <p:nvPr userDrawn="1"/>
        </p:nvSpPr>
        <p:spPr>
          <a:xfrm>
            <a:off x="3155097" y="2004299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prstClr val="white"/>
                  </a:solidFill>
                  <a:prstDash val="solid"/>
                </a:ln>
                <a:solidFill>
                  <a:srgbClr val="ED7D3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1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3418162-C26E-4370-9D2F-33E57C0A0B7E}"/>
              </a:ext>
            </a:extLst>
          </p:cNvPr>
          <p:cNvSpPr txBox="1"/>
          <p:nvPr userDrawn="1"/>
        </p:nvSpPr>
        <p:spPr>
          <a:xfrm>
            <a:off x="7514756" y="6517887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Hương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cs typeface="Arial" panose="020B0604020202020204" pitchFamily="34" charset="0"/>
              </a:rPr>
              <a:t>Thảo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: tranthao121004@gmail.com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41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CB28D7-CB5E-42A4-AC1B-49E9F84E1AA8}"/>
              </a:ext>
            </a:extLst>
          </p:cNvPr>
          <p:cNvSpPr/>
          <p:nvPr userDrawn="1"/>
        </p:nvSpPr>
        <p:spPr>
          <a:xfrm>
            <a:off x="212651" y="202021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xmlns="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057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1657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70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166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867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684" y="1600202"/>
            <a:ext cx="71945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8433" y="1600202"/>
            <a:ext cx="71966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3487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77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811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612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589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171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130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58084" y="274640"/>
            <a:ext cx="364701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684" y="274640"/>
            <a:ext cx="10744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635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459908"/>
      </p:ext>
    </p:extLst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27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5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285CA-3D3B-499B-A815-2AD862AD2232}" type="datetimeFigureOut">
              <a:rPr lang="zh-CN" altLang="en-US" smtClean="0"/>
              <a:t>2025/4/24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30D7C-B902-4C8A-813F-8FDDF456C4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370803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ransition spd="med">
    <p:dissolv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73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98129-C2A8-48EE-BFF3-7E80D13153E3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74048-582D-4774-8A3E-6A11E3667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6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1.jpeg"/><Relationship Id="rId5" Type="http://schemas.openxmlformats.org/officeDocument/2006/relationships/image" Target="../media/image30.jpg"/><Relationship Id="rId10" Type="http://schemas.openxmlformats.org/officeDocument/2006/relationships/image" Target="../media/image34.png"/><Relationship Id="rId4" Type="http://schemas.openxmlformats.org/officeDocument/2006/relationships/image" Target="../media/image29.jpg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3.gif"/><Relationship Id="rId5" Type="http://schemas.openxmlformats.org/officeDocument/2006/relationships/image" Target="../media/image35.gif"/><Relationship Id="rId10" Type="http://schemas.openxmlformats.org/officeDocument/2006/relationships/image" Target="../media/image37.jpeg"/><Relationship Id="rId4" Type="http://schemas.openxmlformats.org/officeDocument/2006/relationships/image" Target="../media/image29.jpg"/><Relationship Id="rId9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7.png"/><Relationship Id="rId5" Type="http://schemas.openxmlformats.org/officeDocument/2006/relationships/image" Target="../media/image28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26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77081" y="1040516"/>
            <a:ext cx="8848963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936">
              <a:lnSpc>
                <a:spcPct val="150000"/>
              </a:lnSpc>
            </a:pPr>
            <a:endParaRPr lang="en-US" sz="3400" b="1" dirty="0">
              <a:solidFill>
                <a:srgbClr val="FFFF00"/>
              </a:solidFill>
              <a:latin typeface="HP001 5 hàng" pitchFamily="34" charset="0"/>
            </a:endParaRPr>
          </a:p>
          <a:p>
            <a:pPr defTabSz="913936">
              <a:lnSpc>
                <a:spcPct val="150000"/>
              </a:lnSpc>
            </a:pPr>
            <a:r>
              <a:rPr lang="en-US" sz="3400" b="1" dirty="0" smtClean="0">
                <a:solidFill>
                  <a:srgbClr val="FFFF00"/>
                </a:solidFill>
                <a:latin typeface="HP001 5 hàng" pitchFamily="34" charset="0"/>
              </a:rPr>
              <a:t> </a:t>
            </a:r>
            <a:r>
              <a:rPr lang="en-US" sz="3400" b="1" u="sng" dirty="0" err="1" smtClean="0">
                <a:solidFill>
                  <a:srgbClr val="FFFF00"/>
                </a:solidFill>
                <a:latin typeface="HP001 5 hàng" pitchFamily="34" charset="0"/>
              </a:rPr>
              <a:t>Toán</a:t>
            </a:r>
            <a:r>
              <a:rPr lang="vi-VN" sz="3400" b="1" u="sng" dirty="0" smtClean="0">
                <a:solidFill>
                  <a:srgbClr val="FFFF00"/>
                </a:solidFill>
                <a:latin typeface="HP001 5 hàng" pitchFamily="34" charset="0"/>
              </a:rPr>
              <a:t>:</a:t>
            </a:r>
            <a:r>
              <a:rPr lang="vi-VN" sz="3400" b="1" dirty="0" smtClean="0">
                <a:solidFill>
                  <a:srgbClr val="FFFF00"/>
                </a:solidFill>
                <a:latin typeface="HP001 5 hàng" pitchFamily="34" charset="0"/>
              </a:rPr>
              <a:t>     </a:t>
            </a:r>
            <a:r>
              <a:rPr lang="en-US" sz="3400" b="1" dirty="0" err="1" smtClean="0">
                <a:solidFill>
                  <a:srgbClr val="FFFF00"/>
                </a:solidFill>
                <a:latin typeface="HP001 5 hàng" pitchFamily="34" charset="0"/>
              </a:rPr>
              <a:t>Bảng</a:t>
            </a:r>
            <a:r>
              <a:rPr lang="en-US" sz="3400" b="1" dirty="0" smtClean="0">
                <a:solidFill>
                  <a:srgbClr val="FFFF00"/>
                </a:solidFill>
                <a:latin typeface="HP001 5 hàng" pitchFamily="34" charset="0"/>
              </a:rPr>
              <a:t> </a:t>
            </a:r>
            <a:r>
              <a:rPr lang="en-US" sz="3400" b="1" dirty="0" err="1" smtClean="0">
                <a:solidFill>
                  <a:srgbClr val="FFFF00"/>
                </a:solidFill>
                <a:latin typeface="HP001 5 hàng" pitchFamily="34" charset="0"/>
              </a:rPr>
              <a:t>cộng</a:t>
            </a:r>
            <a:r>
              <a:rPr lang="en-US" sz="3400" b="1" dirty="0" smtClean="0">
                <a:solidFill>
                  <a:srgbClr val="FFFF00"/>
                </a:solidFill>
                <a:latin typeface="HP001 5 hàng" pitchFamily="34" charset="0"/>
              </a:rPr>
              <a:t> (qua 10)</a:t>
            </a:r>
          </a:p>
          <a:p>
            <a:pPr defTabSz="913936">
              <a:lnSpc>
                <a:spcPct val="150000"/>
              </a:lnSpc>
            </a:pPr>
            <a:r>
              <a:rPr lang="en-US" sz="3400" b="1" dirty="0" smtClean="0">
                <a:solidFill>
                  <a:srgbClr val="FFFF00"/>
                </a:solidFill>
                <a:latin typeface="HP001 5 hàng" pitchFamily="34" charset="0"/>
              </a:rPr>
              <a:t>    </a:t>
            </a:r>
            <a:endParaRPr lang="en-US" sz="3400" b="1" dirty="0">
              <a:solidFill>
                <a:srgbClr val="FFFF00"/>
              </a:solidFill>
              <a:latin typeface="HP001 5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33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Wave 19">
            <a:extLst>
              <a:ext uri="{FF2B5EF4-FFF2-40B4-BE49-F238E27FC236}">
                <a16:creationId xmlns:a16="http://schemas.microsoft.com/office/drawing/2014/main" id="{E91B2C5D-CCBD-4BDD-8B84-7B8414F53F3D}"/>
              </a:ext>
            </a:extLst>
          </p:cNvPr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13D697-D211-4FBB-95EF-54BAC413B790}"/>
              </a:ext>
            </a:extLst>
          </p:cNvPr>
          <p:cNvSpPr txBox="1"/>
          <p:nvPr/>
        </p:nvSpPr>
        <p:spPr>
          <a:xfrm>
            <a:off x="1108363" y="451991"/>
            <a:ext cx="358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ONG NHỎ 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VÀ MẬT HOA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8E1661C-02C4-4258-831C-E63BC69260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1A09261-08A1-4208-BD09-6226AEE8C9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B043278-191F-4E43-BA9E-B28FE9F23E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824" y="-37686"/>
            <a:ext cx="1952408" cy="193833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47B40BE-544A-4EBC-98A9-461ED18D999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06" y="1132454"/>
            <a:ext cx="4743450" cy="4743450"/>
          </a:xfrm>
          <a:prstGeom prst="rect">
            <a:avLst/>
          </a:prstGeom>
        </p:spPr>
      </p:pic>
      <p:sp>
        <p:nvSpPr>
          <p:cNvPr id="31" name="Right Arrow 9">
            <a:hlinkClick r:id="rId9" action="ppaction://hlinksldjump"/>
            <a:extLst>
              <a:ext uri="{FF2B5EF4-FFF2-40B4-BE49-F238E27FC236}">
                <a16:creationId xmlns:a16="http://schemas.microsoft.com/office/drawing/2014/main" id="{215005F0-6676-4849-A4C7-CA7E444D1A36}"/>
              </a:ext>
            </a:extLst>
          </p:cNvPr>
          <p:cNvSpPr/>
          <p:nvPr/>
        </p:nvSpPr>
        <p:spPr>
          <a:xfrm>
            <a:off x="9144000" y="5486400"/>
            <a:ext cx="1524000" cy="11976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TextBox 33">
            <a:hlinkClick r:id="rId9" action="ppaction://hlinksldjump"/>
            <a:extLst>
              <a:ext uri="{FF2B5EF4-FFF2-40B4-BE49-F238E27FC236}">
                <a16:creationId xmlns:a16="http://schemas.microsoft.com/office/drawing/2014/main" id="{45E4115D-6AE2-4A75-A9E5-E71218F0EC82}"/>
              </a:ext>
            </a:extLst>
          </p:cNvPr>
          <p:cNvSpPr txBox="1"/>
          <p:nvPr/>
        </p:nvSpPr>
        <p:spPr>
          <a:xfrm>
            <a:off x="9234055" y="5875904"/>
            <a:ext cx="134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BẮT ĐẦU</a:t>
            </a:r>
          </a:p>
        </p:txBody>
      </p:sp>
      <p:pic>
        <p:nvPicPr>
          <p:cNvPr id="35" name="ChiOngNauVaEmBeBeat-VA-5262771.mp3">
            <a:hlinkClick r:id="" action="ppaction://media"/>
            <a:extLst>
              <a:ext uri="{FF2B5EF4-FFF2-40B4-BE49-F238E27FC236}">
                <a16:creationId xmlns:a16="http://schemas.microsoft.com/office/drawing/2014/main" id="{DC35EC28-A0A9-423E-8395-0575ED9344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6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308092"/>
            <a:ext cx="2376055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A. 14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16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900053" y="454786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15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900051" y="5466360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13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64772" y="31754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27759" y="546636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75987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+ 9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3" name="Picture 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2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6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74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4376965"/>
            <a:ext cx="2376055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C. 15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14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855024" y="2255580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13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900052" y="551345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12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27759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+ 8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683" y="4638575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1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59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308092"/>
            <a:ext cx="2376055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A. 12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13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900053" y="454786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14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900052" y="551345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15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+ 6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7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66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900053" y="5645956"/>
            <a:ext cx="2285999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D. 14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13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900053" y="454786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15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809996" y="2255580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12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+ 6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0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59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6" y="4572973"/>
            <a:ext cx="2376055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C. 12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6" y="3412068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11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809996" y="2324085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13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900052" y="551345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14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670755" y="212849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+ 9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9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07 0.26736 C 0.10417 0.25417 0.11667 0.24398 0.12743 0.23519 C 0.13003 0.22709 0.14236 0.20926 0.14983 0.20301 C 0.15868 0.175 0.21233 0.16574 0.24271 0.1625 C 0.25781 0.1632 0.27361 0.16065 0.28802 0.16435 C 0.29375 0.16574 0.29462 0.17269 0.29809 0.17685 C 0.30243 0.18218 0.30573 0.19398 0.30816 0.20093 C 0.3099 0.20625 0.31337 0.2169 0.31337 0.21713 C 0.3125 0.2331 0.31215 0.24931 0.31076 0.26551 C 0.31007 0.27107 0.30608 0.27292 0.3033 0.27755 C 0.28715 0.30348 0.25799 0.3132 0.22292 0.31806 C 0.20226 0.31621 0.20313 0.31922 0.1901 0.30996 C 0.18403 0.30556 0.17257 0.29584 0.17257 0.29607 C 0.16875 0.28658 0.1651 0.26736 0.1651 0.2676 C 0.16788 0.22755 0.1599 0.23866 0.17743 0.21898 C 0.18889 0.20625 0.17552 0.21482 0.1901 0.20718 C 0.20139 0.19375 0.21545 0.18125 0.23264 0.17269 C 0.23594 0.17107 0.23941 0.16945 0.24271 0.16852 C 0.24948 0.16667 0.26285 0.16435 0.26285 0.16459 C 0.27049 0.16505 0.27813 0.16482 0.28559 0.16644 C 0.28802 0.1669 0.28889 0.16945 0.29063 0.17084 C 0.30208 0.17871 0.30903 0.18611 0.31563 0.19699 C 0.32049 0.22338 0.33524 0.27824 0.31337 0.29584 C 0.29462 0.31088 0.2658 0.3206 0.24045 0.32408 C 0.22292 0.32223 0.21892 0.32292 0.20764 0.31389 C 0.20017 0.30116 0.19757 0.28912 0.19531 0.27547 C 0.1967 0.24167 0.18924 0.22223 0.21285 0.19908 C 0.21979 0.19236 0.2217 0.18773 0.23264 0.18496 C 0.24045 0.18079 0.24688 0.17894 0.25538 0.17685 C 0.28142 0.17871 0.27222 0.17871 0.28299 0.17871 L 0.26042 0.19306 L 0.28056 0.17269 " pathEditMode="relative" rAng="0" ptsTypes="fffffffffffffffffffffffffffffA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59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308092"/>
            <a:ext cx="2376055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A. 13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14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900053" y="454786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12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900052" y="551345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15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+ 6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5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59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45" y="320117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6" y="3503386"/>
            <a:ext cx="2376055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15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7" y="2292098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14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900053" y="454786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13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900052" y="551345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16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679532" y="209650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+ 9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902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2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11181 C 0.09583 0.09861 0.10833 0.08843 0.1191 0.07963 C 0.1217 0.07153 0.13403 0.05371 0.14149 0.04746 C 0.15035 0.01945 0.20399 0.01019 0.23438 0.00695 C 0.24948 0.00764 0.26528 0.0051 0.27969 0.0088 C 0.28542 0.01019 0.28628 0.01713 0.28976 0.0213 C 0.2941 0.02662 0.2974 0.03843 0.29983 0.04537 C 0.30156 0.0507 0.30503 0.06135 0.30503 0.06158 C 0.30417 0.07755 0.30382 0.09375 0.30243 0.10996 C 0.30174 0.11551 0.29774 0.11736 0.29497 0.12199 C 0.27882 0.14792 0.24965 0.15764 0.21458 0.1625 C 0.19392 0.16065 0.19479 0.16366 0.18177 0.1544 C 0.17569 0.15 0.16424 0.14028 0.16424 0.14051 C 0.16042 0.13102 0.15677 0.11181 0.15677 0.11204 C 0.15955 0.07199 0.15156 0.0831 0.1691 0.06343 C 0.18056 0.0507 0.16719 0.05926 0.18177 0.05162 C 0.19306 0.0382 0.20712 0.0257 0.22431 0.01713 C 0.2276 0.01551 0.23108 0.01389 0.23438 0.01297 C 0.24115 0.01111 0.25451 0.0088 0.25451 0.00903 C 0.26215 0.00949 0.26979 0.00926 0.27726 0.01088 C 0.27969 0.01135 0.28056 0.01389 0.28229 0.01528 C 0.29375 0.02315 0.30069 0.03056 0.30729 0.04144 C 0.31215 0.06783 0.32691 0.12269 0.30503 0.14028 C 0.28628 0.15533 0.25747 0.16505 0.23212 0.16852 C 0.21458 0.16667 0.21059 0.16736 0.19931 0.15834 C 0.19184 0.1456 0.18924 0.13357 0.18698 0.11991 C 0.18837 0.08611 0.1809 0.06667 0.20451 0.04352 C 0.21146 0.03681 0.21337 0.03218 0.22431 0.0294 C 0.23212 0.02523 0.23854 0.02338 0.24705 0.0213 C 0.27309 0.02315 0.26389 0.02315 0.27465 0.02315 L 0.25208 0.0375 L 0.27222 0.01713 " pathEditMode="relative" rAng="0" ptsTypes="fffffffffffffffffffffffffffffA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59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4572973"/>
            <a:ext cx="2376055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16</a:t>
            </a: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2376054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15</a:t>
            </a:r>
          </a:p>
        </p:txBody>
      </p:sp>
      <p:sp>
        <p:nvSpPr>
          <p:cNvPr id="18" name="dapanc"/>
          <p:cNvSpPr txBox="1"/>
          <p:nvPr/>
        </p:nvSpPr>
        <p:spPr>
          <a:xfrm>
            <a:off x="3900051" y="2255580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14</a:t>
            </a:r>
          </a:p>
        </p:txBody>
      </p:sp>
      <p:sp>
        <p:nvSpPr>
          <p:cNvPr id="19" name="dapand"/>
          <p:cNvSpPr txBox="1"/>
          <p:nvPr/>
        </p:nvSpPr>
        <p:spPr>
          <a:xfrm>
            <a:off x="3900052" y="5513453"/>
            <a:ext cx="2285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13</a:t>
            </a: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" name="nhanc"/>
          <p:cNvSpPr/>
          <p:nvPr/>
        </p:nvSpPr>
        <p:spPr>
          <a:xfrm>
            <a:off x="2679532" y="201060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+ 8 = ?</a:t>
            </a:r>
          </a:p>
        </p:txBody>
      </p:sp>
      <p:pic>
        <p:nvPicPr>
          <p:cNvPr id="32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54000" y="2893786"/>
            <a:ext cx="609600" cy="609600"/>
          </a:xfrm>
          <a:prstGeom prst="rect">
            <a:avLst/>
          </a:prstGeom>
        </p:spPr>
      </p:pic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8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7848 C 0.09583 0.26528 0.10833 0.2551 0.1191 0.2463 C 0.1217 0.2382 0.13403 0.22037 0.14149 0.21412 C 0.15035 0.18611 0.20399 0.17685 0.23438 0.17361 C 0.24948 0.17431 0.26528 0.17176 0.27969 0.17547 C 0.28542 0.17685 0.28628 0.1838 0.28976 0.18797 C 0.2941 0.19329 0.2974 0.2051 0.29983 0.21204 C 0.30156 0.21736 0.30503 0.22801 0.30503 0.22824 C 0.30417 0.24422 0.30382 0.26042 0.30243 0.27662 C 0.30174 0.28218 0.29774 0.28403 0.29497 0.28866 C 0.27882 0.31459 0.24965 0.32431 0.21458 0.32917 C 0.19392 0.32732 0.19479 0.33033 0.18177 0.32107 C 0.17569 0.31667 0.16424 0.30695 0.16424 0.30718 C 0.16042 0.29769 0.15677 0.27848 0.15677 0.27871 C 0.15955 0.23866 0.15156 0.24977 0.1691 0.2301 C 0.18056 0.21736 0.16719 0.22593 0.18177 0.21829 C 0.19306 0.20486 0.20712 0.19236 0.22431 0.1838 C 0.2276 0.18218 0.23108 0.18056 0.23438 0.17963 C 0.24115 0.17778 0.25451 0.17547 0.25451 0.1757 C 0.26215 0.17616 0.26979 0.17593 0.27726 0.17755 C 0.27969 0.17801 0.28056 0.18056 0.28229 0.18195 C 0.29375 0.18982 0.30069 0.19723 0.30729 0.2081 C 0.31215 0.23449 0.32691 0.28935 0.30503 0.30695 C 0.28628 0.32199 0.25747 0.33172 0.23212 0.33519 C 0.21458 0.33334 0.21059 0.33403 0.19931 0.325 C 0.19184 0.31227 0.18924 0.30023 0.18698 0.28658 C 0.18837 0.25278 0.1809 0.23334 0.20451 0.21019 C 0.21146 0.20348 0.21337 0.19885 0.22431 0.19607 C 0.23212 0.1919 0.23854 0.19005 0.24705 0.18797 C 0.27309 0.18982 0.26389 0.18982 0.27465 0.18982 L 0.25208 0.20417 L 0.27222 0.1838 " pathEditMode="relative" rAng="0" ptsTypes="fffffffffffffffffffffffffffffA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7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1387 L -0.00226 1.00439 " pathEditMode="relative" rAng="0" ptsTypes="AA">
                                      <p:cBhvr>
                                        <p:cTn id="59" dur="3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4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6FC1E2-E192-4684-8AC0-52155A0925FB}"/>
              </a:ext>
            </a:extLst>
          </p:cNvPr>
          <p:cNvSpPr txBox="1"/>
          <p:nvPr/>
        </p:nvSpPr>
        <p:spPr>
          <a:xfrm>
            <a:off x="4373697" y="2555913"/>
            <a:ext cx="4979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chemeClr val="bg1"/>
                </a:solidFill>
              </a:rPr>
              <a:t>TIẾT 1</a:t>
            </a:r>
          </a:p>
        </p:txBody>
      </p:sp>
    </p:spTree>
    <p:extLst>
      <p:ext uri="{BB962C8B-B14F-4D97-AF65-F5344CB8AC3E}">
        <p14:creationId xmlns:p14="http://schemas.microsoft.com/office/powerpoint/2010/main" val="33031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" y="210185"/>
            <a:ext cx="2324100" cy="10591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1" y="-76200"/>
            <a:ext cx="12161838" cy="649541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066497" y="3455671"/>
            <a:ext cx="615315" cy="41592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prstClr val="white"/>
                </a:solidFill>
                <a:latin typeface="Calibri"/>
              </a:rPr>
              <a:t>14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005537" y="4601846"/>
            <a:ext cx="615315" cy="41592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prstClr val="white"/>
                </a:solidFill>
                <a:latin typeface="Calibr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66497" y="5768341"/>
            <a:ext cx="615315" cy="41592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prstClr val="white"/>
                </a:solidFill>
                <a:latin typeface="Calibr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34260211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17" y="861696"/>
            <a:ext cx="10908665" cy="510984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901031" y="2008506"/>
            <a:ext cx="455930" cy="3956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prstClr val="black"/>
                </a:solidFill>
                <a:latin typeface="Calibri"/>
              </a:rPr>
              <a:t>12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07706" y="3124836"/>
            <a:ext cx="455930" cy="3956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prstClr val="black"/>
                </a:solidFill>
                <a:latin typeface="Calibri"/>
              </a:rPr>
              <a:t>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94061" y="4189731"/>
            <a:ext cx="455930" cy="3956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prstClr val="black"/>
                </a:solidFill>
                <a:latin typeface="Calibr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21056" y="5245101"/>
            <a:ext cx="455930" cy="3956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prstClr val="black"/>
                </a:solidFill>
                <a:latin typeface="Calibr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9708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bldLvl="0" animBg="1"/>
      <p:bldP spid="4" grpId="1" animBg="1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E8E290DC-DA5C-4A32-8290-7CF04FCF0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/>
        </p:blipFill>
        <p:spPr bwMode="auto">
          <a:xfrm>
            <a:off x="135279" y="239650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070C5E7-7219-4E20-8FE1-3E88A7937C09}"/>
              </a:ext>
            </a:extLst>
          </p:cNvPr>
          <p:cNvGrpSpPr/>
          <p:nvPr/>
        </p:nvGrpSpPr>
        <p:grpSpPr>
          <a:xfrm>
            <a:off x="1208280" y="1582815"/>
            <a:ext cx="605826" cy="830997"/>
            <a:chOff x="3174278" y="237323"/>
            <a:chExt cx="605826" cy="83099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6CED246-24E0-42D9-9DFA-3FB3D2E7EFA2}"/>
                </a:ext>
              </a:extLst>
            </p:cNvPr>
            <p:cNvSpPr/>
            <p:nvPr/>
          </p:nvSpPr>
          <p:spPr>
            <a:xfrm>
              <a:off x="3174278" y="379826"/>
              <a:ext cx="605826" cy="60582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1647A2-BD48-4DDD-B1FA-3C733C37B1C0}"/>
                </a:ext>
              </a:extLst>
            </p:cNvPr>
            <p:cNvSpPr txBox="1"/>
            <p:nvPr/>
          </p:nvSpPr>
          <p:spPr>
            <a:xfrm>
              <a:off x="3228647" y="237323"/>
              <a:ext cx="3016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x-none" sz="48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C014A43-C466-4711-A60A-DFBEFEF62B2F}"/>
              </a:ext>
            </a:extLst>
          </p:cNvPr>
          <p:cNvSpPr txBox="1"/>
          <p:nvPr/>
        </p:nvSpPr>
        <p:spPr>
          <a:xfrm>
            <a:off x="1868475" y="1807924"/>
            <a:ext cx="2000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2800" dirty="0"/>
              <a:t>Tính nhẩm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B41E38-88B9-495E-97B3-DFD9390D713A}"/>
              </a:ext>
            </a:extLst>
          </p:cNvPr>
          <p:cNvSpPr/>
          <p:nvPr/>
        </p:nvSpPr>
        <p:spPr>
          <a:xfrm>
            <a:off x="1680523" y="2413812"/>
            <a:ext cx="2954655" cy="359463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x-none" sz="4000" dirty="0"/>
              <a:t>9   +   5 	</a:t>
            </a:r>
          </a:p>
          <a:p>
            <a:pPr>
              <a:lnSpc>
                <a:spcPct val="200000"/>
              </a:lnSpc>
            </a:pPr>
            <a:r>
              <a:rPr lang="x-none" sz="4000" dirty="0"/>
              <a:t>8   +   3	</a:t>
            </a:r>
          </a:p>
          <a:p>
            <a:pPr>
              <a:lnSpc>
                <a:spcPct val="200000"/>
              </a:lnSpc>
            </a:pPr>
            <a:r>
              <a:rPr lang="x-none" sz="4000" dirty="0"/>
              <a:t>7   +   7	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FC46DB-161E-45FF-BAF7-2981F23FB295}"/>
              </a:ext>
            </a:extLst>
          </p:cNvPr>
          <p:cNvSpPr/>
          <p:nvPr/>
        </p:nvSpPr>
        <p:spPr>
          <a:xfrm>
            <a:off x="7326950" y="2413812"/>
            <a:ext cx="2031325" cy="359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x-none" sz="4000" dirty="0">
                <a:solidFill>
                  <a:prstClr val="black"/>
                </a:solidFill>
              </a:rPr>
              <a:t>6   +   6	</a:t>
            </a:r>
          </a:p>
          <a:p>
            <a:pPr>
              <a:lnSpc>
                <a:spcPct val="200000"/>
              </a:lnSpc>
            </a:pPr>
            <a:r>
              <a:rPr lang="x-none" sz="4000" dirty="0">
                <a:solidFill>
                  <a:prstClr val="black"/>
                </a:solidFill>
              </a:rPr>
              <a:t>7   +   6	</a:t>
            </a:r>
          </a:p>
          <a:p>
            <a:pPr>
              <a:lnSpc>
                <a:spcPct val="200000"/>
              </a:lnSpc>
            </a:pPr>
            <a:r>
              <a:rPr lang="x-none" sz="4000" dirty="0">
                <a:solidFill>
                  <a:prstClr val="black"/>
                </a:solidFill>
              </a:rPr>
              <a:t>9   +   4</a:t>
            </a:r>
            <a:endParaRPr lang="x-none" sz="4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8CD929-2A27-4275-8002-BAEFF5DEA3A2}"/>
              </a:ext>
            </a:extLst>
          </p:cNvPr>
          <p:cNvSpPr/>
          <p:nvPr/>
        </p:nvSpPr>
        <p:spPr>
          <a:xfrm>
            <a:off x="3940615" y="2413812"/>
            <a:ext cx="2031325" cy="359463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x-none" sz="4000" dirty="0"/>
              <a:t>=  </a:t>
            </a:r>
            <a:r>
              <a:rPr lang="x-none" sz="4000" dirty="0">
                <a:solidFill>
                  <a:srgbClr val="FF0000"/>
                </a:solidFill>
              </a:rPr>
              <a:t>14</a:t>
            </a:r>
            <a:r>
              <a:rPr lang="x-none" sz="4000" dirty="0"/>
              <a:t>	</a:t>
            </a:r>
          </a:p>
          <a:p>
            <a:pPr>
              <a:lnSpc>
                <a:spcPct val="200000"/>
              </a:lnSpc>
            </a:pPr>
            <a:r>
              <a:rPr lang="x-none" sz="4000" dirty="0"/>
              <a:t>=  </a:t>
            </a:r>
            <a:r>
              <a:rPr lang="x-none" sz="4000" dirty="0">
                <a:solidFill>
                  <a:srgbClr val="FF0000"/>
                </a:solidFill>
              </a:rPr>
              <a:t>11</a:t>
            </a:r>
          </a:p>
          <a:p>
            <a:pPr>
              <a:lnSpc>
                <a:spcPct val="200000"/>
              </a:lnSpc>
            </a:pPr>
            <a:r>
              <a:rPr lang="x-none" sz="4000" dirty="0"/>
              <a:t>=  </a:t>
            </a:r>
            <a:r>
              <a:rPr lang="x-none" sz="4000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CD7E15-48D3-4128-B18A-1F3D2CACE8CD}"/>
              </a:ext>
            </a:extLst>
          </p:cNvPr>
          <p:cNvSpPr/>
          <p:nvPr/>
        </p:nvSpPr>
        <p:spPr>
          <a:xfrm>
            <a:off x="9450918" y="2413812"/>
            <a:ext cx="2031325" cy="359463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x-none" sz="4000" dirty="0"/>
              <a:t>=  </a:t>
            </a:r>
            <a:r>
              <a:rPr lang="x-none" sz="4000" dirty="0">
                <a:solidFill>
                  <a:srgbClr val="FF0000"/>
                </a:solidFill>
              </a:rPr>
              <a:t>12</a:t>
            </a:r>
            <a:r>
              <a:rPr lang="x-none" sz="4000" dirty="0"/>
              <a:t>	</a:t>
            </a:r>
          </a:p>
          <a:p>
            <a:pPr>
              <a:lnSpc>
                <a:spcPct val="200000"/>
              </a:lnSpc>
            </a:pPr>
            <a:r>
              <a:rPr lang="x-none" sz="4000" dirty="0"/>
              <a:t>=  </a:t>
            </a:r>
            <a:r>
              <a:rPr lang="x-none" sz="4000" dirty="0">
                <a:solidFill>
                  <a:srgbClr val="FF0000"/>
                </a:solidFill>
              </a:rPr>
              <a:t>13</a:t>
            </a:r>
          </a:p>
          <a:p>
            <a:pPr>
              <a:lnSpc>
                <a:spcPct val="200000"/>
              </a:lnSpc>
            </a:pPr>
            <a:r>
              <a:rPr lang="x-none" sz="4000" dirty="0"/>
              <a:t>=  </a:t>
            </a:r>
            <a:r>
              <a:rPr lang="x-none" sz="4000" dirty="0">
                <a:solidFill>
                  <a:srgbClr val="FF000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3757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1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 build="p"/>
          <p:bldP spid="10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1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 build="p"/>
          <p:bldP spid="10" grpId="0" build="p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84" y="421105"/>
            <a:ext cx="9944234" cy="5955632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5359567" y="3930753"/>
            <a:ext cx="2484755" cy="93281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4" name="Straight Arrow Connector 3"/>
          <p:cNvCxnSpPr/>
          <p:nvPr/>
        </p:nvCxnSpPr>
        <p:spPr>
          <a:xfrm flipV="1">
            <a:off x="4248634" y="3930753"/>
            <a:ext cx="2353310" cy="118681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50026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227" y="206742"/>
            <a:ext cx="11017250" cy="531110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401852" y="1894643"/>
            <a:ext cx="821690" cy="566917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dk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7913152" y="1715291"/>
            <a:ext cx="821690" cy="566917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dk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9571654" y="1889730"/>
            <a:ext cx="821690" cy="566917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dk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2684" y="5626137"/>
            <a:ext cx="9529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800" kern="0" dirty="0" smtClean="0">
                <a:solidFill>
                  <a:prstClr val="black"/>
                </a:solidFill>
                <a:latin typeface="Calibri"/>
              </a:rPr>
              <a:t>b. </a:t>
            </a:r>
            <a:r>
              <a:rPr lang="en-US" sz="2800" kern="0" dirty="0" err="1" smtClean="0">
                <a:solidFill>
                  <a:prstClr val="black"/>
                </a:solidFill>
                <a:latin typeface="Calibri"/>
              </a:rPr>
              <a:t>Đèn</a:t>
            </a:r>
            <a:r>
              <a:rPr lang="en-US" sz="28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lồng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ghi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phép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tính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có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kết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quả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lớn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nhất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:      8 + 7 = 15</a:t>
            </a:r>
          </a:p>
          <a:p>
            <a:pPr lvl="0" algn="ctr">
              <a:defRPr/>
            </a:pPr>
            <a:r>
              <a:rPr lang="en-US" sz="2800" kern="0" dirty="0">
                <a:solidFill>
                  <a:prstClr val="black"/>
                </a:solidFill>
                <a:latin typeface="Calibri"/>
              </a:rPr>
              <a:t>     </a:t>
            </a:r>
            <a:r>
              <a:rPr lang="en-US" sz="2800" kern="0" dirty="0" err="1" smtClean="0">
                <a:solidFill>
                  <a:prstClr val="black"/>
                </a:solidFill>
                <a:latin typeface="Calibri"/>
              </a:rPr>
              <a:t>Đèn</a:t>
            </a:r>
            <a:r>
              <a:rPr lang="en-US" sz="28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lồng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ghi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phép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tính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có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kết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quả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bé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kern="0" dirty="0" err="1">
                <a:solidFill>
                  <a:prstClr val="black"/>
                </a:solidFill>
                <a:latin typeface="Calibri"/>
              </a:rPr>
              <a:t>nhất</a:t>
            </a:r>
            <a:r>
              <a:rPr lang="en-US" sz="2800" kern="0" dirty="0">
                <a:solidFill>
                  <a:prstClr val="black"/>
                </a:solidFill>
                <a:latin typeface="Calibri"/>
              </a:rPr>
              <a:t>:      6 + 5 = 11</a:t>
            </a:r>
          </a:p>
        </p:txBody>
      </p:sp>
    </p:spTree>
    <p:extLst>
      <p:ext uri="{BB962C8B-B14F-4D97-AF65-F5344CB8AC3E}">
        <p14:creationId xmlns:p14="http://schemas.microsoft.com/office/powerpoint/2010/main" val="158616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1" animBg="1"/>
      <p:bldP spid="4" grpId="2" animBg="1"/>
      <p:bldP spid="5" grpId="1" animBg="1"/>
      <p:bldP spid="5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8B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6" y="37346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8" y="1680310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29"/>
            <a:ext cx="12192000" cy="237744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2" y="318622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4" y="355755"/>
            <a:ext cx="1676754" cy="21526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2" y="2956868"/>
            <a:ext cx="1288686" cy="1418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9041C1-0297-43E5-9F8C-0E957D431BAB}"/>
              </a:ext>
            </a:extLst>
          </p:cNvPr>
          <p:cNvSpPr txBox="1"/>
          <p:nvPr/>
        </p:nvSpPr>
        <p:spPr>
          <a:xfrm>
            <a:off x="1659168" y="1722139"/>
            <a:ext cx="8297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Củng</a:t>
            </a:r>
            <a:r>
              <a:rPr kumimoji="0" lang="en-US" sz="8000" b="1" i="0" u="none" strike="noStrike" kern="1200" cap="none" spc="0" normalizeH="0" noProof="0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8000" b="1" i="0" u="none" strike="noStrike" kern="1200" cap="none" spc="0" normalizeH="0" noProof="0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cố</a:t>
            </a:r>
            <a:r>
              <a:rPr kumimoji="0" lang="en-US" sz="8000" b="1" i="0" u="none" strike="noStrike" kern="1200" cap="none" spc="0" normalizeH="0" noProof="0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8000" b="1" i="0" u="none" strike="noStrike" kern="1200" cap="none" spc="0" normalizeH="0" noProof="0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dặn</a:t>
            </a:r>
            <a:r>
              <a:rPr kumimoji="0" lang="en-US" sz="8000" b="1" i="0" u="none" strike="noStrike" kern="1200" cap="none" spc="0" normalizeH="0" noProof="0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8000" b="1" i="0" u="none" strike="noStrike" kern="1200" cap="none" spc="0" normalizeH="0" noProof="0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dò</a:t>
            </a:r>
            <a:endParaRPr kumimoji="0" lang="en-US" sz="80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28132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253</Words>
  <Application>Microsoft Office PowerPoint</Application>
  <PresentationFormat>Widescreen</PresentationFormat>
  <Paragraphs>72</Paragraphs>
  <Slides>18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微软雅黑</vt:lpstr>
      <vt:lpstr>Arial</vt:lpstr>
      <vt:lpstr>Arial-Rounded</vt:lpstr>
      <vt:lpstr>Calibri</vt:lpstr>
      <vt:lpstr>等线</vt:lpstr>
      <vt:lpstr>HP001 5 hàng</vt:lpstr>
      <vt:lpstr>黑体</vt:lpstr>
      <vt:lpstr>Times New Roman</vt:lpstr>
      <vt:lpstr>Office Theme</vt:lpstr>
      <vt:lpstr>1_Office Theme</vt:lpstr>
      <vt:lpstr>3_Office 主题​​</vt:lpstr>
      <vt:lpstr>20_Office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KNC</cp:lastModifiedBy>
  <cp:revision>48</cp:revision>
  <dcterms:created xsi:type="dcterms:W3CDTF">2021-07-24T01:07:49Z</dcterms:created>
  <dcterms:modified xsi:type="dcterms:W3CDTF">2025-04-24T02:55:06Z</dcterms:modified>
</cp:coreProperties>
</file>