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6" r:id="rId4"/>
  </p:sldMasterIdLst>
  <p:notesMasterIdLst>
    <p:notesMasterId r:id="rId18"/>
  </p:notesMasterIdLst>
  <p:sldIdLst>
    <p:sldId id="257" r:id="rId5"/>
    <p:sldId id="276" r:id="rId6"/>
    <p:sldId id="277" r:id="rId7"/>
    <p:sldId id="278" r:id="rId8"/>
    <p:sldId id="279" r:id="rId9"/>
    <p:sldId id="280" r:id="rId10"/>
    <p:sldId id="263" r:id="rId11"/>
    <p:sldId id="264" r:id="rId12"/>
    <p:sldId id="265" r:id="rId13"/>
    <p:sldId id="266" r:id="rId14"/>
    <p:sldId id="267" r:id="rId15"/>
    <p:sldId id="27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2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59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5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165" indent="0">
              <a:buNone/>
              <a:defRPr sz="2200" b="1"/>
            </a:lvl4pPr>
            <a:lvl5pPr marL="2437765" indent="0">
              <a:buNone/>
              <a:defRPr sz="2200" b="1"/>
            </a:lvl5pPr>
            <a:lvl6pPr marL="3047365" indent="0">
              <a:buNone/>
              <a:defRPr sz="2200" b="1"/>
            </a:lvl6pPr>
            <a:lvl7pPr marL="3656965" indent="0">
              <a:buNone/>
              <a:defRPr sz="2200" b="1"/>
            </a:lvl7pPr>
            <a:lvl8pPr marL="4265930" indent="0">
              <a:buNone/>
              <a:defRPr sz="2200" b="1"/>
            </a:lvl8pPr>
            <a:lvl9pPr marL="487553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165" indent="0">
              <a:buNone/>
              <a:defRPr sz="2700"/>
            </a:lvl4pPr>
            <a:lvl5pPr marL="2437765" indent="0">
              <a:buNone/>
              <a:defRPr sz="2700"/>
            </a:lvl5pPr>
            <a:lvl6pPr marL="3047365" indent="0">
              <a:buNone/>
              <a:defRPr sz="2700"/>
            </a:lvl6pPr>
            <a:lvl7pPr marL="3656965" indent="0">
              <a:buNone/>
              <a:defRPr sz="2700"/>
            </a:lvl7pPr>
            <a:lvl8pPr marL="4265930" indent="0">
              <a:buNone/>
              <a:defRPr sz="2700"/>
            </a:lvl8pPr>
            <a:lvl9pPr marL="487553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165" indent="0">
              <a:buNone/>
              <a:defRPr sz="1200"/>
            </a:lvl4pPr>
            <a:lvl5pPr marL="2437765" indent="0">
              <a:buNone/>
              <a:defRPr sz="1200"/>
            </a:lvl5pPr>
            <a:lvl6pPr marL="3047365" indent="0">
              <a:buNone/>
              <a:defRPr sz="1200"/>
            </a:lvl6pPr>
            <a:lvl7pPr marL="3656965" indent="0">
              <a:buNone/>
              <a:defRPr sz="1200"/>
            </a:lvl7pPr>
            <a:lvl8pPr marL="4265930" indent="0">
              <a:buNone/>
              <a:defRPr sz="1200"/>
            </a:lvl8pPr>
            <a:lvl9pPr marL="487553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5/2/2025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7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0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8.png"/><Relationship Id="rId12" Type="http://schemas.microsoft.com/office/2007/relationships/hdphoto" Target="../media/hdphoto3.wdp"/><Relationship Id="rId2" Type="http://schemas.openxmlformats.org/officeDocument/2006/relationships/audio" Target="../media/media2.wav"/><Relationship Id="rId16" Type="http://schemas.openxmlformats.org/officeDocument/2006/relationships/image" Target="../media/image16.png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14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8.png"/><Relationship Id="rId12" Type="http://schemas.microsoft.com/office/2007/relationships/hdphoto" Target="../media/hdphoto5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openxmlformats.org/officeDocument/2006/relationships/image" Target="../media/image3.jpeg"/><Relationship Id="rId9" Type="http://schemas.openxmlformats.org/officeDocument/2006/relationships/image" Target="../media/image17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8.png"/><Relationship Id="rId12" Type="http://schemas.microsoft.com/office/2007/relationships/hdphoto" Target="../media/hdphoto7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5" Type="http://schemas.openxmlformats.org/officeDocument/2006/relationships/image" Target="../media/image6.png"/><Relationship Id="rId10" Type="http://schemas.microsoft.com/office/2007/relationships/hdphoto" Target="../media/hdphoto6.wdp"/><Relationship Id="rId4" Type="http://schemas.openxmlformats.org/officeDocument/2006/relationships/image" Target="../media/image3.jpeg"/><Relationship Id="rId9" Type="http://schemas.openxmlformats.org/officeDocument/2006/relationships/image" Target="../media/image19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9370" y="2056765"/>
            <a:ext cx="9847580" cy="4069715"/>
          </a:xfrm>
        </p:spPr>
        <p:txBody>
          <a:bodyPr/>
          <a:lstStyle/>
          <a:p>
            <a:pPr marL="457200" lvl="1" indent="0" algn="ctr" defTabSz="457200" fontAlgn="base">
              <a:buClrTx/>
              <a:buSzTx/>
              <a:buFontTx/>
              <a:buNone/>
              <a:defRPr/>
            </a:pPr>
            <a:r>
              <a:rPr lang="en-US" altLang="zh-CN" sz="7200" b="1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字魂17号-萌趣果冻体"/>
                <a:cs typeface="+mj-lt"/>
                <a:sym typeface="+mn-ea"/>
              </a:rPr>
              <a:t>Chào mừng các em đến với tiết Toán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0" y="3927079"/>
            <a:ext cx="7038975" cy="912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335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7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Arial" panose="020B0604020202020204" pitchFamily="34" charset="0"/>
              </a:rPr>
              <a:t>A</a:t>
            </a:r>
            <a:r>
              <a:rPr lang="en-US" altLang="en-US" sz="4135" dirty="0">
                <a:latin typeface="Arial" panose="020B0604020202020204" pitchFamily="34" charset="0"/>
              </a:rPr>
              <a:t>. </a:t>
            </a:r>
            <a:r>
              <a:rPr lang="en-US" altLang="en-US" sz="4400" dirty="0" err="1">
                <a:latin typeface="Arial" panose="020B0604020202020204" pitchFamily="34" charset="0"/>
              </a:rPr>
              <a:t>59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3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Arial" panose="020B0604020202020204" pitchFamily="34" charset="0"/>
              </a:rPr>
              <a:t>B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  <a:r>
              <a:rPr lang="en-US" altLang="en-US" sz="4400" dirty="0" err="1">
                <a:latin typeface="Arial" panose="020B0604020202020204" pitchFamily="34" charset="0"/>
              </a:rPr>
              <a:t>69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2867" y="4233545"/>
            <a:ext cx="292989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+ 18 = </a:t>
            </a:r>
            <a:endParaRPr lang="en-US" sz="48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8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400469" y="-549500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6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0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1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7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2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3" grpId="0" bldLvl="0" animBg="1"/>
      <p:bldP spid="3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5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7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Arial" panose="020B0604020202020204" pitchFamily="34" charset="0"/>
              </a:rPr>
              <a:t>A. </a:t>
            </a:r>
            <a:r>
              <a:rPr lang="en-US" altLang="en-US" sz="4000" dirty="0" err="1">
                <a:latin typeface="Arial" panose="020B0604020202020204" pitchFamily="34" charset="0"/>
              </a:rPr>
              <a:t>52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3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Arial" panose="020B0604020202020204" pitchFamily="34" charset="0"/>
              </a:rPr>
              <a:t>B. </a:t>
            </a:r>
            <a:r>
              <a:rPr lang="en-US" altLang="en-US" sz="4000" dirty="0" err="1">
                <a:latin typeface="Arial" panose="020B0604020202020204" pitchFamily="34" charset="0"/>
              </a:rPr>
              <a:t>62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7127" y="3528695"/>
            <a:ext cx="313817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5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 2 xô nước là?</a:t>
            </a:r>
            <a:endParaRPr lang="en-US" sz="2665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0" y="4030252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2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0" y="22877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89830" y="3998595"/>
            <a:ext cx="2415540" cy="2141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49" grpId="0" bldLvl="0" animBg="1"/>
      <p:bldP spid="49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latin typeface="Arial" panose="020B0604020202020204" pitchFamily="34" charset="0"/>
              </a:rPr>
              <a:t>B. </a:t>
            </a:r>
            <a:r>
              <a:rPr lang="en-US" altLang="en-US" sz="4400" dirty="0" err="1">
                <a:latin typeface="Arial" panose="020B0604020202020204" pitchFamily="34" charset="0"/>
              </a:rPr>
              <a:t>90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latin typeface="Arial" panose="020B0604020202020204" pitchFamily="34" charset="0"/>
              </a:rPr>
              <a:t>A. 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02412" y="4170680"/>
            <a:ext cx="25908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 + 8 = </a:t>
            </a:r>
            <a:endParaRPr lang="en-US" sz="48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0" y="4030252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49" grpId="0" bldLvl="0" animBg="1"/>
      <p:bldP spid="49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latin typeface="Arial" panose="020B0604020202020204" pitchFamily="34" charset="0"/>
              </a:rPr>
              <a:t>B. </a:t>
            </a:r>
            <a:r>
              <a:rPr lang="en-US" altLang="en-US" sz="4400" dirty="0" err="1">
                <a:latin typeface="Arial" panose="020B0604020202020204" pitchFamily="34" charset="0"/>
              </a:rPr>
              <a:t>51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Arial" panose="020B0604020202020204" pitchFamily="34" charset="0"/>
              </a:rPr>
              <a:t>A. </a:t>
            </a:r>
            <a:r>
              <a:rPr lang="en-US" altLang="en-US" sz="4000" dirty="0" err="1">
                <a:latin typeface="Arial" panose="020B0604020202020204" pitchFamily="34" charset="0"/>
              </a:rPr>
              <a:t>61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86867" y="4347210"/>
            <a:ext cx="242125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 + 7 =</a:t>
            </a:r>
            <a:endParaRPr lang="en-US" sz="48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5" b="1" dirty="0">
                <a:solidFill>
                  <a:srgbClr val="0000FF"/>
                </a:solidFill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0" y="4030252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5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6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26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49" grpId="0" bldLvl="0" animBg="1"/>
      <p:bldP spid="49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96" y="4216123"/>
            <a:ext cx="3188719" cy="26711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" y="1239"/>
            <a:ext cx="2100922" cy="2268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101" y="1496717"/>
            <a:ext cx="1694696" cy="21619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15921" y="1060450"/>
            <a:ext cx="95265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1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j-lt"/>
              </a:rPr>
              <a:t>Bài 22: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 trừ (có nhớ) số có hai chữ số cho số có một </a:t>
            </a:r>
            <a:r>
              <a:rPr kumimoji="0" lang="en-US" sz="6000" b="1" i="0" u="none" strike="noStrike" kern="1200" cap="none" spc="100" normalizeH="0" baseline="0" noProof="0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6000" b="1" i="0" u="none" strike="noStrike" kern="1200" cap="none" spc="10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0" u="none" strike="noStrike" kern="1200" cap="none" spc="100" normalizeH="0" baseline="0" noProof="0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6000" b="1" i="0" u="none" strike="noStrike" kern="1200" cap="none" spc="100" normalizeH="0" baseline="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 T</a:t>
            </a:r>
            <a:r>
              <a:rPr kumimoji="0" lang="vi-VN" sz="6000" b="1" i="0" u="none" strike="noStrike" kern="1200" cap="none" spc="100" normalizeH="0" baseline="0" noProof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iết</a:t>
            </a:r>
            <a:r>
              <a:rPr kumimoji="0" lang="vi-VN" sz="6000" b="1" i="0" u="none" strike="noStrike" kern="1200" cap="none" spc="100" normalizeH="0" noProof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6000" b="1" i="0" u="none" strike="noStrike" kern="1200" cap="none" spc="100" normalizeH="0" noProof="0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1)</a:t>
            </a:r>
            <a:endParaRPr kumimoji="0" lang="en-US" sz="6000" b="1" i="0" u="none" strike="noStrike" kern="1200" cap="none" spc="100" normalizeH="0" baseline="0" noProof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4060" y="2718435"/>
            <a:ext cx="56965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altLang="zh-CN" sz="9600" b="1" i="1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erdana" panose="020B0604030504040204" charset="0"/>
                <a:ea typeface="Microsoft YaHei" panose="020B0503020204020204" charset="-122"/>
                <a:cs typeface="Verdana" panose="020B0604030504040204" charset="0"/>
                <a:sym typeface="+mn-ea"/>
              </a:rPr>
              <a:t>Tiết 1</a:t>
            </a:r>
            <a:endParaRPr lang="en-US" sz="9600" b="1" i="1" dirty="0">
              <a:solidFill>
                <a:srgbClr val="FF0000"/>
              </a:solidFill>
              <a:latin typeface="Verdana" panose="020B0604030504040204" charset="0"/>
              <a:cs typeface="Verdan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25" y="99695"/>
            <a:ext cx="2575560" cy="1074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90" y="1536065"/>
            <a:ext cx="1048766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2295" y="405130"/>
            <a:ext cx="8983980" cy="618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810" y="111125"/>
            <a:ext cx="211074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230" y="1795145"/>
            <a:ext cx="9780905" cy="239585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3437890" y="3813810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5628640" y="3813810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47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7900670" y="3813810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55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10121900" y="3813810"/>
            <a:ext cx="7607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69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 descr="C:\Users\user\Desktop\Capture.PNGCapture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3845" y="327660"/>
            <a:ext cx="9699625" cy="161163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176020" y="2515235"/>
            <a:ext cx="23025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8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780415" y="3134360"/>
            <a:ext cx="4565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-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4229735" y="2404110"/>
            <a:ext cx="23025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7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773170" y="3134360"/>
            <a:ext cx="4565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-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6846570" y="2404110"/>
            <a:ext cx="23025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4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79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6532245" y="2982595"/>
            <a:ext cx="4565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-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9798685" y="2404110"/>
            <a:ext cx="23025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  <a:p>
            <a:r>
              <a:rPr 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  5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－</a:t>
            </a:r>
          </a:p>
          <a:p>
            <a:r>
              <a:rPr lang="en-US" sz="4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9342120" y="2880360"/>
            <a:ext cx="4565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/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2" grpId="0"/>
      <p:bldP spid="12" grpId="1"/>
      <p:bldP spid="13" grpId="0"/>
      <p:bldP spid="13" grpId="1"/>
      <p:bldP spid="11" grpId="0"/>
      <p:bldP spid="11" grpId="1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5705" y="125095"/>
            <a:ext cx="9768840" cy="383413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463800" y="4331335"/>
            <a:ext cx="7952740" cy="21799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Ngày thứ 2, Mai An Tiêm thả số quả dưa hấu xuống biển là:</a:t>
            </a:r>
          </a:p>
          <a:p>
            <a:pPr algn="ctr"/>
            <a:r>
              <a:rPr lang="en-US" sz="3200"/>
              <a:t>34 - 7 = 27 (quả)</a:t>
            </a:r>
          </a:p>
          <a:p>
            <a:pPr algn="ctr"/>
            <a:r>
              <a:rPr lang="en-US" sz="3200"/>
              <a:t>Đáp án: 27 quả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175</Words>
  <Application>Microsoft Office PowerPoint</Application>
  <PresentationFormat>Widescreen</PresentationFormat>
  <Paragraphs>62</Paragraphs>
  <Slides>13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Microsoft YaHei</vt:lpstr>
      <vt:lpstr>SimSun</vt:lpstr>
      <vt:lpstr>SimSun</vt:lpstr>
      <vt:lpstr>Arial</vt:lpstr>
      <vt:lpstr>Calibri</vt:lpstr>
      <vt:lpstr>Calibri Light</vt:lpstr>
      <vt:lpstr>等线</vt:lpstr>
      <vt:lpstr>ITC Avant Garde Std Bk</vt:lpstr>
      <vt:lpstr>Times New Roman</vt:lpstr>
      <vt:lpstr>Verdana</vt:lpstr>
      <vt:lpstr>字魂17号-萌趣果冻体</vt:lpstr>
      <vt:lpstr>Office Theme</vt:lpstr>
      <vt:lpstr>3_Office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Administrator</dc:creator>
  <cp:lastModifiedBy>KNC</cp:lastModifiedBy>
  <cp:revision>10</cp:revision>
  <dcterms:created xsi:type="dcterms:W3CDTF">2021-05-17T05:01:00Z</dcterms:created>
  <dcterms:modified xsi:type="dcterms:W3CDTF">2025-05-02T14:13:30Z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